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BED0-5F6E-4D55-8F6F-118C6FA4EF54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7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BED0-5F6E-4D55-8F6F-118C6FA4EF54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09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BED0-5F6E-4D55-8F6F-118C6FA4EF54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7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BED0-5F6E-4D55-8F6F-118C6FA4EF54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4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BED0-5F6E-4D55-8F6F-118C6FA4EF54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7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BED0-5F6E-4D55-8F6F-118C6FA4EF54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69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BED0-5F6E-4D55-8F6F-118C6FA4EF54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4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BED0-5F6E-4D55-8F6F-118C6FA4EF54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BED0-5F6E-4D55-8F6F-118C6FA4EF54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2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BED0-5F6E-4D55-8F6F-118C6FA4EF54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0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BED0-5F6E-4D55-8F6F-118C6FA4EF54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2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9BED0-5F6E-4D55-8F6F-118C6FA4EF54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175" y="3721492"/>
            <a:ext cx="2996825" cy="31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94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MP4GS – SVS</a:t>
            </a:r>
            <a:br>
              <a:rPr lang="en-US" dirty="0"/>
            </a:br>
            <a:r>
              <a:rPr lang="en-US" dirty="0"/>
              <a:t>Johnny Haddock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Mobile Platform for Graduate Students – Stereoscopic Vision System</a:t>
            </a:r>
          </a:p>
          <a:p>
            <a:endParaRPr lang="en-US" dirty="0"/>
          </a:p>
          <a:p>
            <a:r>
              <a:rPr lang="en-US" dirty="0"/>
              <a:t>Spring 2017</a:t>
            </a:r>
          </a:p>
        </p:txBody>
      </p:sp>
    </p:spTree>
    <p:extLst>
      <p:ext uri="{BB962C8B-B14F-4D97-AF65-F5344CB8AC3E}">
        <p14:creationId xmlns:p14="http://schemas.microsoft.com/office/powerpoint/2010/main" val="265927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28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14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MP4GS – SVS Johnny Haddock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Jodosh Ha</dc:creator>
  <cp:lastModifiedBy>Jodosh Ha</cp:lastModifiedBy>
  <cp:revision>3</cp:revision>
  <dcterms:created xsi:type="dcterms:W3CDTF">2017-02-20T02:43:53Z</dcterms:created>
  <dcterms:modified xsi:type="dcterms:W3CDTF">2017-02-20T21:05:24Z</dcterms:modified>
</cp:coreProperties>
</file>