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theme/theme12.xml" ContentType="application/vnd.openxmlformats-officedocument.theme+xml"/>
  <Override PartName="/ppt/slideLayouts/slideLayout24.xml" ContentType="application/vnd.openxmlformats-officedocument.presentationml.slideLayout+xml"/>
  <Override PartName="/ppt/theme/theme13.xml" ContentType="application/vnd.openxmlformats-officedocument.theme+xml"/>
  <Override PartName="/ppt/slideLayouts/slideLayout25.xml" ContentType="application/vnd.openxmlformats-officedocument.presentationml.slideLayout+xml"/>
  <Override PartName="/ppt/theme/theme14.xml" ContentType="application/vnd.openxmlformats-officedocument.theme+xml"/>
  <Override PartName="/ppt/slideLayouts/slideLayout26.xml" ContentType="application/vnd.openxmlformats-officedocument.presentationml.slideLayout+xml"/>
  <Override PartName="/ppt/theme/theme15.xml" ContentType="application/vnd.openxmlformats-officedocument.theme+xml"/>
  <Override PartName="/ppt/slideLayouts/slideLayout27.xml" ContentType="application/vnd.openxmlformats-officedocument.presentationml.slideLayout+xml"/>
  <Override PartName="/ppt/theme/theme16.xml" ContentType="application/vnd.openxmlformats-officedocument.theme+xml"/>
  <Override PartName="/ppt/slideLayouts/slideLayout28.xml" ContentType="application/vnd.openxmlformats-officedocument.presentationml.slideLayout+xml"/>
  <Override PartName="/ppt/theme/theme17.xml" ContentType="application/vnd.openxmlformats-officedocument.theme+xml"/>
  <Override PartName="/ppt/slideLayouts/slideLayout29.xml" ContentType="application/vnd.openxmlformats-officedocument.presentationml.slideLayout+xml"/>
  <Override PartName="/ppt/theme/theme18.xml" ContentType="application/vnd.openxmlformats-officedocument.theme+xml"/>
  <Override PartName="/ppt/slideLayouts/slideLayout30.xml" ContentType="application/vnd.openxmlformats-officedocument.presentationml.slideLayout+xml"/>
  <Override PartName="/ppt/theme/theme19.xml" ContentType="application/vnd.openxmlformats-officedocument.theme+xml"/>
  <Override PartName="/ppt/slideLayouts/slideLayout31.xml" ContentType="application/vnd.openxmlformats-officedocument.presentationml.slideLayout+xml"/>
  <Override PartName="/ppt/theme/theme20.xml" ContentType="application/vnd.openxmlformats-officedocument.theme+xml"/>
  <Override PartName="/ppt/slideLayouts/slideLayout32.xml" ContentType="application/vnd.openxmlformats-officedocument.presentationml.slideLayout+xml"/>
  <Override PartName="/ppt/theme/theme21.xml" ContentType="application/vnd.openxmlformats-officedocument.theme+xml"/>
  <Override PartName="/ppt/slideLayouts/slideLayout33.xml" ContentType="application/vnd.openxmlformats-officedocument.presentationml.slideLayout+xml"/>
  <Override PartName="/ppt/theme/theme22.xml" ContentType="application/vnd.openxmlformats-officedocument.theme+xml"/>
  <Override PartName="/ppt/slideLayouts/slideLayout34.xml" ContentType="application/vnd.openxmlformats-officedocument.presentationml.slideLayout+xml"/>
  <Override PartName="/ppt/theme/theme23.xml" ContentType="application/vnd.openxmlformats-officedocument.theme+xml"/>
  <Override PartName="/ppt/slideLayouts/slideLayout35.xml" ContentType="application/vnd.openxmlformats-officedocument.presentationml.slideLayout+xml"/>
  <Override PartName="/ppt/theme/theme24.xml" ContentType="application/vnd.openxmlformats-officedocument.theme+xml"/>
  <Override PartName="/ppt/slideLayouts/slideLayout36.xml" ContentType="application/vnd.openxmlformats-officedocument.presentationml.slideLayout+xml"/>
  <Override PartName="/ppt/theme/theme25.xml" ContentType="application/vnd.openxmlformats-officedocument.theme+xml"/>
  <Override PartName="/ppt/slideLayouts/slideLayout37.xml" ContentType="application/vnd.openxmlformats-officedocument.presentationml.slideLayout+xml"/>
  <Override PartName="/ppt/theme/theme26.xml" ContentType="application/vnd.openxmlformats-officedocument.theme+xml"/>
  <Override PartName="/ppt/slideLayouts/slideLayout38.xml" ContentType="application/vnd.openxmlformats-officedocument.presentationml.slideLayout+xml"/>
  <Override PartName="/ppt/theme/theme27.xml" ContentType="application/vnd.openxmlformats-officedocument.theme+xml"/>
  <Override PartName="/ppt/slideLayouts/slideLayout39.xml" ContentType="application/vnd.openxmlformats-officedocument.presentationml.slideLayout+xml"/>
  <Override PartName="/ppt/theme/theme28.xml" ContentType="application/vnd.openxmlformats-officedocument.theme+xml"/>
  <Override PartName="/ppt/slideLayouts/slideLayout40.xml" ContentType="application/vnd.openxmlformats-officedocument.presentationml.slideLayout+xml"/>
  <Override PartName="/ppt/theme/theme29.xml" ContentType="application/vnd.openxmlformats-officedocument.theme+xml"/>
  <Override PartName="/ppt/slideLayouts/slideLayout41.xml" ContentType="application/vnd.openxmlformats-officedocument.presentationml.slideLayout+xml"/>
  <Override PartName="/ppt/theme/theme30.xml" ContentType="application/vnd.openxmlformats-officedocument.theme+xml"/>
  <Override PartName="/ppt/slideLayouts/slideLayout42.xml" ContentType="application/vnd.openxmlformats-officedocument.presentationml.slideLayout+xml"/>
  <Override PartName="/ppt/theme/theme31.xml" ContentType="application/vnd.openxmlformats-officedocument.theme+xml"/>
  <Override PartName="/ppt/slideLayouts/slideLayout43.xml" ContentType="application/vnd.openxmlformats-officedocument.presentationml.slideLayout+xml"/>
  <Override PartName="/ppt/theme/theme32.xml" ContentType="application/vnd.openxmlformats-officedocument.theme+xml"/>
  <Override PartName="/ppt/slideLayouts/slideLayout44.xml" ContentType="application/vnd.openxmlformats-officedocument.presentationml.slideLayout+xml"/>
  <Override PartName="/ppt/theme/theme33.xml" ContentType="application/vnd.openxmlformats-officedocument.theme+xml"/>
  <Override PartName="/ppt/slideLayouts/slideLayout45.xml" ContentType="application/vnd.openxmlformats-officedocument.presentationml.slideLayout+xml"/>
  <Override PartName="/ppt/theme/theme34.xml" ContentType="application/vnd.openxmlformats-officedocument.theme+xml"/>
  <Override PartName="/ppt/slideLayouts/slideLayout46.xml" ContentType="application/vnd.openxmlformats-officedocument.presentationml.slideLayout+xml"/>
  <Override PartName="/ppt/theme/theme35.xml" ContentType="application/vnd.openxmlformats-officedocument.theme+xml"/>
  <Override PartName="/ppt/slideLayouts/slideLayout47.xml" ContentType="application/vnd.openxmlformats-officedocument.presentationml.slideLayout+xml"/>
  <Override PartName="/ppt/theme/theme36.xml" ContentType="application/vnd.openxmlformats-officedocument.theme+xml"/>
  <Override PartName="/ppt/slideLayouts/slideLayout48.xml" ContentType="application/vnd.openxmlformats-officedocument.presentationml.slideLayout+xml"/>
  <Override PartName="/ppt/theme/theme37.xml" ContentType="application/vnd.openxmlformats-officedocument.theme+xml"/>
  <Override PartName="/ppt/slideLayouts/slideLayout49.xml" ContentType="application/vnd.openxmlformats-officedocument.presentationml.slideLayout+xml"/>
  <Override PartName="/ppt/theme/theme38.xml" ContentType="application/vnd.openxmlformats-officedocument.theme+xml"/>
  <Override PartName="/ppt/slideLayouts/slideLayout50.xml" ContentType="application/vnd.openxmlformats-officedocument.presentationml.slideLayout+xml"/>
  <Override PartName="/ppt/theme/theme39.xml" ContentType="application/vnd.openxmlformats-officedocument.theme+xml"/>
  <Override PartName="/ppt/slideLayouts/slideLayout51.xml" ContentType="application/vnd.openxmlformats-officedocument.presentationml.slideLayout+xml"/>
  <Override PartName="/ppt/theme/theme40.xml" ContentType="application/vnd.openxmlformats-officedocument.theme+xml"/>
  <Override PartName="/ppt/slideLayouts/slideLayout52.xml" ContentType="application/vnd.openxmlformats-officedocument.presentationml.slideLayout+xml"/>
  <Override PartName="/ppt/theme/theme41.xml" ContentType="application/vnd.openxmlformats-officedocument.theme+xml"/>
  <Override PartName="/ppt/slideLayouts/slideLayout53.xml" ContentType="application/vnd.openxmlformats-officedocument.presentationml.slideLayout+xml"/>
  <Override PartName="/ppt/theme/theme42.xml" ContentType="application/vnd.openxmlformats-officedocument.theme+xml"/>
  <Override PartName="/ppt/slideLayouts/slideLayout54.xml" ContentType="application/vnd.openxmlformats-officedocument.presentationml.slideLayout+xml"/>
  <Override PartName="/ppt/theme/theme43.xml" ContentType="application/vnd.openxmlformats-officedocument.theme+xml"/>
  <Override PartName="/ppt/slideLayouts/slideLayout55.xml" ContentType="application/vnd.openxmlformats-officedocument.presentationml.slideLayout+xml"/>
  <Override PartName="/ppt/theme/theme44.xml" ContentType="application/vnd.openxmlformats-officedocument.theme+xml"/>
  <Override PartName="/ppt/slideLayouts/slideLayout56.xml" ContentType="application/vnd.openxmlformats-officedocument.presentationml.slideLayout+xml"/>
  <Override PartName="/ppt/theme/theme45.xml" ContentType="application/vnd.openxmlformats-officedocument.theme+xml"/>
  <Override PartName="/ppt/slideLayouts/slideLayout57.xml" ContentType="application/vnd.openxmlformats-officedocument.presentationml.slideLayout+xml"/>
  <Override PartName="/ppt/theme/theme46.xml" ContentType="application/vnd.openxmlformats-officedocument.theme+xml"/>
  <Override PartName="/ppt/slideLayouts/slideLayout58.xml" ContentType="application/vnd.openxmlformats-officedocument.presentationml.slideLayout+xml"/>
  <Override PartName="/ppt/theme/theme47.xml" ContentType="application/vnd.openxmlformats-officedocument.theme+xml"/>
  <Override PartName="/ppt/slideLayouts/slideLayout59.xml" ContentType="application/vnd.openxmlformats-officedocument.presentationml.slideLayout+xml"/>
  <Override PartName="/ppt/theme/theme48.xml" ContentType="application/vnd.openxmlformats-officedocument.theme+xml"/>
  <Override PartName="/ppt/slideLayouts/slideLayout60.xml" ContentType="application/vnd.openxmlformats-officedocument.presentationml.slideLayout+xml"/>
  <Override PartName="/ppt/theme/theme49.xml" ContentType="application/vnd.openxmlformats-officedocument.theme+xml"/>
  <Override PartName="/ppt/slideLayouts/slideLayout61.xml" ContentType="application/vnd.openxmlformats-officedocument.presentationml.slideLayout+xml"/>
  <Override PartName="/ppt/theme/theme50.xml" ContentType="application/vnd.openxmlformats-officedocument.theme+xml"/>
  <Override PartName="/ppt/slideLayouts/slideLayout62.xml" ContentType="application/vnd.openxmlformats-officedocument.presentationml.slideLayout+xml"/>
  <Override PartName="/ppt/theme/theme51.xml" ContentType="application/vnd.openxmlformats-officedocument.theme+xml"/>
  <Override PartName="/ppt/slideLayouts/slideLayout63.xml" ContentType="application/vnd.openxmlformats-officedocument.presentationml.slideLayout+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 id="2147483808" r:id="rId2"/>
    <p:sldMasterId id="2147483810" r:id="rId3"/>
    <p:sldMasterId id="2147483812" r:id="rId4"/>
    <p:sldMasterId id="2147483814" r:id="rId5"/>
    <p:sldMasterId id="2147483816" r:id="rId6"/>
    <p:sldMasterId id="2147483818" r:id="rId7"/>
    <p:sldMasterId id="2147483820" r:id="rId8"/>
    <p:sldMasterId id="2147483822" r:id="rId9"/>
    <p:sldMasterId id="2147483824" r:id="rId10"/>
    <p:sldMasterId id="2147483826" r:id="rId11"/>
    <p:sldMasterId id="2147483828" r:id="rId12"/>
    <p:sldMasterId id="2147483830" r:id="rId13"/>
    <p:sldMasterId id="2147483832" r:id="rId14"/>
    <p:sldMasterId id="2147483834" r:id="rId15"/>
    <p:sldMasterId id="2147483836" r:id="rId16"/>
    <p:sldMasterId id="2147483838" r:id="rId17"/>
    <p:sldMasterId id="2147483840" r:id="rId18"/>
    <p:sldMasterId id="2147483842" r:id="rId19"/>
    <p:sldMasterId id="2147483844" r:id="rId20"/>
    <p:sldMasterId id="2147483846" r:id="rId21"/>
    <p:sldMasterId id="2147483848" r:id="rId22"/>
    <p:sldMasterId id="2147483850" r:id="rId23"/>
    <p:sldMasterId id="2147483852" r:id="rId24"/>
    <p:sldMasterId id="2147483854" r:id="rId25"/>
    <p:sldMasterId id="2147483856" r:id="rId26"/>
    <p:sldMasterId id="2147483858" r:id="rId27"/>
    <p:sldMasterId id="2147483860" r:id="rId28"/>
    <p:sldMasterId id="2147483862" r:id="rId29"/>
    <p:sldMasterId id="2147483864" r:id="rId30"/>
    <p:sldMasterId id="2147483866" r:id="rId31"/>
    <p:sldMasterId id="2147483868" r:id="rId32"/>
    <p:sldMasterId id="2147483870" r:id="rId33"/>
    <p:sldMasterId id="2147483872" r:id="rId34"/>
    <p:sldMasterId id="2147483874" r:id="rId35"/>
    <p:sldMasterId id="2147483876" r:id="rId36"/>
    <p:sldMasterId id="2147483878" r:id="rId37"/>
    <p:sldMasterId id="2147483880" r:id="rId38"/>
    <p:sldMasterId id="2147483882" r:id="rId39"/>
    <p:sldMasterId id="2147483884" r:id="rId40"/>
    <p:sldMasterId id="2147483886" r:id="rId41"/>
    <p:sldMasterId id="2147483888" r:id="rId42"/>
    <p:sldMasterId id="2147483890" r:id="rId43"/>
    <p:sldMasterId id="2147483892" r:id="rId44"/>
    <p:sldMasterId id="2147483894" r:id="rId45"/>
    <p:sldMasterId id="2147483896" r:id="rId46"/>
    <p:sldMasterId id="2147483898" r:id="rId47"/>
    <p:sldMasterId id="2147483900" r:id="rId48"/>
    <p:sldMasterId id="2147483902" r:id="rId49"/>
    <p:sldMasterId id="2147483904" r:id="rId50"/>
    <p:sldMasterId id="2147483906" r:id="rId51"/>
    <p:sldMasterId id="2147483908" r:id="rId52"/>
  </p:sldMasterIdLst>
  <p:notesMasterIdLst>
    <p:notesMasterId r:id="rId147"/>
  </p:notesMasterIdLst>
  <p:handoutMasterIdLst>
    <p:handoutMasterId r:id="rId148"/>
  </p:handoutMasterIdLst>
  <p:sldIdLst>
    <p:sldId id="339" r:id="rId53"/>
    <p:sldId id="636" r:id="rId54"/>
    <p:sldId id="637" r:id="rId55"/>
    <p:sldId id="638" r:id="rId56"/>
    <p:sldId id="639" r:id="rId57"/>
    <p:sldId id="640" r:id="rId58"/>
    <p:sldId id="641" r:id="rId59"/>
    <p:sldId id="642" r:id="rId60"/>
    <p:sldId id="643" r:id="rId61"/>
    <p:sldId id="644" r:id="rId62"/>
    <p:sldId id="645" r:id="rId63"/>
    <p:sldId id="646" r:id="rId64"/>
    <p:sldId id="647" r:id="rId65"/>
    <p:sldId id="648" r:id="rId66"/>
    <p:sldId id="649" r:id="rId67"/>
    <p:sldId id="650" r:id="rId68"/>
    <p:sldId id="651" r:id="rId69"/>
    <p:sldId id="652" r:id="rId70"/>
    <p:sldId id="653" r:id="rId71"/>
    <p:sldId id="654" r:id="rId72"/>
    <p:sldId id="655" r:id="rId73"/>
    <p:sldId id="656" r:id="rId74"/>
    <p:sldId id="657" r:id="rId75"/>
    <p:sldId id="658" r:id="rId76"/>
    <p:sldId id="659" r:id="rId77"/>
    <p:sldId id="660" r:id="rId78"/>
    <p:sldId id="661" r:id="rId79"/>
    <p:sldId id="662" r:id="rId80"/>
    <p:sldId id="663" r:id="rId81"/>
    <p:sldId id="664" r:id="rId82"/>
    <p:sldId id="665" r:id="rId83"/>
    <p:sldId id="666" r:id="rId84"/>
    <p:sldId id="667" r:id="rId85"/>
    <p:sldId id="668" r:id="rId86"/>
    <p:sldId id="669" r:id="rId87"/>
    <p:sldId id="670" r:id="rId88"/>
    <p:sldId id="671" r:id="rId89"/>
    <p:sldId id="672" r:id="rId90"/>
    <p:sldId id="673" r:id="rId91"/>
    <p:sldId id="674" r:id="rId92"/>
    <p:sldId id="675" r:id="rId93"/>
    <p:sldId id="676" r:id="rId94"/>
    <p:sldId id="677" r:id="rId95"/>
    <p:sldId id="678" r:id="rId96"/>
    <p:sldId id="679" r:id="rId97"/>
    <p:sldId id="680" r:id="rId98"/>
    <p:sldId id="681" r:id="rId99"/>
    <p:sldId id="682" r:id="rId100"/>
    <p:sldId id="683" r:id="rId101"/>
    <p:sldId id="684" r:id="rId102"/>
    <p:sldId id="685" r:id="rId103"/>
    <p:sldId id="686" r:id="rId104"/>
    <p:sldId id="688" r:id="rId105"/>
    <p:sldId id="689" r:id="rId106"/>
    <p:sldId id="690" r:id="rId107"/>
    <p:sldId id="691" r:id="rId108"/>
    <p:sldId id="692" r:id="rId109"/>
    <p:sldId id="693" r:id="rId110"/>
    <p:sldId id="694" r:id="rId111"/>
    <p:sldId id="695" r:id="rId112"/>
    <p:sldId id="696" r:id="rId113"/>
    <p:sldId id="697" r:id="rId114"/>
    <p:sldId id="698" r:id="rId115"/>
    <p:sldId id="699" r:id="rId116"/>
    <p:sldId id="700" r:id="rId117"/>
    <p:sldId id="702" r:id="rId118"/>
    <p:sldId id="703" r:id="rId119"/>
    <p:sldId id="704" r:id="rId120"/>
    <p:sldId id="705" r:id="rId121"/>
    <p:sldId id="706" r:id="rId122"/>
    <p:sldId id="707" r:id="rId123"/>
    <p:sldId id="708" r:id="rId124"/>
    <p:sldId id="709" r:id="rId125"/>
    <p:sldId id="710" r:id="rId126"/>
    <p:sldId id="711" r:id="rId127"/>
    <p:sldId id="712" r:id="rId128"/>
    <p:sldId id="713" r:id="rId129"/>
    <p:sldId id="714" r:id="rId130"/>
    <p:sldId id="715" r:id="rId131"/>
    <p:sldId id="716" r:id="rId132"/>
    <p:sldId id="717" r:id="rId133"/>
    <p:sldId id="718" r:id="rId134"/>
    <p:sldId id="719" r:id="rId135"/>
    <p:sldId id="720" r:id="rId136"/>
    <p:sldId id="721" r:id="rId137"/>
    <p:sldId id="722" r:id="rId138"/>
    <p:sldId id="723" r:id="rId139"/>
    <p:sldId id="724" r:id="rId140"/>
    <p:sldId id="725" r:id="rId141"/>
    <p:sldId id="726" r:id="rId142"/>
    <p:sldId id="727" r:id="rId143"/>
    <p:sldId id="728" r:id="rId144"/>
    <p:sldId id="730" r:id="rId145"/>
    <p:sldId id="729" r:id="rId146"/>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4" autoAdjust="0"/>
    <p:restoredTop sz="86437" autoAdjust="0"/>
  </p:normalViewPr>
  <p:slideViewPr>
    <p:cSldViewPr>
      <p:cViewPr>
        <p:scale>
          <a:sx n="72" d="100"/>
          <a:sy n="72" d="100"/>
        </p:scale>
        <p:origin x="-744" y="-522"/>
      </p:cViewPr>
      <p:guideLst>
        <p:guide orient="horz" pos="2160"/>
        <p:guide pos="2880"/>
      </p:guideLst>
    </p:cSldViewPr>
  </p:slideViewPr>
  <p:outlineViewPr>
    <p:cViewPr>
      <p:scale>
        <a:sx n="33" d="100"/>
        <a:sy n="33" d="100"/>
      </p:scale>
      <p:origin x="0" y="54186"/>
    </p:cViewPr>
  </p:outlineViewPr>
  <p:notesTextViewPr>
    <p:cViewPr>
      <p:scale>
        <a:sx n="100" d="100"/>
        <a:sy n="100" d="100"/>
      </p:scale>
      <p:origin x="0" y="0"/>
    </p:cViewPr>
  </p:notesTextViewPr>
  <p:sorterViewPr>
    <p:cViewPr>
      <p:scale>
        <a:sx n="100" d="100"/>
        <a:sy n="100" d="100"/>
      </p:scale>
      <p:origin x="0" y="1275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65.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11.xml"/><Relationship Id="rId84" Type="http://schemas.openxmlformats.org/officeDocument/2006/relationships/slide" Target="slides/slide32.xml"/><Relationship Id="rId138" Type="http://schemas.openxmlformats.org/officeDocument/2006/relationships/slide" Target="slides/slide86.xml"/><Relationship Id="rId107" Type="http://schemas.openxmlformats.org/officeDocument/2006/relationships/slide" Target="slides/slide55.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 Target="slides/slide1.xml"/><Relationship Id="rId74" Type="http://schemas.openxmlformats.org/officeDocument/2006/relationships/slide" Target="slides/slide22.xml"/><Relationship Id="rId128" Type="http://schemas.openxmlformats.org/officeDocument/2006/relationships/slide" Target="slides/slide76.xml"/><Relationship Id="rId149" Type="http://schemas.openxmlformats.org/officeDocument/2006/relationships/presProps" Target="presProps.xml"/><Relationship Id="rId5" Type="http://schemas.openxmlformats.org/officeDocument/2006/relationships/slideMaster" Target="slideMasters/slideMaster5.xml"/><Relationship Id="rId95" Type="http://schemas.openxmlformats.org/officeDocument/2006/relationships/slide" Target="slides/slide43.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2.xml"/><Relationship Id="rId69" Type="http://schemas.openxmlformats.org/officeDocument/2006/relationships/slide" Target="slides/slide17.xml"/><Relationship Id="rId113" Type="http://schemas.openxmlformats.org/officeDocument/2006/relationships/slide" Target="slides/slide61.xml"/><Relationship Id="rId118" Type="http://schemas.openxmlformats.org/officeDocument/2006/relationships/slide" Target="slides/slide66.xml"/><Relationship Id="rId134" Type="http://schemas.openxmlformats.org/officeDocument/2006/relationships/slide" Target="slides/slide82.xml"/><Relationship Id="rId139" Type="http://schemas.openxmlformats.org/officeDocument/2006/relationships/slide" Target="slides/slide87.xml"/><Relationship Id="rId80" Type="http://schemas.openxmlformats.org/officeDocument/2006/relationships/slide" Target="slides/slide28.xml"/><Relationship Id="rId85" Type="http://schemas.openxmlformats.org/officeDocument/2006/relationships/slide" Target="slides/slide33.xml"/><Relationship Id="rId150" Type="http://schemas.openxmlformats.org/officeDocument/2006/relationships/viewProps" Target="viewProps.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7.xml"/><Relationship Id="rId103" Type="http://schemas.openxmlformats.org/officeDocument/2006/relationships/slide" Target="slides/slide51.xml"/><Relationship Id="rId108" Type="http://schemas.openxmlformats.org/officeDocument/2006/relationships/slide" Target="slides/slide56.xml"/><Relationship Id="rId124" Type="http://schemas.openxmlformats.org/officeDocument/2006/relationships/slide" Target="slides/slide72.xml"/><Relationship Id="rId129" Type="http://schemas.openxmlformats.org/officeDocument/2006/relationships/slide" Target="slides/slide77.xml"/><Relationship Id="rId54" Type="http://schemas.openxmlformats.org/officeDocument/2006/relationships/slide" Target="slides/slide2.xml"/><Relationship Id="rId70" Type="http://schemas.openxmlformats.org/officeDocument/2006/relationships/slide" Target="slides/slide18.xml"/><Relationship Id="rId75" Type="http://schemas.openxmlformats.org/officeDocument/2006/relationships/slide" Target="slides/slide23.xml"/><Relationship Id="rId91" Type="http://schemas.openxmlformats.org/officeDocument/2006/relationships/slide" Target="slides/slide39.xml"/><Relationship Id="rId96" Type="http://schemas.openxmlformats.org/officeDocument/2006/relationships/slide" Target="slides/slide44.xml"/><Relationship Id="rId140" Type="http://schemas.openxmlformats.org/officeDocument/2006/relationships/slide" Target="slides/slide88.xml"/><Relationship Id="rId145"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62.xml"/><Relationship Id="rId119" Type="http://schemas.openxmlformats.org/officeDocument/2006/relationships/slide" Target="slides/slide67.xml"/><Relationship Id="rId44" Type="http://schemas.openxmlformats.org/officeDocument/2006/relationships/slideMaster" Target="slideMasters/slideMaster44.xml"/><Relationship Id="rId60" Type="http://schemas.openxmlformats.org/officeDocument/2006/relationships/slide" Target="slides/slide8.xml"/><Relationship Id="rId65" Type="http://schemas.openxmlformats.org/officeDocument/2006/relationships/slide" Target="slides/slide13.xml"/><Relationship Id="rId81" Type="http://schemas.openxmlformats.org/officeDocument/2006/relationships/slide" Target="slides/slide29.xml"/><Relationship Id="rId86" Type="http://schemas.openxmlformats.org/officeDocument/2006/relationships/slide" Target="slides/slide34.xml"/><Relationship Id="rId130" Type="http://schemas.openxmlformats.org/officeDocument/2006/relationships/slide" Target="slides/slide78.xml"/><Relationship Id="rId135" Type="http://schemas.openxmlformats.org/officeDocument/2006/relationships/slide" Target="slides/slide83.xml"/><Relationship Id="rId151" Type="http://schemas.openxmlformats.org/officeDocument/2006/relationships/theme" Target="theme/theme1.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7.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3.xml"/><Relationship Id="rId76" Type="http://schemas.openxmlformats.org/officeDocument/2006/relationships/slide" Target="slides/slide24.xml"/><Relationship Id="rId97" Type="http://schemas.openxmlformats.org/officeDocument/2006/relationships/slide" Target="slides/slide45.xml"/><Relationship Id="rId104" Type="http://schemas.openxmlformats.org/officeDocument/2006/relationships/slide" Target="slides/slide52.xml"/><Relationship Id="rId120" Type="http://schemas.openxmlformats.org/officeDocument/2006/relationships/slide" Target="slides/slide68.xml"/><Relationship Id="rId125" Type="http://schemas.openxmlformats.org/officeDocument/2006/relationships/slide" Target="slides/slide73.xml"/><Relationship Id="rId141" Type="http://schemas.openxmlformats.org/officeDocument/2006/relationships/slide" Target="slides/slide89.xml"/><Relationship Id="rId146" Type="http://schemas.openxmlformats.org/officeDocument/2006/relationships/slide" Target="slides/slide94.xml"/><Relationship Id="rId7" Type="http://schemas.openxmlformats.org/officeDocument/2006/relationships/slideMaster" Target="slideMasters/slideMaster7.xml"/><Relationship Id="rId71" Type="http://schemas.openxmlformats.org/officeDocument/2006/relationships/slide" Target="slides/slide19.xml"/><Relationship Id="rId92" Type="http://schemas.openxmlformats.org/officeDocument/2006/relationships/slide" Target="slides/slide40.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4.xml"/><Relationship Id="rId87" Type="http://schemas.openxmlformats.org/officeDocument/2006/relationships/slide" Target="slides/slide35.xml"/><Relationship Id="rId110" Type="http://schemas.openxmlformats.org/officeDocument/2006/relationships/slide" Target="slides/slide58.xml"/><Relationship Id="rId115" Type="http://schemas.openxmlformats.org/officeDocument/2006/relationships/slide" Target="slides/slide63.xml"/><Relationship Id="rId131" Type="http://schemas.openxmlformats.org/officeDocument/2006/relationships/slide" Target="slides/slide79.xml"/><Relationship Id="rId136" Type="http://schemas.openxmlformats.org/officeDocument/2006/relationships/slide" Target="slides/slide84.xml"/><Relationship Id="rId61" Type="http://schemas.openxmlformats.org/officeDocument/2006/relationships/slide" Target="slides/slide9.xml"/><Relationship Id="rId82" Type="http://schemas.openxmlformats.org/officeDocument/2006/relationships/slide" Target="slides/slide30.xml"/><Relationship Id="rId152"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4.xml"/><Relationship Id="rId77" Type="http://schemas.openxmlformats.org/officeDocument/2006/relationships/slide" Target="slides/slide25.xml"/><Relationship Id="rId100" Type="http://schemas.openxmlformats.org/officeDocument/2006/relationships/slide" Target="slides/slide48.xml"/><Relationship Id="rId105" Type="http://schemas.openxmlformats.org/officeDocument/2006/relationships/slide" Target="slides/slide53.xml"/><Relationship Id="rId126" Type="http://schemas.openxmlformats.org/officeDocument/2006/relationships/slide" Target="slides/slide74.xml"/><Relationship Id="rId14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20.xml"/><Relationship Id="rId93" Type="http://schemas.openxmlformats.org/officeDocument/2006/relationships/slide" Target="slides/slide41.xml"/><Relationship Id="rId98" Type="http://schemas.openxmlformats.org/officeDocument/2006/relationships/slide" Target="slides/slide46.xml"/><Relationship Id="rId121" Type="http://schemas.openxmlformats.org/officeDocument/2006/relationships/slide" Target="slides/slide69.xml"/><Relationship Id="rId142" Type="http://schemas.openxmlformats.org/officeDocument/2006/relationships/slide" Target="slides/slide90.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5.xml"/><Relationship Id="rId116" Type="http://schemas.openxmlformats.org/officeDocument/2006/relationships/slide" Target="slides/slide64.xml"/><Relationship Id="rId137" Type="http://schemas.openxmlformats.org/officeDocument/2006/relationships/slide" Target="slides/slide85.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0.xml"/><Relationship Id="rId83" Type="http://schemas.openxmlformats.org/officeDocument/2006/relationships/slide" Target="slides/slide31.xml"/><Relationship Id="rId88" Type="http://schemas.openxmlformats.org/officeDocument/2006/relationships/slide" Target="slides/slide36.xml"/><Relationship Id="rId111" Type="http://schemas.openxmlformats.org/officeDocument/2006/relationships/slide" Target="slides/slide59.xml"/><Relationship Id="rId132" Type="http://schemas.openxmlformats.org/officeDocument/2006/relationships/slide" Target="slides/slide80.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5.xml"/><Relationship Id="rId106" Type="http://schemas.openxmlformats.org/officeDocument/2006/relationships/slide" Target="slides/slide54.xml"/><Relationship Id="rId127" Type="http://schemas.openxmlformats.org/officeDocument/2006/relationships/slide" Target="slides/slide7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21.xml"/><Relationship Id="rId78" Type="http://schemas.openxmlformats.org/officeDocument/2006/relationships/slide" Target="slides/slide26.xml"/><Relationship Id="rId94" Type="http://schemas.openxmlformats.org/officeDocument/2006/relationships/slide" Target="slides/slide42.xml"/><Relationship Id="rId99" Type="http://schemas.openxmlformats.org/officeDocument/2006/relationships/slide" Target="slides/slide47.xml"/><Relationship Id="rId101" Type="http://schemas.openxmlformats.org/officeDocument/2006/relationships/slide" Target="slides/slide49.xml"/><Relationship Id="rId122" Type="http://schemas.openxmlformats.org/officeDocument/2006/relationships/slide" Target="slides/slide70.xml"/><Relationship Id="rId143" Type="http://schemas.openxmlformats.org/officeDocument/2006/relationships/slide" Target="slides/slide91.xml"/><Relationship Id="rId148"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16.xml"/><Relationship Id="rId89" Type="http://schemas.openxmlformats.org/officeDocument/2006/relationships/slide" Target="slides/slide37.xml"/><Relationship Id="rId112" Type="http://schemas.openxmlformats.org/officeDocument/2006/relationships/slide" Target="slides/slide60.xml"/><Relationship Id="rId133" Type="http://schemas.openxmlformats.org/officeDocument/2006/relationships/slide" Target="slides/slide81.xml"/><Relationship Id="rId16" Type="http://schemas.openxmlformats.org/officeDocument/2006/relationships/slideMaster" Target="slideMasters/slideMaster16.xml"/><Relationship Id="rId37" Type="http://schemas.openxmlformats.org/officeDocument/2006/relationships/slideMaster" Target="slideMasters/slideMaster37.xml"/><Relationship Id="rId58" Type="http://schemas.openxmlformats.org/officeDocument/2006/relationships/slide" Target="slides/slide6.xml"/><Relationship Id="rId79" Type="http://schemas.openxmlformats.org/officeDocument/2006/relationships/slide" Target="slides/slide27.xml"/><Relationship Id="rId102" Type="http://schemas.openxmlformats.org/officeDocument/2006/relationships/slide" Target="slides/slide50.xml"/><Relationship Id="rId123" Type="http://schemas.openxmlformats.org/officeDocument/2006/relationships/slide" Target="slides/slide71.xml"/><Relationship Id="rId144" Type="http://schemas.openxmlformats.org/officeDocument/2006/relationships/slide" Target="slides/slide92.xml"/><Relationship Id="rId90"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4646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646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4646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C7ECAA5-F57E-4B1A-9A1B-620E7862277D}" type="slidenum">
              <a:rPr lang="en-US"/>
              <a:pPr>
                <a:defRPr/>
              </a:pPr>
              <a:t>‹#›</a:t>
            </a:fld>
            <a:endParaRPr lang="en-US"/>
          </a:p>
        </p:txBody>
      </p:sp>
    </p:spTree>
    <p:extLst>
      <p:ext uri="{BB962C8B-B14F-4D97-AF65-F5344CB8AC3E}">
        <p14:creationId xmlns:p14="http://schemas.microsoft.com/office/powerpoint/2010/main" val="2467287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741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741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7C22415-59D7-40F2-B637-CB48404FA465}" type="slidenum">
              <a:rPr lang="en-US"/>
              <a:pPr>
                <a:defRPr/>
              </a:pPr>
              <a:t>‹#›</a:t>
            </a:fld>
            <a:endParaRPr lang="en-US"/>
          </a:p>
        </p:txBody>
      </p:sp>
    </p:spTree>
    <p:extLst>
      <p:ext uri="{BB962C8B-B14F-4D97-AF65-F5344CB8AC3E}">
        <p14:creationId xmlns:p14="http://schemas.microsoft.com/office/powerpoint/2010/main" val="366042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5A3FAEB8-58D8-4957-B3CA-50A3958C7203}" type="slidenum">
              <a:rPr lang="en-US" smtClean="0">
                <a:solidFill>
                  <a:srgbClr val="000000"/>
                </a:solidFill>
              </a:rPr>
              <a:pPr/>
              <a:t>28</a:t>
            </a:fld>
            <a:endParaRPr lang="en-US" smtClean="0">
              <a:solidFill>
                <a:srgbClr val="000000"/>
              </a:solidFill>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r>
              <a:rPr lang="en-US" smtClean="0"/>
              <a:t>Precedence and associatively are important aspects of expressions that are not captured by the phrase structure of the language.  However, these things can be captured in the structure of the parse tree, so we need to be careful when we make transformations.  In particular, left recursion is the most useful way to indicate left associativity, but makes the grammar not LL(1).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AB2B019A-78E3-4D07-81E0-9140C9D33456}" type="slidenum">
              <a:rPr lang="en-US" smtClean="0">
                <a:solidFill>
                  <a:srgbClr val="000000"/>
                </a:solidFill>
              </a:rPr>
              <a:pPr/>
              <a:t>81</a:t>
            </a:fld>
            <a:endParaRPr lang="en-US" smtClean="0">
              <a:solidFill>
                <a:srgbClr val="000000"/>
              </a:solidFill>
            </a:endParaRPr>
          </a:p>
        </p:txBody>
      </p:sp>
      <p:sp>
        <p:nvSpPr>
          <p:cNvPr id="198659" name="Rectangle 2"/>
          <p:cNvSpPr>
            <a:spLocks noGrp="1" noRot="1" noChangeAspect="1" noChangeArrowheads="1" noTextEdit="1"/>
          </p:cNvSpPr>
          <p:nvPr>
            <p:ph type="sldImg"/>
          </p:nvPr>
        </p:nvSpPr>
        <p:spPr>
          <a:xfrm>
            <a:off x="2857500" y="515938"/>
            <a:ext cx="3429000" cy="2571750"/>
          </a:xfrm>
          <a:ln/>
        </p:spPr>
      </p:sp>
      <p:sp>
        <p:nvSpPr>
          <p:cNvPr id="198660"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61BB7990-2A73-4829-8043-5AA7B46CA698}" type="slidenum">
              <a:rPr lang="en-US" smtClean="0">
                <a:solidFill>
                  <a:srgbClr val="000000"/>
                </a:solidFill>
              </a:rPr>
              <a:pPr/>
              <a:t>82</a:t>
            </a:fld>
            <a:endParaRPr lang="en-US" smtClean="0">
              <a:solidFill>
                <a:srgbClr val="000000"/>
              </a:solidFill>
            </a:endParaRPr>
          </a:p>
        </p:txBody>
      </p:sp>
      <p:sp>
        <p:nvSpPr>
          <p:cNvPr id="199683" name="Rectangle 2"/>
          <p:cNvSpPr>
            <a:spLocks noGrp="1" noRot="1" noChangeAspect="1" noChangeArrowheads="1" noTextEdit="1"/>
          </p:cNvSpPr>
          <p:nvPr>
            <p:ph type="sldImg"/>
          </p:nvPr>
        </p:nvSpPr>
        <p:spPr>
          <a:xfrm>
            <a:off x="2857500" y="515938"/>
            <a:ext cx="3429000" cy="2571750"/>
          </a:xfrm>
          <a:ln/>
        </p:spPr>
      </p:sp>
      <p:sp>
        <p:nvSpPr>
          <p:cNvPr id="199684"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FEA36794-64B6-4E2A-89FB-0DE9EA7669E5}" type="slidenum">
              <a:rPr lang="en-US" smtClean="0">
                <a:solidFill>
                  <a:srgbClr val="000000"/>
                </a:solidFill>
              </a:rPr>
              <a:pPr/>
              <a:t>83</a:t>
            </a:fld>
            <a:endParaRPr lang="en-US" smtClean="0">
              <a:solidFill>
                <a:srgbClr val="000000"/>
              </a:solidFill>
            </a:endParaRPr>
          </a:p>
        </p:txBody>
      </p:sp>
      <p:sp>
        <p:nvSpPr>
          <p:cNvPr id="200707" name="Rectangle 2"/>
          <p:cNvSpPr>
            <a:spLocks noGrp="1" noRot="1" noChangeAspect="1" noChangeArrowheads="1" noTextEdit="1"/>
          </p:cNvSpPr>
          <p:nvPr>
            <p:ph type="sldImg"/>
          </p:nvPr>
        </p:nvSpPr>
        <p:spPr>
          <a:xfrm>
            <a:off x="2857500" y="515938"/>
            <a:ext cx="3429000" cy="2571750"/>
          </a:xfrm>
          <a:ln/>
        </p:spPr>
      </p:sp>
      <p:sp>
        <p:nvSpPr>
          <p:cNvPr id="200708"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786D644A-2D3F-489C-8460-1BED2A6F3C6F}" type="slidenum">
              <a:rPr lang="en-US" smtClean="0">
                <a:solidFill>
                  <a:srgbClr val="000000"/>
                </a:solidFill>
              </a:rPr>
              <a:pPr/>
              <a:t>84</a:t>
            </a:fld>
            <a:endParaRPr lang="en-US" smtClean="0">
              <a:solidFill>
                <a:srgbClr val="000000"/>
              </a:solidFill>
            </a:endParaRPr>
          </a:p>
        </p:txBody>
      </p:sp>
      <p:sp>
        <p:nvSpPr>
          <p:cNvPr id="201731" name="Rectangle 2"/>
          <p:cNvSpPr>
            <a:spLocks noGrp="1" noRot="1" noChangeAspect="1" noChangeArrowheads="1" noTextEdit="1"/>
          </p:cNvSpPr>
          <p:nvPr>
            <p:ph type="sldImg"/>
          </p:nvPr>
        </p:nvSpPr>
        <p:spPr>
          <a:xfrm>
            <a:off x="2857500" y="515938"/>
            <a:ext cx="3429000" cy="2571750"/>
          </a:xfrm>
          <a:ln/>
        </p:spPr>
      </p:sp>
      <p:sp>
        <p:nvSpPr>
          <p:cNvPr id="201732"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A75314EE-44A7-4215-9313-C7B5791919EE}" type="slidenum">
              <a:rPr lang="en-US" smtClean="0">
                <a:solidFill>
                  <a:srgbClr val="000000"/>
                </a:solidFill>
              </a:rPr>
              <a:pPr/>
              <a:t>85</a:t>
            </a:fld>
            <a:endParaRPr lang="en-US" smtClean="0">
              <a:solidFill>
                <a:srgbClr val="000000"/>
              </a:solidFill>
            </a:endParaRPr>
          </a:p>
        </p:txBody>
      </p:sp>
      <p:sp>
        <p:nvSpPr>
          <p:cNvPr id="202755" name="Rectangle 2"/>
          <p:cNvSpPr>
            <a:spLocks noGrp="1" noRot="1" noChangeAspect="1" noChangeArrowheads="1" noTextEdit="1"/>
          </p:cNvSpPr>
          <p:nvPr>
            <p:ph type="sldImg"/>
          </p:nvPr>
        </p:nvSpPr>
        <p:spPr>
          <a:xfrm>
            <a:off x="2857500" y="515938"/>
            <a:ext cx="3429000" cy="2571750"/>
          </a:xfrm>
          <a:ln/>
        </p:spPr>
      </p:sp>
      <p:sp>
        <p:nvSpPr>
          <p:cNvPr id="202756"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is </a:t>
            </a:r>
            <a:r>
              <a:rPr lang="en-US" dirty="0" err="1" smtClean="0"/>
              <a:t>eof</a:t>
            </a:r>
            <a:endParaRPr lang="en-US" dirty="0"/>
          </a:p>
        </p:txBody>
      </p:sp>
      <p:sp>
        <p:nvSpPr>
          <p:cNvPr id="4" name="Slide Number Placeholder 3"/>
          <p:cNvSpPr>
            <a:spLocks noGrp="1"/>
          </p:cNvSpPr>
          <p:nvPr>
            <p:ph type="sldNum" sz="quarter" idx="10"/>
          </p:nvPr>
        </p:nvSpPr>
        <p:spPr/>
        <p:txBody>
          <a:bodyPr/>
          <a:lstStyle/>
          <a:p>
            <a:fld id="{3BE9CF6E-06F7-447B-95D7-F10F1EE183F9}" type="slidenum">
              <a:rPr lang="en-US" smtClean="0"/>
              <a:pPr/>
              <a:t>86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88DACF3F-B824-42F3-942B-D166747E928C}" type="slidenum">
              <a:rPr lang="en-US" smtClean="0">
                <a:solidFill>
                  <a:srgbClr val="000000"/>
                </a:solidFill>
              </a:rPr>
              <a:pPr/>
              <a:t>88</a:t>
            </a:fld>
            <a:endParaRPr lang="en-US" smtClean="0">
              <a:solidFill>
                <a:srgbClr val="000000"/>
              </a:solidFill>
            </a:endParaRPr>
          </a:p>
        </p:txBody>
      </p:sp>
      <p:sp>
        <p:nvSpPr>
          <p:cNvPr id="203779" name="Rectangle 2"/>
          <p:cNvSpPr>
            <a:spLocks noGrp="1" noRot="1" noChangeAspect="1" noChangeArrowheads="1" noTextEdit="1"/>
          </p:cNvSpPr>
          <p:nvPr>
            <p:ph type="sldImg"/>
          </p:nvPr>
        </p:nvSpPr>
        <p:spPr>
          <a:xfrm>
            <a:off x="2857500" y="515938"/>
            <a:ext cx="3429000" cy="2571750"/>
          </a:xfrm>
          <a:ln/>
        </p:spPr>
      </p:sp>
      <p:sp>
        <p:nvSpPr>
          <p:cNvPr id="203780"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557DBC49-0258-48E5-BDAF-F18BEF24CD59}" type="slidenum">
              <a:rPr lang="en-US" smtClean="0">
                <a:solidFill>
                  <a:srgbClr val="000000"/>
                </a:solidFill>
              </a:rPr>
              <a:pPr/>
              <a:t>89</a:t>
            </a:fld>
            <a:endParaRPr lang="en-US" smtClean="0">
              <a:solidFill>
                <a:srgbClr val="000000"/>
              </a:solidFill>
            </a:endParaRPr>
          </a:p>
        </p:txBody>
      </p:sp>
      <p:sp>
        <p:nvSpPr>
          <p:cNvPr id="204803" name="Rectangle 2"/>
          <p:cNvSpPr>
            <a:spLocks noGrp="1" noRot="1" noChangeAspect="1" noChangeArrowheads="1" noTextEdit="1"/>
          </p:cNvSpPr>
          <p:nvPr>
            <p:ph type="sldImg"/>
          </p:nvPr>
        </p:nvSpPr>
        <p:spPr>
          <a:xfrm>
            <a:off x="2857500" y="515938"/>
            <a:ext cx="3429000" cy="2571750"/>
          </a:xfrm>
          <a:ln/>
        </p:spPr>
      </p:sp>
      <p:sp>
        <p:nvSpPr>
          <p:cNvPr id="204804"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33869F93-98F4-496A-A1EB-C9875887C628}" type="slidenum">
              <a:rPr lang="en-US" smtClean="0">
                <a:solidFill>
                  <a:srgbClr val="000000"/>
                </a:solidFill>
              </a:rPr>
              <a:pPr/>
              <a:t>90</a:t>
            </a:fld>
            <a:endParaRPr lang="en-US" smtClean="0">
              <a:solidFill>
                <a:srgbClr val="000000"/>
              </a:solidFill>
            </a:endParaRPr>
          </a:p>
        </p:txBody>
      </p:sp>
      <p:sp>
        <p:nvSpPr>
          <p:cNvPr id="205827" name="Rectangle 2"/>
          <p:cNvSpPr>
            <a:spLocks noGrp="1" noRot="1" noChangeAspect="1" noChangeArrowheads="1" noTextEdit="1"/>
          </p:cNvSpPr>
          <p:nvPr>
            <p:ph type="sldImg"/>
          </p:nvPr>
        </p:nvSpPr>
        <p:spPr>
          <a:xfrm>
            <a:off x="2857500" y="515938"/>
            <a:ext cx="3429000" cy="2571750"/>
          </a:xfrm>
          <a:ln/>
        </p:spPr>
      </p:sp>
      <p:sp>
        <p:nvSpPr>
          <p:cNvPr id="205828"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31B20B77-1193-44EE-B5F8-03AC7428DEF3}" type="slidenum">
              <a:rPr lang="en-US" smtClean="0">
                <a:solidFill>
                  <a:srgbClr val="000000"/>
                </a:solidFill>
              </a:rPr>
              <a:pPr/>
              <a:t>91</a:t>
            </a:fld>
            <a:endParaRPr lang="en-US" smtClean="0">
              <a:solidFill>
                <a:srgbClr val="000000"/>
              </a:solidFill>
            </a:endParaRPr>
          </a:p>
        </p:txBody>
      </p:sp>
      <p:sp>
        <p:nvSpPr>
          <p:cNvPr id="206851" name="Rectangle 2"/>
          <p:cNvSpPr>
            <a:spLocks noGrp="1" noRot="1" noChangeAspect="1" noChangeArrowheads="1" noTextEdit="1"/>
          </p:cNvSpPr>
          <p:nvPr>
            <p:ph type="sldImg"/>
          </p:nvPr>
        </p:nvSpPr>
        <p:spPr>
          <a:xfrm>
            <a:off x="2857500" y="515938"/>
            <a:ext cx="3429000" cy="2571750"/>
          </a:xfrm>
          <a:ln/>
        </p:spPr>
      </p:sp>
      <p:sp>
        <p:nvSpPr>
          <p:cNvPr id="206852"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89B8075-9129-4555-BF29-69E4AA66076B}" type="slidenum">
              <a:rPr lang="en-US" smtClean="0">
                <a:solidFill>
                  <a:srgbClr val="000000"/>
                </a:solidFill>
              </a:rPr>
              <a:pPr/>
              <a:t>32</a:t>
            </a:fld>
            <a:endParaRPr lang="en-US" smtClean="0">
              <a:solidFill>
                <a:srgbClr val="000000"/>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en-US" smtClean="0"/>
              <a:t>In top-down parsing, left recursion can lead to non-termination of the parsing algorithm.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40DC0086-10D5-40C2-AFE6-A83E250BD11C}" type="slidenum">
              <a:rPr lang="en-US" smtClean="0">
                <a:solidFill>
                  <a:srgbClr val="000000"/>
                </a:solidFill>
              </a:rPr>
              <a:pPr/>
              <a:t>92</a:t>
            </a:fld>
            <a:endParaRPr lang="en-US" smtClean="0">
              <a:solidFill>
                <a:srgbClr val="000000"/>
              </a:solidFill>
            </a:endParaRPr>
          </a:p>
        </p:txBody>
      </p:sp>
      <p:sp>
        <p:nvSpPr>
          <p:cNvPr id="207875" name="Rectangle 2"/>
          <p:cNvSpPr>
            <a:spLocks noGrp="1" noRot="1" noChangeAspect="1" noChangeArrowheads="1" noTextEdit="1"/>
          </p:cNvSpPr>
          <p:nvPr>
            <p:ph type="sldImg"/>
          </p:nvPr>
        </p:nvSpPr>
        <p:spPr>
          <a:xfrm>
            <a:off x="2857500" y="515938"/>
            <a:ext cx="3429000" cy="2571750"/>
          </a:xfrm>
          <a:ln/>
        </p:spPr>
      </p:sp>
      <p:sp>
        <p:nvSpPr>
          <p:cNvPr id="207876"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E9CF6E-06F7-447B-95D7-F10F1EE183F9}" type="slidenum">
              <a:rPr lang="en-US" smtClean="0"/>
              <a:pPr/>
              <a:t>71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66A30C8F-62D9-4975-8E9D-CBC5AC9003B3}" type="slidenum">
              <a:rPr lang="en-US" smtClean="0">
                <a:solidFill>
                  <a:srgbClr val="000000"/>
                </a:solidFill>
              </a:rPr>
              <a:pPr/>
              <a:t>74</a:t>
            </a:fld>
            <a:endParaRPr lang="en-US" smtClean="0">
              <a:solidFill>
                <a:srgbClr val="000000"/>
              </a:solidFill>
            </a:endParaRPr>
          </a:p>
        </p:txBody>
      </p:sp>
      <p:sp>
        <p:nvSpPr>
          <p:cNvPr id="192515" name="Rectangle 2"/>
          <p:cNvSpPr>
            <a:spLocks noGrp="1" noRot="1" noChangeAspect="1" noChangeArrowheads="1" noTextEdit="1"/>
          </p:cNvSpPr>
          <p:nvPr>
            <p:ph type="sldImg"/>
          </p:nvPr>
        </p:nvSpPr>
        <p:spPr>
          <a:xfrm>
            <a:off x="2857500" y="515938"/>
            <a:ext cx="3429000" cy="2571750"/>
          </a:xfrm>
          <a:ln/>
        </p:spPr>
      </p:sp>
      <p:sp>
        <p:nvSpPr>
          <p:cNvPr id="192516"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6A3B6837-82A4-4590-ACA4-DF49D7D6E56A}" type="slidenum">
              <a:rPr lang="en-US" smtClean="0">
                <a:solidFill>
                  <a:srgbClr val="000000"/>
                </a:solidFill>
              </a:rPr>
              <a:pPr/>
              <a:t>75</a:t>
            </a:fld>
            <a:endParaRPr lang="en-US" smtClean="0">
              <a:solidFill>
                <a:srgbClr val="000000"/>
              </a:solidFill>
            </a:endParaRPr>
          </a:p>
        </p:txBody>
      </p:sp>
      <p:sp>
        <p:nvSpPr>
          <p:cNvPr id="193539" name="Rectangle 2"/>
          <p:cNvSpPr>
            <a:spLocks noGrp="1" noRot="1" noChangeAspect="1" noChangeArrowheads="1" noTextEdit="1"/>
          </p:cNvSpPr>
          <p:nvPr>
            <p:ph type="sldImg"/>
          </p:nvPr>
        </p:nvSpPr>
        <p:spPr>
          <a:xfrm>
            <a:off x="2857500" y="515938"/>
            <a:ext cx="3429000" cy="2571750"/>
          </a:xfrm>
          <a:ln/>
        </p:spPr>
      </p:sp>
      <p:sp>
        <p:nvSpPr>
          <p:cNvPr id="193540"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21D19E5F-CB91-4E05-8560-061C2819A2D2}" type="slidenum">
              <a:rPr lang="en-US" smtClean="0">
                <a:solidFill>
                  <a:srgbClr val="000000"/>
                </a:solidFill>
              </a:rPr>
              <a:pPr/>
              <a:t>76</a:t>
            </a:fld>
            <a:endParaRPr lang="en-US" smtClean="0">
              <a:solidFill>
                <a:srgbClr val="000000"/>
              </a:solidFill>
            </a:endParaRPr>
          </a:p>
        </p:txBody>
      </p:sp>
      <p:sp>
        <p:nvSpPr>
          <p:cNvPr id="194563" name="Rectangle 2"/>
          <p:cNvSpPr>
            <a:spLocks noGrp="1" noRot="1" noChangeAspect="1" noChangeArrowheads="1" noTextEdit="1"/>
          </p:cNvSpPr>
          <p:nvPr>
            <p:ph type="sldImg"/>
          </p:nvPr>
        </p:nvSpPr>
        <p:spPr>
          <a:xfrm>
            <a:off x="2857500" y="515938"/>
            <a:ext cx="3429000" cy="2571750"/>
          </a:xfrm>
          <a:ln/>
        </p:spPr>
      </p:sp>
      <p:sp>
        <p:nvSpPr>
          <p:cNvPr id="194564"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E66FA181-7C1C-4F3F-B174-4711F964F932}" type="slidenum">
              <a:rPr lang="en-US" smtClean="0">
                <a:solidFill>
                  <a:srgbClr val="000000"/>
                </a:solidFill>
              </a:rPr>
              <a:pPr/>
              <a:t>77</a:t>
            </a:fld>
            <a:endParaRPr lang="en-US" smtClean="0">
              <a:solidFill>
                <a:srgbClr val="000000"/>
              </a:solidFill>
            </a:endParaRPr>
          </a:p>
        </p:txBody>
      </p:sp>
      <p:sp>
        <p:nvSpPr>
          <p:cNvPr id="195587" name="Rectangle 2"/>
          <p:cNvSpPr>
            <a:spLocks noGrp="1" noRot="1" noChangeAspect="1" noChangeArrowheads="1" noTextEdit="1"/>
          </p:cNvSpPr>
          <p:nvPr>
            <p:ph type="sldImg"/>
          </p:nvPr>
        </p:nvSpPr>
        <p:spPr>
          <a:xfrm>
            <a:off x="2857500" y="515938"/>
            <a:ext cx="3429000" cy="2571750"/>
          </a:xfrm>
          <a:ln/>
        </p:spPr>
      </p:sp>
      <p:sp>
        <p:nvSpPr>
          <p:cNvPr id="195588"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B1399407-B3A0-460E-8632-446736B33CAE}" type="slidenum">
              <a:rPr lang="en-US" smtClean="0">
                <a:solidFill>
                  <a:srgbClr val="000000"/>
                </a:solidFill>
              </a:rPr>
              <a:pPr/>
              <a:t>78</a:t>
            </a:fld>
            <a:endParaRPr lang="en-US" smtClean="0">
              <a:solidFill>
                <a:srgbClr val="000000"/>
              </a:solidFill>
            </a:endParaRPr>
          </a:p>
        </p:txBody>
      </p:sp>
      <p:sp>
        <p:nvSpPr>
          <p:cNvPr id="196611" name="Rectangle 2"/>
          <p:cNvSpPr>
            <a:spLocks noGrp="1" noRot="1" noChangeAspect="1" noChangeArrowheads="1" noTextEdit="1"/>
          </p:cNvSpPr>
          <p:nvPr>
            <p:ph type="sldImg"/>
          </p:nvPr>
        </p:nvSpPr>
        <p:spPr>
          <a:xfrm>
            <a:off x="2857500" y="515938"/>
            <a:ext cx="3429000" cy="2571750"/>
          </a:xfrm>
          <a:ln/>
        </p:spPr>
      </p:sp>
      <p:sp>
        <p:nvSpPr>
          <p:cNvPr id="196612"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7D0BE0F9-E677-44D6-A506-870505A6A4C5}" type="slidenum">
              <a:rPr lang="en-US" smtClean="0">
                <a:solidFill>
                  <a:srgbClr val="000000"/>
                </a:solidFill>
              </a:rPr>
              <a:pPr/>
              <a:t>80</a:t>
            </a:fld>
            <a:endParaRPr lang="en-US" smtClean="0">
              <a:solidFill>
                <a:srgbClr val="000000"/>
              </a:solidFill>
            </a:endParaRPr>
          </a:p>
        </p:txBody>
      </p:sp>
      <p:sp>
        <p:nvSpPr>
          <p:cNvPr id="197635" name="Rectangle 2"/>
          <p:cNvSpPr>
            <a:spLocks noGrp="1" noRot="1" noChangeAspect="1" noChangeArrowheads="1" noTextEdit="1"/>
          </p:cNvSpPr>
          <p:nvPr>
            <p:ph type="sldImg"/>
          </p:nvPr>
        </p:nvSpPr>
        <p:spPr>
          <a:xfrm>
            <a:off x="2857500" y="515938"/>
            <a:ext cx="3429000" cy="2571750"/>
          </a:xfrm>
          <a:ln/>
        </p:spPr>
      </p:sp>
      <p:sp>
        <p:nvSpPr>
          <p:cNvPr id="197636" name="Rectangle 3"/>
          <p:cNvSpPr>
            <a:spLocks noGrp="1" noChangeArrowheads="1"/>
          </p:cNvSpPr>
          <p:nvPr>
            <p:ph type="body" idx="1"/>
          </p:nvPr>
        </p:nvSpPr>
        <p:spPr>
          <a:xfrm>
            <a:off x="914400" y="3257551"/>
            <a:ext cx="7315200" cy="3084513"/>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36D35444-39DC-4178-ACED-4E2A1E4D01F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69DFAF1-8129-4B59-9753-A427411030B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D45A6F7-0777-4805-8A7C-5B93CA582755}"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EF73F4C-0F5D-494F-9DCD-D007807B14F6}"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a:xfrm>
            <a:off x="8077200" y="6407944"/>
            <a:ext cx="935832" cy="365125"/>
          </a:xfrm>
        </p:spPr>
        <p:txBody>
          <a:bodyPr/>
          <a:lstStyle>
            <a:extLst/>
          </a:lstStyle>
          <a:p>
            <a:pPr>
              <a:defRPr/>
            </a:pPr>
            <a:fld id="{47E90088-D2EE-4025-92FD-CCBDA3FD17F9}"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B03110-691A-4A4D-A327-F2724B898417}"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2B505C3-48FE-499B-9C48-8E81315D1E03}"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40DBC121-599A-4F42-ACE0-4925012E3C2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solidFill>
                <a:prstClr val="black"/>
              </a:solidFill>
            </a:endParaRPr>
          </a:p>
        </p:txBody>
      </p:sp>
      <p:sp>
        <p:nvSpPr>
          <p:cNvPr id="3" name="Footer Placeholder 2"/>
          <p:cNvSpPr>
            <a:spLocks noGrp="1"/>
          </p:cNvSpPr>
          <p:nvPr>
            <p:ph type="ftr" sz="quarter" idx="11"/>
          </p:nvPr>
        </p:nvSpPr>
        <p:spPr/>
        <p:txBody>
          <a:bodyPr/>
          <a:lstStyle>
            <a:extLst/>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extLst/>
          </a:lstStyle>
          <a:p>
            <a:pPr>
              <a:defRPr/>
            </a:pPr>
            <a:fld id="{FF8DA6B7-05FA-4710-B8AA-E71C3FE69388}" type="slidenum">
              <a:rPr lang="en-US" smtClean="0">
                <a:solidFill>
                  <a:prstClr val="black"/>
                </a:solidFill>
              </a:rPr>
              <a:pPr>
                <a:defRPr/>
              </a:pPr>
              <a:t>‹#›</a:t>
            </a:fld>
            <a:endParaRPr lang="en-US">
              <a:solidFill>
                <a:prstClr val="black"/>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6DDD171D-4712-48CE-ABB0-68221E375446}"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solidFill>
                <a:prstClr val="black"/>
              </a:solidFill>
            </a:endParaRPr>
          </a:p>
        </p:txBody>
      </p:sp>
      <p:sp>
        <p:nvSpPr>
          <p:cNvPr id="5" name="Footer Placeholder 4"/>
          <p:cNvSpPr>
            <a:spLocks noGrp="1"/>
          </p:cNvSpPr>
          <p:nvPr>
            <p:ph type="ftr" sz="quarter" idx="11"/>
          </p:nvPr>
        </p:nvSpPr>
        <p:spPr/>
        <p:txBody>
          <a:bodyPr/>
          <a:lstStyle>
            <a:extLst/>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extLst/>
          </a:lstStyle>
          <a:p>
            <a:pPr>
              <a:defRPr/>
            </a:pPr>
            <a:fld id="{762265A3-5DB0-451C-B5A9-66AAB6BD7402}" type="slidenum">
              <a:rPr lang="en-US" smtClean="0">
                <a:solidFill>
                  <a:prstClr val="black"/>
                </a:solidFill>
              </a:rPr>
              <a:pPr>
                <a:defRPr/>
              </a:pPr>
              <a:t>‹#›</a:t>
            </a:fld>
            <a:endParaRPr lang="en-US">
              <a:solidFill>
                <a:prstClr val="black"/>
              </a:solidFill>
            </a:endParaRPr>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4C54AC7D-FF7C-4FF2-ABCD-4A96D4525F0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B1E0650-3CF3-45A9-9F36-B2AA27A9C6D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B07CEF50-CBE9-4705-B1D2-99C1F579986D}"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22.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25.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26.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27.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28.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29.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31.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32.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33.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34.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35.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5.xml"/><Relationship Id="rId1" Type="http://schemas.openxmlformats.org/officeDocument/2006/relationships/slideLayout" Target="../slideLayouts/slideLayout36.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6.xml"/><Relationship Id="rId1" Type="http://schemas.openxmlformats.org/officeDocument/2006/relationships/slideLayout" Target="../slideLayouts/slideLayout37.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7.xml"/><Relationship Id="rId1" Type="http://schemas.openxmlformats.org/officeDocument/2006/relationships/slideLayout" Target="../slideLayouts/slideLayout38.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8.xml"/><Relationship Id="rId1" Type="http://schemas.openxmlformats.org/officeDocument/2006/relationships/slideLayout" Target="../slideLayouts/slideLayout39.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0.xml"/><Relationship Id="rId1" Type="http://schemas.openxmlformats.org/officeDocument/2006/relationships/slideLayout" Target="../slideLayouts/slideLayout41.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1.xml"/><Relationship Id="rId1" Type="http://schemas.openxmlformats.org/officeDocument/2006/relationships/slideLayout" Target="../slideLayouts/slideLayout42.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2.xml"/><Relationship Id="rId1" Type="http://schemas.openxmlformats.org/officeDocument/2006/relationships/slideLayout" Target="../slideLayouts/slideLayout43.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3.xml"/><Relationship Id="rId1" Type="http://schemas.openxmlformats.org/officeDocument/2006/relationships/slideLayout" Target="../slideLayouts/slideLayout44.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4.xml"/><Relationship Id="rId1" Type="http://schemas.openxmlformats.org/officeDocument/2006/relationships/slideLayout" Target="../slideLayouts/slideLayout45.xml"/></Relationships>
</file>

<file path=ppt/slideMasters/_rels/slideMaster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5.xml"/><Relationship Id="rId1" Type="http://schemas.openxmlformats.org/officeDocument/2006/relationships/slideLayout" Target="../slideLayouts/slideLayout46.xml"/></Relationships>
</file>

<file path=ppt/slideMasters/_rels/slideMaster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6.xml"/><Relationship Id="rId1" Type="http://schemas.openxmlformats.org/officeDocument/2006/relationships/slideLayout" Target="../slideLayouts/slideLayout47.xml"/></Relationships>
</file>

<file path=ppt/slideMasters/_rels/slideMaster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7.xml"/><Relationship Id="rId1" Type="http://schemas.openxmlformats.org/officeDocument/2006/relationships/slideLayout" Target="../slideLayouts/slideLayout48.xml"/></Relationships>
</file>

<file path=ppt/slideMasters/_rels/slideMaster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8.xml"/><Relationship Id="rId1" Type="http://schemas.openxmlformats.org/officeDocument/2006/relationships/slideLayout" Target="../slideLayouts/slideLayout49.xml"/></Relationships>
</file>

<file path=ppt/slideMasters/_rels/slideMaster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9.xml"/><Relationship Id="rId1"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0.xml"/><Relationship Id="rId1" Type="http://schemas.openxmlformats.org/officeDocument/2006/relationships/slideLayout" Target="../slideLayouts/slideLayout51.xml"/></Relationships>
</file>

<file path=ppt/slideMasters/_rels/slideMaster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1.xml"/><Relationship Id="rId1" Type="http://schemas.openxmlformats.org/officeDocument/2006/relationships/slideLayout" Target="../slideLayouts/slideLayout52.xml"/></Relationships>
</file>

<file path=ppt/slideMasters/_rels/slideMaster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2.xml"/><Relationship Id="rId1" Type="http://schemas.openxmlformats.org/officeDocument/2006/relationships/slideLayout" Target="../slideLayouts/slideLayout53.xml"/></Relationships>
</file>

<file path=ppt/slideMasters/_rels/slideMaster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3.xml"/><Relationship Id="rId1" Type="http://schemas.openxmlformats.org/officeDocument/2006/relationships/slideLayout" Target="../slideLayouts/slideLayout54.xml"/></Relationships>
</file>

<file path=ppt/slideMasters/_rels/slideMaster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4.xml"/><Relationship Id="rId1" Type="http://schemas.openxmlformats.org/officeDocument/2006/relationships/slideLayout" Target="../slideLayouts/slideLayout55.xml"/></Relationships>
</file>

<file path=ppt/slideMasters/_rels/slideMaster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5.xml"/><Relationship Id="rId1" Type="http://schemas.openxmlformats.org/officeDocument/2006/relationships/slideLayout" Target="../slideLayouts/slideLayout56.xml"/></Relationships>
</file>

<file path=ppt/slideMasters/_rels/slideMaster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6.xml"/><Relationship Id="rId1" Type="http://schemas.openxmlformats.org/officeDocument/2006/relationships/slideLayout" Target="../slideLayouts/slideLayout57.xml"/></Relationships>
</file>

<file path=ppt/slideMasters/_rels/slideMaster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7.xml"/><Relationship Id="rId1" Type="http://schemas.openxmlformats.org/officeDocument/2006/relationships/slideLayout" Target="../slideLayouts/slideLayout58.xml"/></Relationships>
</file>

<file path=ppt/slideMasters/_rels/slideMaster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8.xml"/><Relationship Id="rId1" Type="http://schemas.openxmlformats.org/officeDocument/2006/relationships/slideLayout" Target="../slideLayouts/slideLayout59.xml"/></Relationships>
</file>

<file path=ppt/slideMasters/_rels/slideMaster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9.xml"/><Relationship Id="rId1"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0.xml"/><Relationship Id="rId1" Type="http://schemas.openxmlformats.org/officeDocument/2006/relationships/slideLayout" Target="../slideLayouts/slideLayout61.xml"/></Relationships>
</file>

<file path=ppt/slideMasters/_rels/slideMaster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1.xml"/><Relationship Id="rId1" Type="http://schemas.openxmlformats.org/officeDocument/2006/relationships/slideLayout" Target="../slideLayouts/slideLayout62.xml"/></Relationships>
</file>

<file path=ppt/slideMasters/_rels/slideMaster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2.xml"/><Relationship Id="rId1"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6CC07D7-4095-481F-8456-18E2CFA710E5}"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910"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2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2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2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3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3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3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3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4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4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0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4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4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4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5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5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5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5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5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6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6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1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6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6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6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7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7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7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7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7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8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8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1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8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8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8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9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9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9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9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90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90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1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905"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90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90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17"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19"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21"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sz="180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sz="18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solidFill>
                <a:prstClr val="black"/>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807BF11-A4B3-4531-B6D7-53D86F5542A0}" type="slidenum">
              <a:rPr lang="en-US" smtClean="0">
                <a:solidFill>
                  <a:prstClr val="black"/>
                </a:solidFill>
              </a:rPr>
              <a:pPr>
                <a:defRPr/>
              </a:pPr>
              <a:t>‹#›</a:t>
            </a:fld>
            <a:endParaRPr 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823" r:id="rId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8.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9.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0.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1.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hyperlink" Target="http://booksite.elsevier.com/9780124104099/content/Sections%20and%20Sub-sections/Scott%204e_Supplementary%20Section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www.antlr.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z="4800" dirty="0" smtClean="0"/>
              <a:t>COP5556 Programming Language Principles</a:t>
            </a:r>
          </a:p>
        </p:txBody>
      </p:sp>
      <p:sp>
        <p:nvSpPr>
          <p:cNvPr id="222212" name="Rectangle 4"/>
          <p:cNvSpPr>
            <a:spLocks noGrp="1" noChangeArrowheads="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Parsing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idx="1"/>
          </p:nvPr>
        </p:nvSpPr>
        <p:spPr>
          <a:xfrm>
            <a:off x="457200" y="533400"/>
            <a:ext cx="8305800" cy="6019800"/>
          </a:xfrm>
        </p:spPr>
        <p:txBody>
          <a:bodyPr/>
          <a:lstStyle/>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lnSpc>
                <a:spcPct val="90000"/>
              </a:lnSpc>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lnSpc>
                <a:spcPct val="90000"/>
              </a:lnSpc>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lnSpc>
                <a:spcPct val="90000"/>
              </a:lnSpc>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lnSpc>
                <a:spcPct val="90000"/>
              </a:lnSpc>
              <a:buFontTx/>
              <a:buNone/>
            </a:pPr>
            <a:r>
              <a:rPr lang="en-US" smtClean="0">
                <a:cs typeface="Arial" charset="0"/>
              </a:rPr>
              <a:t>----------------------------</a:t>
            </a:r>
          </a:p>
          <a:p>
            <a:pPr eaLnBrk="1" hangingPunct="1">
              <a:lnSpc>
                <a:spcPct val="90000"/>
              </a:lnSpc>
              <a:buFontTx/>
              <a:buNone/>
            </a:pPr>
            <a:r>
              <a:rPr lang="en-US" sz="2800" smtClean="0"/>
              <a:t>Predict  ( </a:t>
            </a: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 = { </a:t>
            </a:r>
            <a:r>
              <a:rPr lang="en-US" sz="2800" smtClean="0">
                <a:solidFill>
                  <a:schemeClr val="accent2"/>
                </a:solidFill>
              </a:rPr>
              <a:t>int </a:t>
            </a:r>
            <a:r>
              <a:rPr lang="en-US" sz="2800" smtClean="0"/>
              <a:t>}</a:t>
            </a:r>
          </a:p>
          <a:p>
            <a:pPr eaLnBrk="1" hangingPunct="1">
              <a:lnSpc>
                <a:spcPct val="90000"/>
              </a:lnSpc>
              <a:buFontTx/>
              <a:buNone/>
            </a:pPr>
            <a:r>
              <a:rPr lang="en-US" sz="2800" smtClean="0"/>
              <a:t>Predict  (</a:t>
            </a:r>
            <a:r>
              <a:rPr lang="en-US" sz="2800" smtClean="0">
                <a:solidFill>
                  <a:schemeClr val="accent2"/>
                </a:solidFill>
              </a:rPr>
              <a:t> </a:t>
            </a: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bool </a:t>
            </a:r>
            <a:r>
              <a:rPr lang="en-US" sz="2800" smtClean="0"/>
              <a:t>) = { </a:t>
            </a:r>
            <a:r>
              <a:rPr lang="en-US" sz="2800" smtClean="0">
                <a:solidFill>
                  <a:schemeClr val="accent2"/>
                </a:solidFill>
              </a:rPr>
              <a:t>bool </a:t>
            </a:r>
            <a:r>
              <a:rPr lang="en-US" sz="2800" smtClean="0"/>
              <a:t>}</a:t>
            </a:r>
          </a:p>
          <a:p>
            <a:pPr eaLnBrk="1" hangingPunct="1">
              <a:lnSpc>
                <a:spcPct val="90000"/>
              </a:lnSpc>
              <a:buFontTx/>
              <a:buNone/>
            </a:pPr>
            <a:endParaRPr lang="en-US" sz="2800" smtClean="0"/>
          </a:p>
          <a:p>
            <a:pPr eaLnBrk="1" hangingPunct="1">
              <a:lnSpc>
                <a:spcPct val="90000"/>
              </a:lnSpc>
              <a:buFontTx/>
              <a:buNone/>
            </a:pPr>
            <a:r>
              <a:rPr lang="en-US" sz="2800" smtClean="0"/>
              <a:t>Predict (</a:t>
            </a:r>
            <a:r>
              <a:rPr lang="en-US" sz="2800" smtClean="0">
                <a:solidFill>
                  <a:schemeClr val="hlink"/>
                </a:solidFill>
              </a:rPr>
              <a:t> 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 = {</a:t>
            </a:r>
            <a:r>
              <a:rPr lang="en-US" sz="2800" smtClean="0">
                <a:solidFill>
                  <a:schemeClr val="accent2"/>
                </a:solidFill>
              </a:rPr>
              <a:t> public </a:t>
            </a:r>
            <a:r>
              <a:rPr lang="en-US" sz="2800" smtClean="0"/>
              <a:t>}</a:t>
            </a:r>
          </a:p>
          <a:p>
            <a:pPr eaLnBrk="1" hangingPunct="1">
              <a:lnSpc>
                <a:spcPct val="90000"/>
              </a:lnSpc>
              <a:buFontTx/>
              <a:buNone/>
            </a:pPr>
            <a:r>
              <a:rPr lang="en-US" sz="2800" smtClean="0"/>
              <a:t>Predict (</a:t>
            </a:r>
            <a:r>
              <a:rPr lang="en-US" sz="2800" smtClean="0">
                <a:solidFill>
                  <a:schemeClr val="accent2"/>
                </a:solidFill>
              </a:rPr>
              <a:t> </a:t>
            </a:r>
            <a:r>
              <a:rPr lang="en-US" sz="2800" smtClean="0">
                <a:solidFill>
                  <a:schemeClr val="hlink"/>
                </a:solidFill>
              </a:rPr>
              <a:t>modfier</a:t>
            </a:r>
            <a:r>
              <a:rPr lang="en-US" sz="2800" smtClean="0">
                <a:solidFill>
                  <a:schemeClr val="accent2"/>
                </a:solidFill>
              </a:rPr>
              <a:t> </a:t>
            </a:r>
            <a:r>
              <a:rPr lang="en-US" sz="2800" smtClean="0"/>
              <a:t>::=</a:t>
            </a:r>
            <a:r>
              <a:rPr lang="en-US" sz="2800" smtClean="0">
                <a:solidFill>
                  <a:schemeClr val="accent2"/>
                </a:solidFill>
              </a:rPr>
              <a:t>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cs typeface="Arial" charset="0"/>
              </a:rPr>
              <a:t>=</a:t>
            </a:r>
            <a:r>
              <a:rPr lang="en-US" sz="2800" smtClean="0"/>
              <a:t> FOLLOW(</a:t>
            </a:r>
            <a:r>
              <a:rPr lang="en-US" sz="2800" smtClean="0">
                <a:solidFill>
                  <a:schemeClr val="hlink"/>
                </a:solidFill>
              </a:rPr>
              <a:t>modifier</a:t>
            </a:r>
            <a:r>
              <a:rPr lang="en-US" sz="2800" smtClean="0"/>
              <a:t>) =</a:t>
            </a:r>
          </a:p>
          <a:p>
            <a:pPr eaLnBrk="1" hangingPunct="1">
              <a:lnSpc>
                <a:spcPct val="90000"/>
              </a:lnSpc>
              <a:buFontTx/>
              <a:buNone/>
            </a:pPr>
            <a:r>
              <a:rPr lang="en-US" sz="2400" smtClean="0">
                <a:solidFill>
                  <a:schemeClr val="accent2"/>
                </a:solidFill>
                <a:cs typeface="Arial" charset="0"/>
              </a:rPr>
              <a:t>			</a:t>
            </a:r>
            <a:r>
              <a:rPr lang="en-US" sz="2400" smtClean="0">
                <a:cs typeface="Arial" charset="0"/>
              </a:rPr>
              <a:t>{ </a:t>
            </a:r>
            <a:r>
              <a:rPr lang="en-US" sz="2400" smtClean="0">
                <a:solidFill>
                  <a:schemeClr val="accent2"/>
                </a:solidFill>
                <a:cs typeface="Arial" charset="0"/>
              </a:rPr>
              <a:t>int</a:t>
            </a:r>
            <a:r>
              <a:rPr lang="en-US" sz="2400" smtClean="0">
                <a:cs typeface="Arial" charset="0"/>
              </a:rPr>
              <a:t>,</a:t>
            </a:r>
            <a:r>
              <a:rPr lang="en-US" sz="2400" smtClean="0">
                <a:solidFill>
                  <a:schemeClr val="accent2"/>
                </a:solidFill>
                <a:cs typeface="Arial" charset="0"/>
              </a:rPr>
              <a:t> bool </a:t>
            </a:r>
            <a:r>
              <a:rPr lang="en-US" sz="2400" smtClean="0">
                <a:cs typeface="Arial" charset="0"/>
              </a:rPr>
              <a:t>}</a:t>
            </a:r>
          </a:p>
          <a:p>
            <a:pPr eaLnBrk="1" hangingPunct="1">
              <a:lnSpc>
                <a:spcPct val="90000"/>
              </a:lnSpc>
            </a:pPr>
            <a:endParaRPr lang="en-US" sz="2800" smtClean="0"/>
          </a:p>
        </p:txBody>
      </p:sp>
      <p:sp>
        <p:nvSpPr>
          <p:cNvPr id="73730" name="Slide Number Placeholder 5"/>
          <p:cNvSpPr>
            <a:spLocks noGrp="1"/>
          </p:cNvSpPr>
          <p:nvPr>
            <p:ph type="sldNum" sz="quarter" idx="12"/>
          </p:nvPr>
        </p:nvSpPr>
        <p:spPr>
          <a:noFill/>
        </p:spPr>
        <p:txBody>
          <a:bodyPr/>
          <a:lstStyle/>
          <a:p>
            <a:fld id="{8392E895-D5BB-42EF-B01D-02053ADA00E7}" type="slidenum">
              <a:rPr lang="en-US" smtClean="0">
                <a:solidFill>
                  <a:prstClr val="black"/>
                </a:solidFill>
              </a:rPr>
              <a:pPr/>
              <a:t>10</a:t>
            </a:fld>
            <a:endParaRPr lang="en-US" smtClean="0">
              <a:solidFill>
                <a:prstClr val="black"/>
              </a:solidFill>
            </a:endParaRPr>
          </a:p>
        </p:txBody>
      </p:sp>
      <p:sp>
        <p:nvSpPr>
          <p:cNvPr id="73732" name="AutoShape 3"/>
          <p:cNvSpPr>
            <a:spLocks noChangeArrowheads="1"/>
          </p:cNvSpPr>
          <p:nvPr/>
        </p:nvSpPr>
        <p:spPr bwMode="auto">
          <a:xfrm>
            <a:off x="4191000" y="-1600200"/>
            <a:ext cx="6324600" cy="5029200"/>
          </a:xfrm>
          <a:prstGeom prst="irregularSeal2">
            <a:avLst/>
          </a:prstGeom>
          <a:solidFill>
            <a:schemeClr val="accent1"/>
          </a:solidFill>
          <a:ln w="9525">
            <a:solidFill>
              <a:schemeClr val="tx1"/>
            </a:solidFill>
            <a:miter lim="800000"/>
            <a:headEnd/>
            <a:tailEnd/>
          </a:ln>
        </p:spPr>
        <p:txBody>
          <a:bodyPr wrap="none" anchor="ctr"/>
          <a:lstStyle/>
          <a:p>
            <a:pPr algn="ctr"/>
            <a:r>
              <a:rPr lang="en-US" b="1">
                <a:solidFill>
                  <a:prstClr val="black"/>
                </a:solidFill>
              </a:rPr>
              <a:t>Same left hand side, </a:t>
            </a:r>
          </a:p>
          <a:p>
            <a:pPr algn="ctr"/>
            <a:r>
              <a:rPr lang="en-US" b="1">
                <a:solidFill>
                  <a:prstClr val="black"/>
                </a:solidFill>
              </a:rPr>
              <a:t>predict sets are disjoint, </a:t>
            </a:r>
          </a:p>
          <a:p>
            <a:pPr algn="ctr"/>
            <a:r>
              <a:rPr lang="en-US" b="1">
                <a:solidFill>
                  <a:prstClr val="black"/>
                </a:solidFill>
              </a:rPr>
              <a:t>still on track to be</a:t>
            </a:r>
          </a:p>
          <a:p>
            <a:pPr algn="ctr"/>
            <a:r>
              <a:rPr lang="en-US" b="1">
                <a:solidFill>
                  <a:prstClr val="black"/>
                </a:solidFill>
              </a:rPr>
              <a:t>LL(1)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idx="1"/>
          </p:nvPr>
        </p:nvSpPr>
        <p:spPr>
          <a:xfrm>
            <a:off x="457200" y="533400"/>
            <a:ext cx="8229600" cy="5592763"/>
          </a:xfrm>
        </p:spPr>
        <p:txBody>
          <a:bodyPr/>
          <a:lstStyle/>
          <a:p>
            <a:pPr eaLnBrk="1" hangingPunct="1">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buFontTx/>
              <a:buNone/>
            </a:pPr>
            <a:r>
              <a:rPr lang="en-US" smtClean="0">
                <a:cs typeface="Arial" charset="0"/>
              </a:rPr>
              <a:t>----------------------------</a:t>
            </a:r>
          </a:p>
          <a:p>
            <a:pPr eaLnBrk="1" hangingPunct="1">
              <a:buFontTx/>
              <a:buNone/>
            </a:pPr>
            <a:r>
              <a:rPr lang="en-US" sz="2800" smtClean="0"/>
              <a:t>Predict (</a:t>
            </a:r>
            <a:r>
              <a:rPr lang="en-US" sz="2800" smtClean="0">
                <a:solidFill>
                  <a:schemeClr val="hlink"/>
                </a:solidFill>
              </a:rPr>
              <a:t> formals </a:t>
            </a:r>
            <a:r>
              <a:rPr lang="en-US" sz="2800" smtClean="0">
                <a:solidFill>
                  <a:schemeClr val="accent2"/>
                </a:solidFill>
              </a:rPr>
              <a:t> </a:t>
            </a:r>
            <a:r>
              <a:rPr lang="en-US" sz="2800" smtClean="0"/>
              <a:t>::=</a:t>
            </a:r>
            <a:r>
              <a:rPr lang="en-US" sz="2800" smtClean="0">
                <a:solidFill>
                  <a:schemeClr val="accent2"/>
                </a:solidFill>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rPr>
              <a:t> </a:t>
            </a:r>
            <a:r>
              <a:rPr lang="en-US" sz="2800" smtClean="0"/>
              <a:t>) = </a:t>
            </a:r>
          </a:p>
          <a:p>
            <a:pPr eaLnBrk="1" hangingPunct="1">
              <a:buFontTx/>
              <a:buNone/>
            </a:pPr>
            <a:r>
              <a:rPr lang="en-US" sz="2800" smtClean="0">
                <a:cs typeface="Arial" charset="0"/>
              </a:rPr>
              <a:t>          { </a:t>
            </a:r>
            <a:r>
              <a:rPr lang="en-US" sz="2800" smtClean="0">
                <a:solidFill>
                  <a:schemeClr val="accent2"/>
                </a:solidFill>
                <a:cs typeface="Arial" charset="0"/>
              </a:rPr>
              <a:t>int</a:t>
            </a:r>
            <a:r>
              <a:rPr lang="en-US" sz="2800" smtClean="0">
                <a:cs typeface="Arial" charset="0"/>
              </a:rPr>
              <a:t>,</a:t>
            </a:r>
            <a:r>
              <a:rPr lang="en-US" sz="2800" smtClean="0">
                <a:solidFill>
                  <a:schemeClr val="accent2"/>
                </a:solidFill>
                <a:cs typeface="Arial" charset="0"/>
              </a:rPr>
              <a:t> bool </a:t>
            </a:r>
            <a:r>
              <a:rPr lang="en-US" sz="2800" smtClean="0">
                <a:cs typeface="Arial" charset="0"/>
              </a:rPr>
              <a:t>}</a:t>
            </a:r>
            <a:endParaRPr lang="en-US" smtClean="0"/>
          </a:p>
          <a:p>
            <a:pPr eaLnBrk="1" hangingPunct="1">
              <a:buFontTx/>
              <a:buNone/>
            </a:pPr>
            <a:r>
              <a:rPr lang="en-US" sz="2800" smtClean="0"/>
              <a:t>Predict (</a:t>
            </a:r>
            <a:r>
              <a:rPr lang="en-US" sz="2800" smtClean="0">
                <a:solidFill>
                  <a:schemeClr val="hlink"/>
                </a:solidFill>
              </a:rPr>
              <a:t>formals</a:t>
            </a:r>
            <a:r>
              <a:rPr lang="en-US" sz="2800" smtClean="0">
                <a:solidFill>
                  <a:schemeClr val="accent2"/>
                </a:solidFill>
              </a:rPr>
              <a:t> </a:t>
            </a:r>
            <a:r>
              <a:rPr lang="en-US" sz="2800" smtClean="0"/>
              <a:t>::=</a:t>
            </a:r>
            <a:r>
              <a:rPr lang="en-US" sz="2800" smtClean="0">
                <a:solidFill>
                  <a:schemeClr val="accent2"/>
                </a:solidFill>
              </a:rPr>
              <a:t>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cs typeface="Arial" charset="0"/>
              </a:rPr>
              <a:t>=</a:t>
            </a:r>
            <a:r>
              <a:rPr lang="en-US" sz="2800" smtClean="0"/>
              <a:t> FOLLOW(</a:t>
            </a:r>
            <a:r>
              <a:rPr lang="en-US" sz="2800" smtClean="0">
                <a:solidFill>
                  <a:schemeClr val="hlink"/>
                </a:solidFill>
              </a:rPr>
              <a:t>formals</a:t>
            </a:r>
            <a:r>
              <a:rPr lang="en-US" sz="2800" smtClean="0"/>
              <a:t>) = </a:t>
            </a:r>
            <a:r>
              <a:rPr lang="en-US" sz="2400" smtClean="0">
                <a:cs typeface="Arial" charset="0"/>
              </a:rPr>
              <a:t>{ </a:t>
            </a:r>
            <a:r>
              <a:rPr lang="en-US" sz="2400" smtClean="0">
                <a:solidFill>
                  <a:schemeClr val="accent2"/>
                </a:solidFill>
                <a:cs typeface="Arial" charset="0"/>
              </a:rPr>
              <a:t>) </a:t>
            </a:r>
            <a:r>
              <a:rPr lang="en-US" sz="2400" smtClean="0">
                <a:cs typeface="Arial" charset="0"/>
              </a:rPr>
              <a:t>}</a:t>
            </a:r>
          </a:p>
          <a:p>
            <a:pPr eaLnBrk="1" hangingPunct="1"/>
            <a:endParaRPr lang="en-US" sz="2800" smtClean="0"/>
          </a:p>
        </p:txBody>
      </p:sp>
      <p:sp>
        <p:nvSpPr>
          <p:cNvPr id="74754" name="Slide Number Placeholder 5"/>
          <p:cNvSpPr>
            <a:spLocks noGrp="1"/>
          </p:cNvSpPr>
          <p:nvPr>
            <p:ph type="sldNum" sz="quarter" idx="12"/>
          </p:nvPr>
        </p:nvSpPr>
        <p:spPr>
          <a:noFill/>
        </p:spPr>
        <p:txBody>
          <a:bodyPr/>
          <a:lstStyle/>
          <a:p>
            <a:fld id="{1A36DE31-386A-47F0-AF46-003B4BCB138D}" type="slidenum">
              <a:rPr lang="en-US" smtClean="0">
                <a:solidFill>
                  <a:prstClr val="black"/>
                </a:solidFill>
              </a:rPr>
              <a:pPr/>
              <a:t>11</a:t>
            </a:fld>
            <a:endParaRPr lang="en-US" smtClean="0">
              <a:solidFill>
                <a:prstClr val="blac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idx="1"/>
          </p:nvPr>
        </p:nvSpPr>
        <p:spPr>
          <a:xfrm>
            <a:off x="457200" y="533400"/>
            <a:ext cx="8229600" cy="5592763"/>
          </a:xfrm>
        </p:spPr>
        <p:txBody>
          <a:bodyPr/>
          <a:lstStyle/>
          <a:p>
            <a:pPr eaLnBrk="1" hangingPunct="1">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buFontTx/>
              <a:buNone/>
            </a:pPr>
            <a:r>
              <a:rPr lang="en-US" smtClean="0">
                <a:cs typeface="Arial" charset="0"/>
              </a:rPr>
              <a:t>----------------------------</a:t>
            </a:r>
          </a:p>
          <a:p>
            <a:pPr eaLnBrk="1" hangingPunct="1">
              <a:buFontTx/>
              <a:buNone/>
            </a:pPr>
            <a:r>
              <a:rPr lang="en-US" sz="2800" smtClean="0"/>
              <a:t>Predict (</a:t>
            </a:r>
            <a:r>
              <a:rPr lang="en-US" sz="2800" smtClean="0">
                <a:solidFill>
                  <a:schemeClr val="hlink"/>
                </a:solidFill>
              </a:rPr>
              <a:t> formals </a:t>
            </a:r>
            <a:r>
              <a:rPr lang="en-US" sz="2800" smtClean="0">
                <a:solidFill>
                  <a:schemeClr val="accent2"/>
                </a:solidFill>
              </a:rPr>
              <a:t> </a:t>
            </a:r>
            <a:r>
              <a:rPr lang="en-US" sz="2800" smtClean="0"/>
              <a:t>::=</a:t>
            </a:r>
            <a:r>
              <a:rPr lang="en-US" sz="2800" smtClean="0">
                <a:solidFill>
                  <a:schemeClr val="accent2"/>
                </a:solidFill>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rPr>
              <a:t> </a:t>
            </a:r>
            <a:r>
              <a:rPr lang="en-US" sz="2800" smtClean="0"/>
              <a:t>) = </a:t>
            </a:r>
          </a:p>
          <a:p>
            <a:pPr eaLnBrk="1" hangingPunct="1">
              <a:buFontTx/>
              <a:buNone/>
            </a:pPr>
            <a:r>
              <a:rPr lang="en-US" sz="2800" smtClean="0">
                <a:cs typeface="Arial" charset="0"/>
              </a:rPr>
              <a:t>          { </a:t>
            </a:r>
            <a:r>
              <a:rPr lang="en-US" sz="2800" smtClean="0">
                <a:solidFill>
                  <a:schemeClr val="accent2"/>
                </a:solidFill>
                <a:cs typeface="Arial" charset="0"/>
              </a:rPr>
              <a:t>int</a:t>
            </a:r>
            <a:r>
              <a:rPr lang="en-US" sz="2800" smtClean="0">
                <a:cs typeface="Arial" charset="0"/>
              </a:rPr>
              <a:t>,</a:t>
            </a:r>
            <a:r>
              <a:rPr lang="en-US" sz="2800" smtClean="0">
                <a:solidFill>
                  <a:schemeClr val="accent2"/>
                </a:solidFill>
                <a:cs typeface="Arial" charset="0"/>
              </a:rPr>
              <a:t> bool </a:t>
            </a:r>
            <a:r>
              <a:rPr lang="en-US" sz="2800" smtClean="0">
                <a:cs typeface="Arial" charset="0"/>
              </a:rPr>
              <a:t>}</a:t>
            </a:r>
            <a:endParaRPr lang="en-US" smtClean="0"/>
          </a:p>
          <a:p>
            <a:pPr eaLnBrk="1" hangingPunct="1">
              <a:buFontTx/>
              <a:buNone/>
            </a:pPr>
            <a:r>
              <a:rPr lang="en-US" sz="2800" smtClean="0"/>
              <a:t>Predict (</a:t>
            </a:r>
            <a:r>
              <a:rPr lang="en-US" sz="2800" smtClean="0">
                <a:solidFill>
                  <a:schemeClr val="hlink"/>
                </a:solidFill>
              </a:rPr>
              <a:t>formals</a:t>
            </a:r>
            <a:r>
              <a:rPr lang="en-US" sz="2800" smtClean="0">
                <a:solidFill>
                  <a:schemeClr val="accent2"/>
                </a:solidFill>
              </a:rPr>
              <a:t> </a:t>
            </a:r>
            <a:r>
              <a:rPr lang="en-US" sz="2800" smtClean="0"/>
              <a:t>::=</a:t>
            </a:r>
            <a:r>
              <a:rPr lang="en-US" sz="2800" smtClean="0">
                <a:solidFill>
                  <a:schemeClr val="accent2"/>
                </a:solidFill>
              </a:rPr>
              <a:t>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cs typeface="Arial" charset="0"/>
              </a:rPr>
              <a:t>=</a:t>
            </a:r>
            <a:r>
              <a:rPr lang="en-US" sz="2800" smtClean="0"/>
              <a:t>FOLLOW(</a:t>
            </a:r>
            <a:r>
              <a:rPr lang="en-US" sz="2800" smtClean="0">
                <a:solidFill>
                  <a:schemeClr val="hlink"/>
                </a:solidFill>
              </a:rPr>
              <a:t>formals</a:t>
            </a:r>
            <a:r>
              <a:rPr lang="en-US" sz="2800" smtClean="0"/>
              <a:t>) =</a:t>
            </a:r>
            <a:r>
              <a:rPr lang="en-US" sz="2400" smtClean="0">
                <a:cs typeface="Arial" charset="0"/>
              </a:rPr>
              <a:t>{ </a:t>
            </a:r>
            <a:r>
              <a:rPr lang="en-US" sz="2400" smtClean="0">
                <a:solidFill>
                  <a:schemeClr val="accent2"/>
                </a:solidFill>
                <a:cs typeface="Arial" charset="0"/>
              </a:rPr>
              <a:t>) </a:t>
            </a:r>
            <a:r>
              <a:rPr lang="en-US" sz="2400" smtClean="0">
                <a:cs typeface="Arial" charset="0"/>
              </a:rPr>
              <a:t>}</a:t>
            </a:r>
          </a:p>
          <a:p>
            <a:pPr eaLnBrk="1" hangingPunct="1"/>
            <a:endParaRPr lang="en-US" sz="2800" smtClean="0"/>
          </a:p>
        </p:txBody>
      </p:sp>
      <p:sp>
        <p:nvSpPr>
          <p:cNvPr id="75778" name="Slide Number Placeholder 5"/>
          <p:cNvSpPr>
            <a:spLocks noGrp="1"/>
          </p:cNvSpPr>
          <p:nvPr>
            <p:ph type="sldNum" sz="quarter" idx="12"/>
          </p:nvPr>
        </p:nvSpPr>
        <p:spPr>
          <a:noFill/>
        </p:spPr>
        <p:txBody>
          <a:bodyPr/>
          <a:lstStyle/>
          <a:p>
            <a:fld id="{71B4D1DE-62EF-402F-A769-92145F686FB5}" type="slidenum">
              <a:rPr lang="en-US" smtClean="0">
                <a:solidFill>
                  <a:prstClr val="black"/>
                </a:solidFill>
              </a:rPr>
              <a:pPr/>
              <a:t>12</a:t>
            </a:fld>
            <a:endParaRPr lang="en-US" smtClean="0">
              <a:solidFill>
                <a:prstClr val="black"/>
              </a:solidFill>
            </a:endParaRPr>
          </a:p>
        </p:txBody>
      </p:sp>
      <p:sp>
        <p:nvSpPr>
          <p:cNvPr id="75780" name="AutoShape 3"/>
          <p:cNvSpPr>
            <a:spLocks noChangeArrowheads="1"/>
          </p:cNvSpPr>
          <p:nvPr/>
        </p:nvSpPr>
        <p:spPr bwMode="auto">
          <a:xfrm>
            <a:off x="4191000" y="-1600200"/>
            <a:ext cx="6324600" cy="5029200"/>
          </a:xfrm>
          <a:prstGeom prst="irregularSeal2">
            <a:avLst/>
          </a:prstGeom>
          <a:solidFill>
            <a:schemeClr val="accent1"/>
          </a:solidFill>
          <a:ln w="9525">
            <a:solidFill>
              <a:schemeClr val="tx1"/>
            </a:solidFill>
            <a:miter lim="800000"/>
            <a:headEnd/>
            <a:tailEnd/>
          </a:ln>
        </p:spPr>
        <p:txBody>
          <a:bodyPr wrap="none" anchor="ctr"/>
          <a:lstStyle/>
          <a:p>
            <a:pPr algn="ctr"/>
            <a:r>
              <a:rPr lang="en-US" b="1">
                <a:solidFill>
                  <a:prstClr val="black"/>
                </a:solidFill>
              </a:rPr>
              <a:t>Same left hand side, </a:t>
            </a:r>
          </a:p>
          <a:p>
            <a:pPr algn="ctr"/>
            <a:r>
              <a:rPr lang="en-US" b="1">
                <a:solidFill>
                  <a:prstClr val="black"/>
                </a:solidFill>
              </a:rPr>
              <a:t>predict sets are disjoint.</a:t>
            </a:r>
          </a:p>
          <a:p>
            <a:pPr algn="ctr"/>
            <a:endParaRPr lang="en-US" b="1">
              <a:solidFill>
                <a:prstClr val="black"/>
              </a:solidFill>
            </a:endParaRPr>
          </a:p>
          <a:p>
            <a:pPr algn="ctr"/>
            <a:r>
              <a:rPr lang="en-US" sz="2800" b="1">
                <a:solidFill>
                  <a:srgbClr val="44B9E8"/>
                </a:solidFill>
              </a:rPr>
              <a:t>Grammar is LL(1)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idx="1"/>
          </p:nvPr>
        </p:nvSpPr>
        <p:spPr>
          <a:xfrm>
            <a:off x="457200" y="533400"/>
            <a:ext cx="8229600" cy="5592763"/>
          </a:xfrm>
        </p:spPr>
        <p:txBody>
          <a:bodyPr/>
          <a:lstStyle/>
          <a:p>
            <a:pPr eaLnBrk="1" hangingPunct="1">
              <a:buFontTx/>
              <a:buNone/>
              <a:tabLst>
                <a:tab pos="2466975" algn="l"/>
              </a:tabLst>
            </a:pPr>
            <a:r>
              <a:rPr lang="en-US" sz="2400" smtClean="0">
                <a:solidFill>
                  <a:schemeClr val="hlink"/>
                </a:solidFill>
              </a:rPr>
              <a:t>dec</a:t>
            </a:r>
            <a:r>
              <a:rPr lang="en-US" sz="2400" smtClean="0"/>
              <a:t> ::= </a:t>
            </a:r>
            <a:r>
              <a:rPr lang="en-US" sz="2400" smtClean="0">
                <a:solidFill>
                  <a:schemeClr val="hlink"/>
                </a:solidFill>
              </a:rPr>
              <a:t>modifier type</a:t>
            </a:r>
            <a:r>
              <a:rPr lang="en-US" sz="2400" smtClean="0"/>
              <a:t> </a:t>
            </a:r>
            <a:r>
              <a:rPr lang="en-US" sz="2400" smtClean="0">
                <a:solidFill>
                  <a:schemeClr val="accent2"/>
                </a:solidFill>
              </a:rPr>
              <a:t>ident ; </a:t>
            </a:r>
            <a:r>
              <a:rPr lang="en-US" sz="2400" u="sng" smtClean="0"/>
              <a:t>{ </a:t>
            </a:r>
            <a:r>
              <a:rPr lang="en-US" sz="2400" u="sng" smtClean="0">
                <a:solidFill>
                  <a:schemeClr val="accent2"/>
                </a:solidFill>
              </a:rPr>
              <a:t>public</a:t>
            </a:r>
            <a:r>
              <a:rPr lang="en-US" sz="2400" u="sng" smtClean="0"/>
              <a:t>, </a:t>
            </a:r>
            <a:r>
              <a:rPr lang="en-US" sz="2400" u="sng" smtClean="0">
                <a:solidFill>
                  <a:schemeClr val="accent2"/>
                </a:solidFill>
              </a:rPr>
              <a:t>int</a:t>
            </a:r>
            <a:r>
              <a:rPr lang="en-US" sz="2400" u="sng" smtClean="0"/>
              <a:t>, </a:t>
            </a:r>
            <a:r>
              <a:rPr lang="en-US" sz="2400" u="sng" smtClean="0">
                <a:solidFill>
                  <a:schemeClr val="accent2"/>
                </a:solidFill>
              </a:rPr>
              <a:t>bool</a:t>
            </a:r>
            <a:r>
              <a:rPr lang="en-US" sz="2400" u="sng" smtClean="0"/>
              <a:t> }</a:t>
            </a:r>
          </a:p>
          <a:p>
            <a:pPr eaLnBrk="1" hangingPunct="1">
              <a:buFontTx/>
              <a:buNone/>
              <a:tabLst>
                <a:tab pos="2466975" algn="l"/>
              </a:tabLst>
            </a:pPr>
            <a:r>
              <a:rPr lang="en-US" sz="2400" smtClean="0">
                <a:solidFill>
                  <a:schemeClr val="hlink"/>
                </a:solidFill>
              </a:rPr>
              <a:t>dec</a:t>
            </a:r>
            <a:r>
              <a:rPr lang="en-US" sz="2400" smtClean="0"/>
              <a:t> ::= </a:t>
            </a:r>
            <a:r>
              <a:rPr lang="en-US" sz="2400" smtClean="0">
                <a:solidFill>
                  <a:schemeClr val="accent2"/>
                </a:solidFill>
              </a:rPr>
              <a:t>procedure</a:t>
            </a:r>
            <a:r>
              <a:rPr lang="en-US" sz="2400" smtClean="0"/>
              <a:t> </a:t>
            </a:r>
            <a:r>
              <a:rPr lang="en-US" sz="2400" smtClean="0">
                <a:solidFill>
                  <a:schemeClr val="accent2"/>
                </a:solidFill>
              </a:rPr>
              <a:t>ident (</a:t>
            </a:r>
            <a:r>
              <a:rPr lang="en-US" sz="2400" smtClean="0"/>
              <a:t> </a:t>
            </a:r>
            <a:r>
              <a:rPr lang="en-US" sz="2400" smtClean="0">
                <a:solidFill>
                  <a:schemeClr val="hlink"/>
                </a:solidFill>
              </a:rPr>
              <a:t>formals</a:t>
            </a:r>
            <a:r>
              <a:rPr lang="en-US" sz="2400" smtClean="0"/>
              <a:t> </a:t>
            </a:r>
            <a:r>
              <a:rPr lang="en-US" sz="2400" smtClean="0">
                <a:solidFill>
                  <a:schemeClr val="accent2"/>
                </a:solidFill>
              </a:rPr>
              <a:t>) body ; </a:t>
            </a:r>
          </a:p>
          <a:p>
            <a:pPr eaLnBrk="1" hangingPunct="1">
              <a:buFontTx/>
              <a:buNone/>
              <a:tabLst>
                <a:tab pos="2466975" algn="l"/>
              </a:tabLst>
            </a:pPr>
            <a:r>
              <a:rPr lang="en-US" sz="2400" smtClean="0">
                <a:solidFill>
                  <a:schemeClr val="accent2"/>
                </a:solidFill>
              </a:rPr>
              <a:t>				</a:t>
            </a:r>
            <a:r>
              <a:rPr lang="en-US" sz="2400" u="sng" smtClean="0"/>
              <a:t>{</a:t>
            </a:r>
            <a:r>
              <a:rPr lang="en-US" sz="2400" u="sng" smtClean="0">
                <a:solidFill>
                  <a:schemeClr val="accent2"/>
                </a:solidFill>
              </a:rPr>
              <a:t> procedure </a:t>
            </a:r>
            <a:r>
              <a:rPr lang="en-US" sz="2400" u="sng" smtClean="0"/>
              <a:t>}</a:t>
            </a:r>
            <a:r>
              <a:rPr lang="en-US" sz="2400" smtClean="0"/>
              <a:t> </a:t>
            </a:r>
            <a:endParaRPr lang="en-US" sz="2000" smtClean="0">
              <a:solidFill>
                <a:schemeClr val="accent2"/>
              </a:solidFill>
            </a:endParaRPr>
          </a:p>
          <a:p>
            <a:pPr eaLnBrk="1" hangingPunct="1">
              <a:buFontTx/>
              <a:buNone/>
              <a:tabLst>
                <a:tab pos="2466975" algn="l"/>
              </a:tabLst>
            </a:pPr>
            <a:r>
              <a:rPr lang="en-US" sz="2400" smtClean="0">
                <a:solidFill>
                  <a:schemeClr val="hlink"/>
                </a:solidFill>
              </a:rPr>
              <a:t>type</a:t>
            </a:r>
            <a:r>
              <a:rPr lang="en-US" sz="2400" smtClean="0">
                <a:solidFill>
                  <a:schemeClr val="accent2"/>
                </a:solidFill>
              </a:rPr>
              <a:t> </a:t>
            </a:r>
            <a:r>
              <a:rPr lang="en-US" sz="2400" smtClean="0"/>
              <a:t>::=</a:t>
            </a:r>
            <a:r>
              <a:rPr lang="en-US" sz="2400" smtClean="0">
                <a:solidFill>
                  <a:schemeClr val="accent2"/>
                </a:solidFill>
              </a:rPr>
              <a:t> int </a:t>
            </a:r>
            <a:r>
              <a:rPr lang="en-US" sz="2400" u="sng" smtClean="0"/>
              <a:t>{</a:t>
            </a:r>
            <a:r>
              <a:rPr lang="en-US" sz="2400" u="sng" smtClean="0">
                <a:solidFill>
                  <a:schemeClr val="accent2"/>
                </a:solidFill>
              </a:rPr>
              <a:t>int</a:t>
            </a:r>
            <a:r>
              <a:rPr lang="en-US" sz="2400" u="sng" smtClean="0"/>
              <a:t> }</a:t>
            </a:r>
            <a:r>
              <a:rPr lang="en-US" sz="2400" smtClean="0">
                <a:solidFill>
                  <a:schemeClr val="accent2"/>
                </a:solidFill>
              </a:rPr>
              <a:t> </a:t>
            </a:r>
            <a:r>
              <a:rPr lang="en-US" sz="2400" smtClean="0"/>
              <a:t>|</a:t>
            </a:r>
            <a:r>
              <a:rPr lang="en-US" sz="2400" smtClean="0">
                <a:solidFill>
                  <a:schemeClr val="accent2"/>
                </a:solidFill>
              </a:rPr>
              <a:t> bool </a:t>
            </a:r>
            <a:r>
              <a:rPr lang="en-US" sz="2400" u="sng" smtClean="0"/>
              <a:t>{ </a:t>
            </a:r>
            <a:r>
              <a:rPr lang="en-US" sz="2400" u="sng" smtClean="0">
                <a:solidFill>
                  <a:schemeClr val="accent2"/>
                </a:solidFill>
              </a:rPr>
              <a:t>bool</a:t>
            </a:r>
            <a:r>
              <a:rPr lang="en-US" sz="2400" u="sng" smtClean="0"/>
              <a:t> }</a:t>
            </a:r>
            <a:endParaRPr lang="en-US" sz="2400" u="sng" smtClean="0">
              <a:solidFill>
                <a:schemeClr val="accent2"/>
              </a:solidFill>
            </a:endParaRPr>
          </a:p>
          <a:p>
            <a:pPr eaLnBrk="1" hangingPunct="1">
              <a:buFontTx/>
              <a:buNone/>
              <a:tabLst>
                <a:tab pos="2466975" algn="l"/>
              </a:tabLst>
            </a:pPr>
            <a:r>
              <a:rPr lang="en-US" sz="2400" smtClean="0">
                <a:solidFill>
                  <a:schemeClr val="hlink"/>
                </a:solidFill>
              </a:rPr>
              <a:t>modifier</a:t>
            </a:r>
            <a:r>
              <a:rPr lang="en-US" sz="2400" smtClean="0">
                <a:solidFill>
                  <a:schemeClr val="accent2"/>
                </a:solidFill>
              </a:rPr>
              <a:t> </a:t>
            </a:r>
            <a:r>
              <a:rPr lang="en-US" sz="2400" smtClean="0"/>
              <a:t>::=</a:t>
            </a:r>
            <a:r>
              <a:rPr lang="en-US" sz="2400" smtClean="0">
                <a:solidFill>
                  <a:schemeClr val="accent2"/>
                </a:solidFill>
              </a:rPr>
              <a:t> public </a:t>
            </a:r>
            <a:r>
              <a:rPr lang="en-US" sz="2400" u="sng" smtClean="0"/>
              <a:t>{</a:t>
            </a:r>
            <a:r>
              <a:rPr lang="en-US" sz="2400" u="sng" smtClean="0">
                <a:solidFill>
                  <a:schemeClr val="accent2"/>
                </a:solidFill>
              </a:rPr>
              <a:t> public </a:t>
            </a:r>
            <a:r>
              <a:rPr lang="en-US" sz="2400" u="sng" smtClean="0"/>
              <a:t>}</a:t>
            </a:r>
          </a:p>
          <a:p>
            <a:pPr eaLnBrk="1" hangingPunct="1">
              <a:buFontTx/>
              <a:buNone/>
              <a:tabLst>
                <a:tab pos="2466975" algn="l"/>
              </a:tabLst>
            </a:pPr>
            <a:r>
              <a:rPr lang="en-US" sz="2400" smtClean="0"/>
              <a:t>                 |</a:t>
            </a:r>
            <a:r>
              <a:rPr lang="en-US" sz="2400" smtClean="0">
                <a:solidFill>
                  <a:schemeClr val="accent2"/>
                </a:solidFill>
              </a:rPr>
              <a:t> </a:t>
            </a:r>
            <a:r>
              <a:rPr lang="el-GR" sz="2400" smtClean="0">
                <a:solidFill>
                  <a:schemeClr val="accent2"/>
                </a:solidFill>
                <a:cs typeface="Arial" charset="0"/>
              </a:rPr>
              <a:t>ε</a:t>
            </a:r>
            <a:r>
              <a:rPr lang="en-US" sz="2400" smtClean="0">
                <a:solidFill>
                  <a:schemeClr val="accent2"/>
                </a:solidFill>
                <a:cs typeface="Arial" charset="0"/>
              </a:rPr>
              <a:t>  </a:t>
            </a:r>
            <a:r>
              <a:rPr lang="en-US" sz="2400" u="sng" smtClean="0"/>
              <a:t>{</a:t>
            </a:r>
            <a:r>
              <a:rPr lang="en-US" sz="2400" u="sng" smtClean="0">
                <a:solidFill>
                  <a:schemeClr val="accent2"/>
                </a:solidFill>
              </a:rPr>
              <a:t>int</a:t>
            </a:r>
            <a:r>
              <a:rPr lang="en-US" sz="2400" u="sng" smtClean="0"/>
              <a:t>, </a:t>
            </a:r>
            <a:r>
              <a:rPr lang="en-US" sz="2400" u="sng" smtClean="0">
                <a:solidFill>
                  <a:schemeClr val="accent2"/>
                </a:solidFill>
              </a:rPr>
              <a:t>bool</a:t>
            </a:r>
            <a:r>
              <a:rPr lang="en-US" sz="2400" u="sng" smtClean="0"/>
              <a:t> }</a:t>
            </a:r>
            <a:endParaRPr lang="en-US" sz="2000" u="sng" smtClean="0">
              <a:solidFill>
                <a:schemeClr val="accent2"/>
              </a:solidFill>
              <a:cs typeface="Arial" charset="0"/>
            </a:endParaRPr>
          </a:p>
          <a:p>
            <a:pPr eaLnBrk="1" hangingPunct="1">
              <a:buFontTx/>
              <a:buNone/>
              <a:tabLst>
                <a:tab pos="2466975" algn="l"/>
              </a:tabLst>
            </a:pPr>
            <a:r>
              <a:rPr lang="en-US" sz="2400" smtClean="0">
                <a:solidFill>
                  <a:schemeClr val="hlink"/>
                </a:solidFill>
                <a:cs typeface="Arial" charset="0"/>
              </a:rPr>
              <a:t>formals</a:t>
            </a:r>
            <a:r>
              <a:rPr lang="en-US" sz="2400" smtClean="0">
                <a:solidFill>
                  <a:schemeClr val="accent2"/>
                </a:solidFill>
                <a:cs typeface="Arial" charset="0"/>
              </a:rPr>
              <a:t> ::= </a:t>
            </a:r>
            <a:r>
              <a:rPr lang="el-GR" sz="2400" smtClean="0">
                <a:solidFill>
                  <a:schemeClr val="accent2"/>
                </a:solidFill>
                <a:cs typeface="Arial" charset="0"/>
              </a:rPr>
              <a:t>ε</a:t>
            </a:r>
            <a:r>
              <a:rPr lang="en-US" sz="2400" smtClean="0">
                <a:solidFill>
                  <a:schemeClr val="accent2"/>
                </a:solidFill>
                <a:cs typeface="Arial" charset="0"/>
              </a:rPr>
              <a:t>  </a:t>
            </a:r>
            <a:r>
              <a:rPr lang="en-US" sz="2400" u="sng" smtClean="0">
                <a:cs typeface="Arial" charset="0"/>
              </a:rPr>
              <a:t>{</a:t>
            </a:r>
            <a:r>
              <a:rPr lang="en-US" sz="2400" u="sng" smtClean="0">
                <a:solidFill>
                  <a:schemeClr val="accent2"/>
                </a:solidFill>
                <a:cs typeface="Arial" charset="0"/>
              </a:rPr>
              <a:t> ) </a:t>
            </a:r>
            <a:r>
              <a:rPr lang="en-US" sz="2400" u="sng" smtClean="0">
                <a:cs typeface="Arial" charset="0"/>
              </a:rPr>
              <a:t>}</a:t>
            </a:r>
            <a:r>
              <a:rPr lang="en-US" sz="2400" u="sng" smtClean="0">
                <a:solidFill>
                  <a:schemeClr val="accent2"/>
                </a:solidFill>
                <a:cs typeface="Arial" charset="0"/>
              </a:rPr>
              <a:t> </a:t>
            </a:r>
          </a:p>
          <a:p>
            <a:pPr eaLnBrk="1" hangingPunct="1">
              <a:buFontTx/>
              <a:buNone/>
              <a:tabLst>
                <a:tab pos="2466975" algn="l"/>
              </a:tabLst>
            </a:pPr>
            <a:r>
              <a:rPr lang="en-US" sz="2400" smtClean="0">
                <a:cs typeface="Arial" charset="0"/>
              </a:rPr>
              <a:t>                |</a:t>
            </a:r>
            <a:r>
              <a:rPr lang="en-US" sz="2400" smtClean="0">
                <a:solidFill>
                  <a:schemeClr val="accent2"/>
                </a:solidFill>
                <a:cs typeface="Arial" charset="0"/>
              </a:rPr>
              <a:t> </a:t>
            </a:r>
            <a:r>
              <a:rPr lang="en-US" sz="2400" smtClean="0">
                <a:solidFill>
                  <a:schemeClr val="hlink"/>
                </a:solidFill>
                <a:cs typeface="Arial" charset="0"/>
              </a:rPr>
              <a:t>type</a:t>
            </a:r>
            <a:r>
              <a:rPr lang="en-US" sz="2400" smtClean="0">
                <a:solidFill>
                  <a:schemeClr val="accent2"/>
                </a:solidFill>
                <a:cs typeface="Arial" charset="0"/>
              </a:rPr>
              <a:t> ident </a:t>
            </a:r>
            <a:r>
              <a:rPr lang="en-US" sz="2400" smtClean="0">
                <a:cs typeface="Arial" charset="0"/>
              </a:rPr>
              <a:t>(</a:t>
            </a:r>
            <a:r>
              <a:rPr lang="en-US" sz="2400" smtClean="0">
                <a:solidFill>
                  <a:schemeClr val="accent2"/>
                </a:solidFill>
                <a:cs typeface="Arial" charset="0"/>
              </a:rPr>
              <a:t> , </a:t>
            </a:r>
            <a:r>
              <a:rPr lang="en-US" sz="2400" smtClean="0">
                <a:solidFill>
                  <a:schemeClr val="hlink"/>
                </a:solidFill>
                <a:cs typeface="Arial" charset="0"/>
              </a:rPr>
              <a:t>type</a:t>
            </a:r>
            <a:r>
              <a:rPr lang="en-US" sz="2400" smtClean="0">
                <a:solidFill>
                  <a:schemeClr val="accent2"/>
                </a:solidFill>
                <a:cs typeface="Arial" charset="0"/>
              </a:rPr>
              <a:t> ident </a:t>
            </a:r>
            <a:r>
              <a:rPr lang="en-US" sz="2400" smtClean="0">
                <a:cs typeface="Arial" charset="0"/>
              </a:rPr>
              <a:t>)* </a:t>
            </a:r>
            <a:r>
              <a:rPr lang="en-US" sz="2400" u="sng" smtClean="0"/>
              <a:t>{</a:t>
            </a:r>
            <a:r>
              <a:rPr lang="en-US" sz="2400" u="sng" smtClean="0">
                <a:solidFill>
                  <a:schemeClr val="accent2"/>
                </a:solidFill>
              </a:rPr>
              <a:t>int</a:t>
            </a:r>
            <a:r>
              <a:rPr lang="en-US" sz="2400" u="sng" smtClean="0"/>
              <a:t>, </a:t>
            </a:r>
            <a:r>
              <a:rPr lang="en-US" sz="2400" u="sng" smtClean="0">
                <a:solidFill>
                  <a:schemeClr val="accent2"/>
                </a:solidFill>
              </a:rPr>
              <a:t>bool</a:t>
            </a:r>
            <a:r>
              <a:rPr lang="en-US" sz="2400" u="sng" smtClean="0"/>
              <a:t> }</a:t>
            </a:r>
          </a:p>
          <a:p>
            <a:pPr eaLnBrk="1" hangingPunct="1">
              <a:buFontTx/>
              <a:buNone/>
              <a:tabLst>
                <a:tab pos="2466975" algn="l"/>
              </a:tabLst>
            </a:pPr>
            <a:r>
              <a:rPr lang="en-US" sz="2400" smtClean="0"/>
              <a:t>--------------------------------------------</a:t>
            </a:r>
          </a:p>
          <a:p>
            <a:pPr eaLnBrk="1" hangingPunct="1">
              <a:buFontTx/>
              <a:buNone/>
              <a:tabLst>
                <a:tab pos="2466975" algn="l"/>
              </a:tabLst>
            </a:pPr>
            <a:r>
              <a:rPr lang="en-US" sz="2400" smtClean="0"/>
              <a:t>Top down parse of </a:t>
            </a:r>
            <a:r>
              <a:rPr lang="en-US" sz="2400" smtClean="0">
                <a:solidFill>
                  <a:schemeClr val="accent2"/>
                </a:solidFill>
              </a:rPr>
              <a:t>int ident</a:t>
            </a:r>
            <a:r>
              <a:rPr lang="en-US" sz="2400" smtClean="0"/>
              <a:t> </a:t>
            </a:r>
            <a:r>
              <a:rPr lang="en-US" sz="2400" smtClean="0">
                <a:solidFill>
                  <a:schemeClr val="accent2"/>
                </a:solidFill>
              </a:rPr>
              <a:t>;</a:t>
            </a:r>
            <a:endParaRPr lang="en-US" sz="2400" smtClean="0"/>
          </a:p>
          <a:p>
            <a:pPr eaLnBrk="1" hangingPunct="1">
              <a:buFontTx/>
              <a:buNone/>
              <a:tabLst>
                <a:tab pos="2466975" algn="l"/>
              </a:tabLst>
            </a:pPr>
            <a:endParaRPr lang="en-US" sz="2400" smtClean="0"/>
          </a:p>
          <a:p>
            <a:pPr eaLnBrk="1" hangingPunct="1">
              <a:buFontTx/>
              <a:buNone/>
              <a:tabLst>
                <a:tab pos="2466975" algn="l"/>
              </a:tabLst>
            </a:pPr>
            <a:r>
              <a:rPr lang="en-US" sz="2800" smtClean="0">
                <a:solidFill>
                  <a:schemeClr val="hlink"/>
                </a:solidFill>
              </a:rPr>
              <a:t>dec</a:t>
            </a:r>
            <a:r>
              <a:rPr lang="en-US" sz="2800" smtClean="0"/>
              <a:t> 					 </a:t>
            </a:r>
            <a:r>
              <a:rPr lang="en-US" sz="2800" smtClean="0">
                <a:solidFill>
                  <a:schemeClr val="accent2"/>
                </a:solidFill>
              </a:rPr>
              <a:t>int ident ;</a:t>
            </a:r>
          </a:p>
          <a:p>
            <a:pPr eaLnBrk="1" hangingPunct="1">
              <a:buFontTx/>
              <a:buNone/>
              <a:tabLst>
                <a:tab pos="2466975" algn="l"/>
              </a:tabLst>
            </a:pPr>
            <a:endParaRPr lang="en-US" sz="2800" smtClean="0"/>
          </a:p>
          <a:p>
            <a:pPr eaLnBrk="1" hangingPunct="1">
              <a:buFontTx/>
              <a:buNone/>
              <a:tabLst>
                <a:tab pos="2466975" algn="l"/>
              </a:tabLst>
            </a:pPr>
            <a:endParaRPr lang="en-US" sz="2400" smtClean="0">
              <a:cs typeface="Arial" charset="0"/>
            </a:endParaRPr>
          </a:p>
          <a:p>
            <a:pPr eaLnBrk="1" hangingPunct="1">
              <a:tabLst>
                <a:tab pos="2466975" algn="l"/>
              </a:tabLst>
            </a:pPr>
            <a:endParaRPr lang="en-US" sz="2800" smtClean="0"/>
          </a:p>
        </p:txBody>
      </p:sp>
      <p:sp>
        <p:nvSpPr>
          <p:cNvPr id="76802" name="Slide Number Placeholder 5"/>
          <p:cNvSpPr>
            <a:spLocks noGrp="1"/>
          </p:cNvSpPr>
          <p:nvPr>
            <p:ph type="sldNum" sz="quarter" idx="12"/>
          </p:nvPr>
        </p:nvSpPr>
        <p:spPr>
          <a:noFill/>
        </p:spPr>
        <p:txBody>
          <a:bodyPr/>
          <a:lstStyle/>
          <a:p>
            <a:fld id="{FC44992E-4D0E-4F6C-8541-B697629B4690}" type="slidenum">
              <a:rPr lang="en-US" smtClean="0">
                <a:solidFill>
                  <a:prstClr val="black"/>
                </a:solidFill>
              </a:rPr>
              <a:pPr/>
              <a:t>13</a:t>
            </a:fld>
            <a:endParaRPr lang="en-US" smtClean="0">
              <a:solidFill>
                <a:prstClr val="blac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idx="1"/>
          </p:nvPr>
        </p:nvSpPr>
        <p:spPr>
          <a:xfrm>
            <a:off x="457200" y="533400"/>
            <a:ext cx="8229600" cy="5592763"/>
          </a:xfrm>
        </p:spPr>
        <p:txBody>
          <a:bodyPr/>
          <a:lstStyle/>
          <a:p>
            <a:pPr eaLnBrk="1" hangingPunct="1">
              <a:lnSpc>
                <a:spcPct val="9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hlink"/>
                </a:solidFill>
              </a:rPr>
              <a:t>modifier type</a:t>
            </a:r>
            <a:r>
              <a:rPr lang="en-US" sz="2400" dirty="0" smtClean="0"/>
              <a:t> </a:t>
            </a:r>
            <a:r>
              <a:rPr lang="en-US" sz="2400" dirty="0" err="1" smtClean="0">
                <a:solidFill>
                  <a:schemeClr val="accent2"/>
                </a:solidFill>
              </a:rPr>
              <a:t>ident</a:t>
            </a:r>
            <a:r>
              <a:rPr lang="en-US" sz="2400" dirty="0" smtClean="0">
                <a:solidFill>
                  <a:schemeClr val="accent2"/>
                </a:solidFill>
              </a:rPr>
              <a:t> ; </a:t>
            </a:r>
            <a:r>
              <a:rPr lang="en-US" sz="2400" u="sng" dirty="0" smtClean="0"/>
              <a:t>{ </a:t>
            </a:r>
            <a:r>
              <a:rPr lang="en-US" sz="2400" u="sng" dirty="0" smtClean="0">
                <a:solidFill>
                  <a:schemeClr val="accent2"/>
                </a:solidFill>
              </a:rPr>
              <a:t>public</a:t>
            </a:r>
            <a:r>
              <a:rPr lang="en-US" sz="2400" u="sng" dirty="0" smtClean="0"/>
              <a:t>, </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9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accent2"/>
                </a:solidFill>
              </a:rPr>
              <a:t>procedure</a:t>
            </a:r>
            <a:r>
              <a:rPr lang="en-US" sz="2400" dirty="0" smtClean="0"/>
              <a:t> </a:t>
            </a:r>
            <a:r>
              <a:rPr lang="en-US" sz="2400" dirty="0" err="1" smtClean="0">
                <a:solidFill>
                  <a:schemeClr val="accent2"/>
                </a:solidFill>
              </a:rPr>
              <a:t>ident</a:t>
            </a:r>
            <a:r>
              <a:rPr lang="en-US" sz="2400" dirty="0" smtClean="0">
                <a:solidFill>
                  <a:schemeClr val="accent2"/>
                </a:solidFill>
              </a:rPr>
              <a:t> (</a:t>
            </a:r>
            <a:r>
              <a:rPr lang="en-US" sz="2400" dirty="0" smtClean="0"/>
              <a:t> </a:t>
            </a:r>
            <a:r>
              <a:rPr lang="en-US" sz="2400" dirty="0" smtClean="0">
                <a:solidFill>
                  <a:schemeClr val="hlink"/>
                </a:solidFill>
              </a:rPr>
              <a:t>formals</a:t>
            </a:r>
            <a:r>
              <a:rPr lang="en-US" sz="2400" dirty="0" smtClean="0"/>
              <a:t> </a:t>
            </a:r>
            <a:r>
              <a:rPr lang="en-US" sz="2400" dirty="0" smtClean="0">
                <a:solidFill>
                  <a:schemeClr val="accent2"/>
                </a:solidFill>
              </a:rPr>
              <a:t>) body ; </a:t>
            </a:r>
          </a:p>
          <a:p>
            <a:pPr eaLnBrk="1" hangingPunct="1">
              <a:lnSpc>
                <a:spcPct val="90000"/>
              </a:lnSpc>
              <a:buFontTx/>
              <a:buNone/>
              <a:tabLst>
                <a:tab pos="2466975" algn="l"/>
              </a:tabLst>
            </a:pPr>
            <a:r>
              <a:rPr lang="en-US" sz="2400" dirty="0" smtClean="0">
                <a:solidFill>
                  <a:schemeClr val="accent2"/>
                </a:solidFill>
              </a:rPr>
              <a:t>				</a:t>
            </a:r>
            <a:r>
              <a:rPr lang="en-US" sz="2400" u="sng" dirty="0" smtClean="0"/>
              <a:t>{</a:t>
            </a:r>
            <a:r>
              <a:rPr lang="en-US" sz="2400" u="sng" dirty="0" smtClean="0">
                <a:solidFill>
                  <a:schemeClr val="accent2"/>
                </a:solidFill>
              </a:rPr>
              <a:t> procedure </a:t>
            </a:r>
            <a:r>
              <a:rPr lang="en-US" sz="2400" u="sng" dirty="0" smtClean="0"/>
              <a:t>}</a:t>
            </a:r>
            <a:r>
              <a:rPr lang="en-US" sz="2400" dirty="0" smtClean="0"/>
              <a:t> </a:t>
            </a:r>
            <a:endParaRPr lang="en-US" sz="2000" dirty="0" smtClean="0">
              <a:solidFill>
                <a:schemeClr val="accent2"/>
              </a:solidFill>
            </a:endParaRPr>
          </a:p>
          <a:p>
            <a:pPr eaLnBrk="1" hangingPunct="1">
              <a:lnSpc>
                <a:spcPct val="90000"/>
              </a:lnSpc>
              <a:buFontTx/>
              <a:buNone/>
              <a:tabLst>
                <a:tab pos="2466975" algn="l"/>
              </a:tabLst>
            </a:pPr>
            <a:r>
              <a:rPr lang="en-US" sz="2400" dirty="0" smtClean="0">
                <a:solidFill>
                  <a:schemeClr val="hlink"/>
                </a:solidFill>
              </a:rPr>
              <a:t>type</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a:t>
            </a:r>
            <a:r>
              <a:rPr lang="en-US" sz="2400" u="sng" dirty="0" smtClean="0"/>
              <a:t>{</a:t>
            </a:r>
            <a:r>
              <a:rPr lang="en-US" sz="2400" u="sng" dirty="0" err="1" smtClean="0">
                <a:solidFill>
                  <a:schemeClr val="accent2"/>
                </a:solidFill>
              </a:rPr>
              <a:t>int</a:t>
            </a:r>
            <a:r>
              <a:rPr lang="en-US" sz="2400" u="sng" dirty="0" smtClean="0"/>
              <a:t> }</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bool</a:t>
            </a:r>
            <a:r>
              <a:rPr lang="en-US" sz="2400" dirty="0" smtClean="0">
                <a:solidFill>
                  <a:schemeClr val="accent2"/>
                </a:solidFill>
              </a:rPr>
              <a:t> </a:t>
            </a:r>
            <a:r>
              <a:rPr lang="en-US" sz="2400" u="sng" dirty="0" smtClean="0"/>
              <a:t>{ </a:t>
            </a:r>
            <a:r>
              <a:rPr lang="en-US" sz="2400" u="sng" dirty="0" err="1" smtClean="0">
                <a:solidFill>
                  <a:schemeClr val="accent2"/>
                </a:solidFill>
              </a:rPr>
              <a:t>bool</a:t>
            </a:r>
            <a:r>
              <a:rPr lang="en-US" sz="2400" u="sng" dirty="0" smtClean="0"/>
              <a:t> }</a:t>
            </a:r>
            <a:endParaRPr lang="en-US" sz="2400" u="sng" dirty="0" smtClean="0">
              <a:solidFill>
                <a:schemeClr val="accent2"/>
              </a:solidFill>
            </a:endParaRPr>
          </a:p>
          <a:p>
            <a:pPr eaLnBrk="1" hangingPunct="1">
              <a:lnSpc>
                <a:spcPct val="90000"/>
              </a:lnSpc>
              <a:buFontTx/>
              <a:buNone/>
              <a:tabLst>
                <a:tab pos="2466975" algn="l"/>
              </a:tabLst>
            </a:pPr>
            <a:r>
              <a:rPr lang="en-US" sz="2400" dirty="0" smtClean="0">
                <a:solidFill>
                  <a:schemeClr val="hlink"/>
                </a:solidFill>
              </a:rPr>
              <a:t>modifier</a:t>
            </a:r>
            <a:r>
              <a:rPr lang="en-US" sz="2400" dirty="0" smtClean="0">
                <a:solidFill>
                  <a:schemeClr val="accent2"/>
                </a:solidFill>
              </a:rPr>
              <a:t> </a:t>
            </a:r>
            <a:r>
              <a:rPr lang="en-US" sz="2400" dirty="0" smtClean="0"/>
              <a:t>::=</a:t>
            </a:r>
            <a:r>
              <a:rPr lang="en-US" sz="2400" dirty="0" smtClean="0">
                <a:solidFill>
                  <a:schemeClr val="accent2"/>
                </a:solidFill>
              </a:rPr>
              <a:t> public </a:t>
            </a:r>
            <a:r>
              <a:rPr lang="en-US" sz="2400" u="sng" dirty="0" smtClean="0"/>
              <a:t>{</a:t>
            </a:r>
            <a:r>
              <a:rPr lang="en-US" sz="2400" u="sng" dirty="0" smtClean="0">
                <a:solidFill>
                  <a:schemeClr val="accent2"/>
                </a:solidFill>
              </a:rPr>
              <a:t> public </a:t>
            </a:r>
            <a:r>
              <a:rPr lang="en-US" sz="2400" u="sng" dirty="0" smtClean="0"/>
              <a:t>}</a:t>
            </a:r>
          </a:p>
          <a:p>
            <a:pPr eaLnBrk="1" hangingPunct="1">
              <a:lnSpc>
                <a:spcPct val="90000"/>
              </a:lnSpc>
              <a:buFontTx/>
              <a:buNone/>
              <a:tabLst>
                <a:tab pos="2466975" algn="l"/>
              </a:tabLst>
            </a:pPr>
            <a:r>
              <a:rPr lang="en-US" sz="2400" dirty="0" smtClean="0"/>
              <a:t>                 |</a:t>
            </a:r>
            <a:r>
              <a:rPr lang="en-US" sz="2400" dirty="0" smtClean="0">
                <a:solidFill>
                  <a:schemeClr val="accent2"/>
                </a:solidFill>
              </a:rPr>
              <a:t>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endParaRPr lang="en-US" sz="2000" u="sng" dirty="0" smtClean="0">
              <a:solidFill>
                <a:schemeClr val="accent2"/>
              </a:solidFill>
              <a:cs typeface="Arial" charset="0"/>
            </a:endParaRPr>
          </a:p>
          <a:p>
            <a:pPr eaLnBrk="1" hangingPunct="1">
              <a:lnSpc>
                <a:spcPct val="90000"/>
              </a:lnSpc>
              <a:buFontTx/>
              <a:buNone/>
              <a:tabLst>
                <a:tab pos="2466975" algn="l"/>
              </a:tabLst>
            </a:pPr>
            <a:r>
              <a:rPr lang="en-US" sz="2400" dirty="0" smtClean="0">
                <a:solidFill>
                  <a:schemeClr val="hlink"/>
                </a:solidFill>
                <a:cs typeface="Arial" charset="0"/>
              </a:rPr>
              <a:t>formals</a:t>
            </a:r>
            <a:r>
              <a:rPr lang="en-US" sz="2400" dirty="0" smtClean="0">
                <a:solidFill>
                  <a:schemeClr val="accent2"/>
                </a:solidFill>
                <a:cs typeface="Arial" charset="0"/>
              </a:rPr>
              <a:t> ::=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cs typeface="Arial" charset="0"/>
              </a:rPr>
              <a:t>{</a:t>
            </a:r>
            <a:r>
              <a:rPr lang="en-US" sz="2400" u="sng" dirty="0" smtClean="0">
                <a:solidFill>
                  <a:schemeClr val="accent2"/>
                </a:solidFill>
                <a:cs typeface="Arial" charset="0"/>
              </a:rPr>
              <a:t> ) </a:t>
            </a:r>
            <a:r>
              <a:rPr lang="en-US" sz="2400" u="sng" dirty="0" smtClean="0">
                <a:cs typeface="Arial" charset="0"/>
              </a:rPr>
              <a:t>}</a:t>
            </a:r>
            <a:r>
              <a:rPr lang="en-US" sz="2400" u="sng" dirty="0" smtClean="0">
                <a:solidFill>
                  <a:schemeClr val="accent2"/>
                </a:solidFill>
                <a:cs typeface="Arial" charset="0"/>
              </a:rPr>
              <a:t> </a:t>
            </a:r>
          </a:p>
          <a:p>
            <a:pPr eaLnBrk="1" hangingPunct="1">
              <a:lnSpc>
                <a:spcPct val="90000"/>
              </a:lnSpc>
              <a:buFontTx/>
              <a:buNone/>
              <a:tabLst>
                <a:tab pos="2466975" algn="l"/>
              </a:tabLst>
            </a:pPr>
            <a:r>
              <a:rPr lang="en-US" sz="2400" dirty="0" smtClean="0">
                <a:cs typeface="Arial" charset="0"/>
              </a:rPr>
              <a:t>                |</a:t>
            </a:r>
            <a:r>
              <a:rPr lang="en-US" sz="2400" dirty="0" smtClean="0">
                <a:solidFill>
                  <a:schemeClr val="accent2"/>
                </a:solidFill>
                <a:cs typeface="Arial" charset="0"/>
              </a:rPr>
              <a:t>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a:t>
            </a:r>
            <a:r>
              <a:rPr lang="en-US" sz="2400" dirty="0" smtClean="0">
                <a:solidFill>
                  <a:schemeClr val="accent2"/>
                </a:solidFill>
                <a:cs typeface="Arial" charset="0"/>
              </a:rPr>
              <a:t> ,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90000"/>
              </a:lnSpc>
              <a:buFontTx/>
              <a:buNone/>
              <a:tabLst>
                <a:tab pos="2466975" algn="l"/>
              </a:tabLst>
            </a:pPr>
            <a:r>
              <a:rPr lang="en-US" sz="2400" dirty="0" smtClean="0"/>
              <a:t>--------------------------------------------</a:t>
            </a:r>
          </a:p>
          <a:p>
            <a:pPr eaLnBrk="1" hangingPunct="1">
              <a:lnSpc>
                <a:spcPct val="90000"/>
              </a:lnSpc>
              <a:buFontTx/>
              <a:buNone/>
              <a:tabLst>
                <a:tab pos="2466975" algn="l"/>
              </a:tabLst>
            </a:pPr>
            <a:r>
              <a:rPr lang="en-US" sz="2400" dirty="0" smtClean="0"/>
              <a:t>Top down parse of </a:t>
            </a:r>
            <a:r>
              <a:rPr lang="en-US" sz="2400" dirty="0" err="1" smtClean="0">
                <a:solidFill>
                  <a:schemeClr val="accent2"/>
                </a:solidFill>
              </a:rPr>
              <a:t>int</a:t>
            </a:r>
            <a:r>
              <a:rPr lang="en-US" sz="2400" dirty="0" smtClean="0">
                <a:solidFill>
                  <a:schemeClr val="accent2"/>
                </a:solidFill>
              </a:rPr>
              <a:t> </a:t>
            </a:r>
            <a:r>
              <a:rPr lang="en-US" sz="2400" dirty="0" err="1" smtClean="0">
                <a:solidFill>
                  <a:schemeClr val="accent2"/>
                </a:solidFill>
              </a:rPr>
              <a:t>ident</a:t>
            </a:r>
            <a:r>
              <a:rPr lang="en-US" sz="2400" dirty="0" smtClean="0"/>
              <a:t> </a:t>
            </a:r>
            <a:r>
              <a:rPr lang="en-US" sz="2400" dirty="0" smtClean="0">
                <a:solidFill>
                  <a:schemeClr val="accent2"/>
                </a:solidFill>
              </a:rPr>
              <a:t>;</a:t>
            </a:r>
            <a:endParaRPr lang="en-US" sz="2400" dirty="0" smtClean="0"/>
          </a:p>
          <a:p>
            <a:pPr eaLnBrk="1" hangingPunct="1">
              <a:lnSpc>
                <a:spcPct val="90000"/>
              </a:lnSpc>
              <a:buFontTx/>
              <a:buNone/>
              <a:tabLst>
                <a:tab pos="2466975" algn="l"/>
              </a:tabLst>
            </a:pPr>
            <a:endParaRPr lang="en-US" sz="2400" dirty="0" smtClean="0"/>
          </a:p>
          <a:p>
            <a:pPr eaLnBrk="1" hangingPunct="1">
              <a:lnSpc>
                <a:spcPct val="90000"/>
              </a:lnSpc>
              <a:buFontTx/>
              <a:buNone/>
              <a:tabLst>
                <a:tab pos="2466975" algn="l"/>
              </a:tabLst>
            </a:pPr>
            <a:r>
              <a:rPr lang="en-US" sz="2800" dirty="0" err="1" smtClean="0">
                <a:solidFill>
                  <a:schemeClr val="hlink"/>
                </a:solidFill>
              </a:rPr>
              <a:t>dec</a:t>
            </a:r>
            <a:r>
              <a:rPr lang="en-US" sz="2800" dirty="0" smtClean="0"/>
              <a:t> 					 </a:t>
            </a:r>
            <a:r>
              <a:rPr lang="en-US" sz="2800" dirty="0" err="1" smtClean="0">
                <a:solidFill>
                  <a:schemeClr val="accent2"/>
                </a:solidFill>
              </a:rPr>
              <a:t>int</a:t>
            </a:r>
            <a:r>
              <a:rPr lang="en-US" sz="2800" dirty="0" smtClean="0">
                <a:solidFill>
                  <a:schemeClr val="accent2"/>
                </a:solidFill>
              </a:rPr>
              <a:t> </a:t>
            </a:r>
            <a:r>
              <a:rPr lang="en-US" sz="2800" dirty="0" err="1" smtClean="0">
                <a:solidFill>
                  <a:schemeClr val="accent2"/>
                </a:solidFill>
              </a:rPr>
              <a:t>ident</a:t>
            </a:r>
            <a:r>
              <a:rPr lang="en-US" sz="2800" dirty="0" smtClean="0">
                <a:solidFill>
                  <a:schemeClr val="accent2"/>
                </a:solidFill>
              </a:rPr>
              <a:t> ;</a:t>
            </a:r>
          </a:p>
          <a:p>
            <a:pPr eaLnBrk="1" hangingPunct="1">
              <a:lnSpc>
                <a:spcPct val="90000"/>
              </a:lnSpc>
              <a:buFontTx/>
              <a:buNone/>
              <a:tabLst>
                <a:tab pos="2466975" algn="l"/>
              </a:tabLst>
            </a:pPr>
            <a:r>
              <a:rPr lang="en-US" sz="2800" dirty="0" smtClean="0">
                <a:solidFill>
                  <a:schemeClr val="hlink"/>
                </a:solidFill>
              </a:rPr>
              <a:t>modifier type</a:t>
            </a:r>
            <a:r>
              <a:rPr lang="en-US" sz="2800" dirty="0" smtClean="0"/>
              <a:t> </a:t>
            </a:r>
            <a:r>
              <a:rPr lang="en-US" sz="2800" dirty="0" err="1" smtClean="0">
                <a:solidFill>
                  <a:schemeClr val="accent2"/>
                </a:solidFill>
              </a:rPr>
              <a:t>ident</a:t>
            </a:r>
            <a:r>
              <a:rPr lang="en-US" sz="2800" dirty="0" smtClean="0">
                <a:solidFill>
                  <a:schemeClr val="accent2"/>
                </a:solidFill>
              </a:rPr>
              <a:t> ;</a:t>
            </a:r>
            <a:endParaRPr lang="en-US" sz="2800" dirty="0" smtClean="0"/>
          </a:p>
          <a:p>
            <a:pPr eaLnBrk="1" hangingPunct="1">
              <a:lnSpc>
                <a:spcPct val="90000"/>
              </a:lnSpc>
              <a:buFontTx/>
              <a:buNone/>
              <a:tabLst>
                <a:tab pos="2466975" algn="l"/>
              </a:tabLst>
            </a:pPr>
            <a:endParaRPr lang="en-US" sz="2800" dirty="0" smtClean="0">
              <a:cs typeface="Arial" charset="0"/>
            </a:endParaRPr>
          </a:p>
          <a:p>
            <a:pPr eaLnBrk="1" hangingPunct="1">
              <a:lnSpc>
                <a:spcPct val="90000"/>
              </a:lnSpc>
              <a:tabLst>
                <a:tab pos="2466975" algn="l"/>
              </a:tabLst>
            </a:pPr>
            <a:endParaRPr lang="en-US" sz="2800" dirty="0" smtClean="0"/>
          </a:p>
        </p:txBody>
      </p:sp>
      <p:sp>
        <p:nvSpPr>
          <p:cNvPr id="77826" name="Slide Number Placeholder 5"/>
          <p:cNvSpPr>
            <a:spLocks noGrp="1"/>
          </p:cNvSpPr>
          <p:nvPr>
            <p:ph type="sldNum" sz="quarter" idx="12"/>
          </p:nvPr>
        </p:nvSpPr>
        <p:spPr>
          <a:noFill/>
        </p:spPr>
        <p:txBody>
          <a:bodyPr/>
          <a:lstStyle/>
          <a:p>
            <a:fld id="{69B76B2B-6191-4233-8D6F-48C7B98ED3F9}" type="slidenum">
              <a:rPr lang="en-US" smtClean="0">
                <a:solidFill>
                  <a:prstClr val="black"/>
                </a:solidFill>
              </a:rPr>
              <a:pPr/>
              <a:t>14</a:t>
            </a:fld>
            <a:endParaRPr lang="en-US" smtClean="0">
              <a:solidFill>
                <a:prstClr val="black"/>
              </a:solidFill>
            </a:endParaRPr>
          </a:p>
        </p:txBody>
      </p:sp>
      <p:sp>
        <p:nvSpPr>
          <p:cNvPr id="77828" name="AutoShape 3"/>
          <p:cNvSpPr>
            <a:spLocks noChangeArrowheads="1"/>
          </p:cNvSpPr>
          <p:nvPr/>
        </p:nvSpPr>
        <p:spPr bwMode="auto">
          <a:xfrm>
            <a:off x="6019800" y="4648200"/>
            <a:ext cx="1828800" cy="838200"/>
          </a:xfrm>
          <a:prstGeom prst="wedgeRoundRectCallout">
            <a:avLst>
              <a:gd name="adj1" fmla="val -125637"/>
              <a:gd name="adj2" fmla="val -486660"/>
              <a:gd name="adj3" fmla="val 16667"/>
            </a:avLst>
          </a:prstGeom>
          <a:solidFill>
            <a:schemeClr val="accent1">
              <a:alpha val="0"/>
            </a:schemeClr>
          </a:solidFill>
          <a:ln w="25400">
            <a:solidFill>
              <a:srgbClr val="00FF00"/>
            </a:solidFill>
            <a:miter lim="800000"/>
            <a:headEnd/>
            <a:tailEnd/>
          </a:ln>
        </p:spPr>
        <p:txBody>
          <a:bodyPr/>
          <a:lstStyle/>
          <a:p>
            <a:pPr algn="ctr"/>
            <a:endParaRPr lang="en-US">
              <a:solidFill>
                <a:prstClr val="blac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idx="1"/>
          </p:nvPr>
        </p:nvSpPr>
        <p:spPr>
          <a:xfrm>
            <a:off x="457200" y="533400"/>
            <a:ext cx="8229600" cy="5592763"/>
          </a:xfrm>
        </p:spPr>
        <p:txBody>
          <a:bodyPr/>
          <a:lstStyle/>
          <a:p>
            <a:pPr eaLnBrk="1" hangingPunct="1">
              <a:lnSpc>
                <a:spcPct val="8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hlink"/>
                </a:solidFill>
              </a:rPr>
              <a:t>modifier type</a:t>
            </a:r>
            <a:r>
              <a:rPr lang="en-US" sz="2400" dirty="0" smtClean="0"/>
              <a:t> </a:t>
            </a:r>
            <a:r>
              <a:rPr lang="en-US" sz="2400" dirty="0" err="1" smtClean="0">
                <a:solidFill>
                  <a:schemeClr val="accent2"/>
                </a:solidFill>
              </a:rPr>
              <a:t>ident</a:t>
            </a:r>
            <a:r>
              <a:rPr lang="en-US" sz="2400" dirty="0" smtClean="0">
                <a:solidFill>
                  <a:schemeClr val="accent2"/>
                </a:solidFill>
              </a:rPr>
              <a:t> ; </a:t>
            </a:r>
            <a:r>
              <a:rPr lang="en-US" sz="2400" u="sng" dirty="0" smtClean="0"/>
              <a:t>{ </a:t>
            </a:r>
            <a:r>
              <a:rPr lang="en-US" sz="2400" u="sng" dirty="0" smtClean="0">
                <a:solidFill>
                  <a:schemeClr val="accent2"/>
                </a:solidFill>
              </a:rPr>
              <a:t>public</a:t>
            </a:r>
            <a:r>
              <a:rPr lang="en-US" sz="2400" u="sng" dirty="0" smtClean="0"/>
              <a:t>, </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8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accent2"/>
                </a:solidFill>
              </a:rPr>
              <a:t>procedure</a:t>
            </a:r>
            <a:r>
              <a:rPr lang="en-US" sz="2400" dirty="0" smtClean="0"/>
              <a:t> </a:t>
            </a:r>
            <a:r>
              <a:rPr lang="en-US" sz="2400" dirty="0" err="1" smtClean="0">
                <a:solidFill>
                  <a:schemeClr val="accent2"/>
                </a:solidFill>
              </a:rPr>
              <a:t>ident</a:t>
            </a:r>
            <a:r>
              <a:rPr lang="en-US" sz="2400" dirty="0" smtClean="0">
                <a:solidFill>
                  <a:schemeClr val="accent2"/>
                </a:solidFill>
              </a:rPr>
              <a:t> (</a:t>
            </a:r>
            <a:r>
              <a:rPr lang="en-US" sz="2400" dirty="0" smtClean="0"/>
              <a:t> </a:t>
            </a:r>
            <a:r>
              <a:rPr lang="en-US" sz="2400" dirty="0" smtClean="0">
                <a:solidFill>
                  <a:schemeClr val="hlink"/>
                </a:solidFill>
              </a:rPr>
              <a:t>formals</a:t>
            </a:r>
            <a:r>
              <a:rPr lang="en-US" sz="2400" dirty="0" smtClean="0"/>
              <a:t> </a:t>
            </a:r>
            <a:r>
              <a:rPr lang="en-US" sz="2400" dirty="0" smtClean="0">
                <a:solidFill>
                  <a:schemeClr val="accent2"/>
                </a:solidFill>
              </a:rPr>
              <a:t>) body ; </a:t>
            </a:r>
          </a:p>
          <a:p>
            <a:pPr eaLnBrk="1" hangingPunct="1">
              <a:lnSpc>
                <a:spcPct val="80000"/>
              </a:lnSpc>
              <a:buFontTx/>
              <a:buNone/>
              <a:tabLst>
                <a:tab pos="2466975" algn="l"/>
              </a:tabLst>
            </a:pPr>
            <a:r>
              <a:rPr lang="en-US" sz="2400" dirty="0" smtClean="0">
                <a:solidFill>
                  <a:schemeClr val="accent2"/>
                </a:solidFill>
              </a:rPr>
              <a:t>				</a:t>
            </a:r>
            <a:r>
              <a:rPr lang="en-US" sz="2400" u="sng" dirty="0" smtClean="0"/>
              <a:t>{</a:t>
            </a:r>
            <a:r>
              <a:rPr lang="en-US" sz="2400" u="sng" dirty="0" smtClean="0">
                <a:solidFill>
                  <a:schemeClr val="accent2"/>
                </a:solidFill>
              </a:rPr>
              <a:t> procedure </a:t>
            </a:r>
            <a:r>
              <a:rPr lang="en-US" sz="2400" u="sng" dirty="0" smtClean="0"/>
              <a:t>}</a:t>
            </a:r>
            <a:r>
              <a:rPr lang="en-US" sz="2400" dirty="0" smtClean="0"/>
              <a:t> </a:t>
            </a:r>
            <a:endParaRPr lang="en-US" sz="2000" dirty="0" smtClean="0">
              <a:solidFill>
                <a:schemeClr val="accent2"/>
              </a:solidFill>
            </a:endParaRPr>
          </a:p>
          <a:p>
            <a:pPr eaLnBrk="1" hangingPunct="1">
              <a:lnSpc>
                <a:spcPct val="80000"/>
              </a:lnSpc>
              <a:buFontTx/>
              <a:buNone/>
              <a:tabLst>
                <a:tab pos="2466975" algn="l"/>
              </a:tabLst>
            </a:pPr>
            <a:r>
              <a:rPr lang="en-US" sz="2400" dirty="0" smtClean="0">
                <a:solidFill>
                  <a:schemeClr val="hlink"/>
                </a:solidFill>
              </a:rPr>
              <a:t>type</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a:t>
            </a:r>
            <a:r>
              <a:rPr lang="en-US" sz="2400" u="sng" dirty="0" smtClean="0"/>
              <a:t>{</a:t>
            </a:r>
            <a:r>
              <a:rPr lang="en-US" sz="2400" u="sng" dirty="0" err="1" smtClean="0">
                <a:solidFill>
                  <a:schemeClr val="accent2"/>
                </a:solidFill>
              </a:rPr>
              <a:t>int</a:t>
            </a:r>
            <a:r>
              <a:rPr lang="en-US" sz="2400" u="sng" dirty="0" smtClean="0"/>
              <a:t> }</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bool</a:t>
            </a:r>
            <a:r>
              <a:rPr lang="en-US" sz="2400" dirty="0" smtClean="0">
                <a:solidFill>
                  <a:schemeClr val="accent2"/>
                </a:solidFill>
              </a:rPr>
              <a:t> </a:t>
            </a:r>
            <a:r>
              <a:rPr lang="en-US" sz="2400" u="sng" dirty="0" smtClean="0"/>
              <a:t>{ </a:t>
            </a:r>
            <a:r>
              <a:rPr lang="en-US" sz="2400" u="sng" dirty="0" err="1" smtClean="0">
                <a:solidFill>
                  <a:schemeClr val="accent2"/>
                </a:solidFill>
              </a:rPr>
              <a:t>bool</a:t>
            </a:r>
            <a:r>
              <a:rPr lang="en-US" sz="2400" u="sng" dirty="0" smtClean="0"/>
              <a:t> }</a:t>
            </a:r>
            <a:endParaRPr lang="en-US" sz="2400" u="sng" dirty="0" smtClean="0">
              <a:solidFill>
                <a:schemeClr val="accent2"/>
              </a:solidFill>
            </a:endParaRPr>
          </a:p>
          <a:p>
            <a:pPr eaLnBrk="1" hangingPunct="1">
              <a:lnSpc>
                <a:spcPct val="80000"/>
              </a:lnSpc>
              <a:buFontTx/>
              <a:buNone/>
              <a:tabLst>
                <a:tab pos="2466975" algn="l"/>
              </a:tabLst>
            </a:pPr>
            <a:r>
              <a:rPr lang="en-US" sz="2400" dirty="0" smtClean="0">
                <a:solidFill>
                  <a:schemeClr val="hlink"/>
                </a:solidFill>
              </a:rPr>
              <a:t>modifier</a:t>
            </a:r>
            <a:r>
              <a:rPr lang="en-US" sz="2400" dirty="0" smtClean="0">
                <a:solidFill>
                  <a:schemeClr val="accent2"/>
                </a:solidFill>
              </a:rPr>
              <a:t> </a:t>
            </a:r>
            <a:r>
              <a:rPr lang="en-US" sz="2400" dirty="0" smtClean="0"/>
              <a:t>::=</a:t>
            </a:r>
            <a:r>
              <a:rPr lang="en-US" sz="2400" dirty="0" smtClean="0">
                <a:solidFill>
                  <a:schemeClr val="accent2"/>
                </a:solidFill>
              </a:rPr>
              <a:t> public </a:t>
            </a:r>
            <a:r>
              <a:rPr lang="en-US" sz="2400" u="sng" dirty="0" smtClean="0"/>
              <a:t>{</a:t>
            </a:r>
            <a:r>
              <a:rPr lang="en-US" sz="2400" u="sng" dirty="0" smtClean="0">
                <a:solidFill>
                  <a:schemeClr val="accent2"/>
                </a:solidFill>
              </a:rPr>
              <a:t> public </a:t>
            </a:r>
            <a:r>
              <a:rPr lang="en-US" sz="2400" u="sng" dirty="0" smtClean="0"/>
              <a:t>}</a:t>
            </a:r>
          </a:p>
          <a:p>
            <a:pPr eaLnBrk="1" hangingPunct="1">
              <a:lnSpc>
                <a:spcPct val="80000"/>
              </a:lnSpc>
              <a:buFontTx/>
              <a:buNone/>
              <a:tabLst>
                <a:tab pos="2466975" algn="l"/>
              </a:tabLst>
            </a:pPr>
            <a:r>
              <a:rPr lang="en-US" sz="2400" dirty="0" smtClean="0"/>
              <a:t>                 |</a:t>
            </a:r>
            <a:r>
              <a:rPr lang="en-US" sz="2400" dirty="0" smtClean="0">
                <a:solidFill>
                  <a:schemeClr val="accent2"/>
                </a:solidFill>
              </a:rPr>
              <a:t>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endParaRPr lang="en-US" sz="2000" u="sng" dirty="0" smtClean="0">
              <a:solidFill>
                <a:schemeClr val="accent2"/>
              </a:solidFill>
              <a:cs typeface="Arial" charset="0"/>
            </a:endParaRPr>
          </a:p>
          <a:p>
            <a:pPr eaLnBrk="1" hangingPunct="1">
              <a:lnSpc>
                <a:spcPct val="80000"/>
              </a:lnSpc>
              <a:buFontTx/>
              <a:buNone/>
              <a:tabLst>
                <a:tab pos="2466975" algn="l"/>
              </a:tabLst>
            </a:pPr>
            <a:r>
              <a:rPr lang="en-US" sz="2400" dirty="0" smtClean="0">
                <a:solidFill>
                  <a:schemeClr val="hlink"/>
                </a:solidFill>
                <a:cs typeface="Arial" charset="0"/>
              </a:rPr>
              <a:t>formals</a:t>
            </a:r>
            <a:r>
              <a:rPr lang="en-US" sz="2400" dirty="0" smtClean="0">
                <a:solidFill>
                  <a:schemeClr val="accent2"/>
                </a:solidFill>
                <a:cs typeface="Arial" charset="0"/>
              </a:rPr>
              <a:t> ::=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cs typeface="Arial" charset="0"/>
              </a:rPr>
              <a:t>{</a:t>
            </a:r>
            <a:r>
              <a:rPr lang="en-US" sz="2400" u="sng" dirty="0" smtClean="0">
                <a:solidFill>
                  <a:schemeClr val="accent2"/>
                </a:solidFill>
                <a:cs typeface="Arial" charset="0"/>
              </a:rPr>
              <a:t> ) </a:t>
            </a:r>
            <a:r>
              <a:rPr lang="en-US" sz="2400" u="sng" dirty="0" smtClean="0">
                <a:cs typeface="Arial" charset="0"/>
              </a:rPr>
              <a:t>}</a:t>
            </a:r>
            <a:r>
              <a:rPr lang="en-US" sz="2400" u="sng" dirty="0" smtClean="0">
                <a:solidFill>
                  <a:schemeClr val="accent2"/>
                </a:solidFill>
                <a:cs typeface="Arial" charset="0"/>
              </a:rPr>
              <a:t> </a:t>
            </a:r>
          </a:p>
          <a:p>
            <a:pPr eaLnBrk="1" hangingPunct="1">
              <a:lnSpc>
                <a:spcPct val="80000"/>
              </a:lnSpc>
              <a:buFontTx/>
              <a:buNone/>
              <a:tabLst>
                <a:tab pos="2466975" algn="l"/>
              </a:tabLst>
            </a:pPr>
            <a:r>
              <a:rPr lang="en-US" sz="2400" dirty="0" smtClean="0">
                <a:cs typeface="Arial" charset="0"/>
              </a:rPr>
              <a:t>                |</a:t>
            </a:r>
            <a:r>
              <a:rPr lang="en-US" sz="2400" dirty="0" smtClean="0">
                <a:solidFill>
                  <a:schemeClr val="accent2"/>
                </a:solidFill>
                <a:cs typeface="Arial" charset="0"/>
              </a:rPr>
              <a:t>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a:t>
            </a:r>
            <a:r>
              <a:rPr lang="en-US" sz="2400" dirty="0" smtClean="0">
                <a:solidFill>
                  <a:schemeClr val="accent2"/>
                </a:solidFill>
                <a:cs typeface="Arial" charset="0"/>
              </a:rPr>
              <a:t> ,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80000"/>
              </a:lnSpc>
              <a:buFontTx/>
              <a:buNone/>
              <a:tabLst>
                <a:tab pos="2466975" algn="l"/>
              </a:tabLst>
            </a:pPr>
            <a:r>
              <a:rPr lang="en-US" sz="2400" dirty="0" smtClean="0"/>
              <a:t>--------------------------------------------</a:t>
            </a:r>
          </a:p>
          <a:p>
            <a:pPr eaLnBrk="1" hangingPunct="1">
              <a:lnSpc>
                <a:spcPct val="80000"/>
              </a:lnSpc>
              <a:buFontTx/>
              <a:buNone/>
              <a:tabLst>
                <a:tab pos="2466975" algn="l"/>
              </a:tabLst>
            </a:pPr>
            <a:r>
              <a:rPr lang="en-US" sz="2400" dirty="0" smtClean="0"/>
              <a:t>Top down parse of </a:t>
            </a:r>
            <a:r>
              <a:rPr lang="en-US" sz="2400" dirty="0" err="1" smtClean="0">
                <a:solidFill>
                  <a:schemeClr val="accent2"/>
                </a:solidFill>
              </a:rPr>
              <a:t>int</a:t>
            </a:r>
            <a:r>
              <a:rPr lang="en-US" sz="2400" dirty="0" smtClean="0">
                <a:solidFill>
                  <a:schemeClr val="accent2"/>
                </a:solidFill>
              </a:rPr>
              <a:t> </a:t>
            </a:r>
            <a:r>
              <a:rPr lang="en-US" sz="2400" dirty="0" err="1" smtClean="0">
                <a:solidFill>
                  <a:schemeClr val="accent2"/>
                </a:solidFill>
              </a:rPr>
              <a:t>ident</a:t>
            </a:r>
            <a:r>
              <a:rPr lang="en-US" sz="2400" dirty="0" smtClean="0"/>
              <a:t> </a:t>
            </a:r>
            <a:r>
              <a:rPr lang="en-US" sz="2400" dirty="0" smtClean="0">
                <a:solidFill>
                  <a:schemeClr val="accent2"/>
                </a:solidFill>
              </a:rPr>
              <a:t>;</a:t>
            </a:r>
            <a:endParaRPr lang="en-US" sz="2400" dirty="0" smtClean="0"/>
          </a:p>
          <a:p>
            <a:pPr eaLnBrk="1" hangingPunct="1">
              <a:lnSpc>
                <a:spcPct val="80000"/>
              </a:lnSpc>
              <a:buFontTx/>
              <a:buNone/>
              <a:tabLst>
                <a:tab pos="2466975" algn="l"/>
              </a:tabLst>
            </a:pPr>
            <a:endParaRPr lang="en-US" sz="2400" dirty="0" smtClean="0"/>
          </a:p>
          <a:p>
            <a:pPr eaLnBrk="1" hangingPunct="1">
              <a:lnSpc>
                <a:spcPct val="80000"/>
              </a:lnSpc>
              <a:buFontTx/>
              <a:buNone/>
              <a:tabLst>
                <a:tab pos="2466975" algn="l"/>
              </a:tabLst>
            </a:pPr>
            <a:r>
              <a:rPr lang="en-US" sz="2400" dirty="0" err="1" smtClean="0">
                <a:solidFill>
                  <a:schemeClr val="hlink"/>
                </a:solidFill>
              </a:rPr>
              <a:t>dec</a:t>
            </a:r>
            <a:r>
              <a:rPr lang="en-US" sz="2400" dirty="0" smtClean="0"/>
              <a:t> 					 </a:t>
            </a:r>
            <a:r>
              <a:rPr lang="en-US" sz="2400" dirty="0" err="1" smtClean="0">
                <a:solidFill>
                  <a:schemeClr val="accent2"/>
                </a:solidFill>
              </a:rPr>
              <a:t>int</a:t>
            </a:r>
            <a:r>
              <a:rPr lang="en-US" sz="2400" dirty="0" smtClean="0">
                <a:solidFill>
                  <a:schemeClr val="accent2"/>
                </a:solidFill>
              </a:rPr>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r>
              <a:rPr lang="en-US" sz="2400" dirty="0" smtClean="0">
                <a:solidFill>
                  <a:schemeClr val="hlink"/>
                </a:solidFill>
              </a:rPr>
              <a:t>modifier type</a:t>
            </a:r>
            <a:r>
              <a:rPr lang="en-US" sz="2400" dirty="0" smtClean="0"/>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r>
              <a:rPr lang="el-GR" sz="2400" dirty="0" smtClean="0">
                <a:solidFill>
                  <a:schemeClr val="accent2"/>
                </a:solidFill>
                <a:cs typeface="Arial" charset="0"/>
              </a:rPr>
              <a:t>ε</a:t>
            </a:r>
            <a:r>
              <a:rPr lang="en-US" sz="2400" dirty="0" smtClean="0">
                <a:solidFill>
                  <a:schemeClr val="accent2"/>
                </a:solidFill>
                <a:cs typeface="Arial" charset="0"/>
              </a:rPr>
              <a:t> </a:t>
            </a:r>
            <a:r>
              <a:rPr lang="en-US" sz="2400" dirty="0" smtClean="0">
                <a:solidFill>
                  <a:schemeClr val="hlink"/>
                </a:solidFill>
              </a:rPr>
              <a:t>type</a:t>
            </a:r>
            <a:r>
              <a:rPr lang="en-US" sz="2400" dirty="0" smtClean="0"/>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endParaRPr lang="en-US" sz="2400" dirty="0" smtClean="0">
              <a:solidFill>
                <a:schemeClr val="accent2"/>
              </a:solidFill>
            </a:endParaRPr>
          </a:p>
          <a:p>
            <a:pPr eaLnBrk="1" hangingPunct="1">
              <a:lnSpc>
                <a:spcPct val="80000"/>
              </a:lnSpc>
              <a:buFontTx/>
              <a:buNone/>
              <a:tabLst>
                <a:tab pos="2466975" algn="l"/>
              </a:tabLst>
            </a:pPr>
            <a:endParaRPr lang="en-US" sz="2400" dirty="0" smtClean="0"/>
          </a:p>
          <a:p>
            <a:pPr eaLnBrk="1" hangingPunct="1">
              <a:lnSpc>
                <a:spcPct val="80000"/>
              </a:lnSpc>
              <a:buFontTx/>
              <a:buNone/>
              <a:tabLst>
                <a:tab pos="2466975" algn="l"/>
              </a:tabLst>
            </a:pPr>
            <a:endParaRPr lang="en-US" sz="2400" dirty="0" smtClean="0">
              <a:cs typeface="Arial" charset="0"/>
            </a:endParaRPr>
          </a:p>
          <a:p>
            <a:pPr eaLnBrk="1" hangingPunct="1">
              <a:lnSpc>
                <a:spcPct val="80000"/>
              </a:lnSpc>
              <a:tabLst>
                <a:tab pos="2466975" algn="l"/>
              </a:tabLst>
            </a:pPr>
            <a:endParaRPr lang="en-US" sz="2800" dirty="0" smtClean="0"/>
          </a:p>
        </p:txBody>
      </p:sp>
      <p:sp>
        <p:nvSpPr>
          <p:cNvPr id="78850" name="Slide Number Placeholder 5"/>
          <p:cNvSpPr>
            <a:spLocks noGrp="1"/>
          </p:cNvSpPr>
          <p:nvPr>
            <p:ph type="sldNum" sz="quarter" idx="12"/>
          </p:nvPr>
        </p:nvSpPr>
        <p:spPr>
          <a:noFill/>
        </p:spPr>
        <p:txBody>
          <a:bodyPr/>
          <a:lstStyle/>
          <a:p>
            <a:fld id="{17C58545-E653-487D-AED0-8FEC1FFF1987}" type="slidenum">
              <a:rPr lang="en-US" smtClean="0">
                <a:solidFill>
                  <a:prstClr val="black"/>
                </a:solidFill>
              </a:rPr>
              <a:pPr/>
              <a:t>15</a:t>
            </a:fld>
            <a:endParaRPr lang="en-US" smtClean="0">
              <a:solidFill>
                <a:prstClr val="black"/>
              </a:solidFill>
            </a:endParaRPr>
          </a:p>
        </p:txBody>
      </p:sp>
      <p:sp>
        <p:nvSpPr>
          <p:cNvPr id="78852" name="AutoShape 3"/>
          <p:cNvSpPr>
            <a:spLocks noChangeArrowheads="1"/>
          </p:cNvSpPr>
          <p:nvPr/>
        </p:nvSpPr>
        <p:spPr bwMode="auto">
          <a:xfrm>
            <a:off x="5943600" y="4191000"/>
            <a:ext cx="1600200" cy="762000"/>
          </a:xfrm>
          <a:prstGeom prst="wedgeRoundRectCallout">
            <a:avLst>
              <a:gd name="adj1" fmla="val -247323"/>
              <a:gd name="adj2" fmla="val -269403"/>
              <a:gd name="adj3" fmla="val 16667"/>
            </a:avLst>
          </a:prstGeom>
          <a:solidFill>
            <a:schemeClr val="accent1">
              <a:alpha val="0"/>
            </a:schemeClr>
          </a:solidFill>
          <a:ln w="25400">
            <a:solidFill>
              <a:srgbClr val="00FF00"/>
            </a:solidFill>
            <a:miter lim="800000"/>
            <a:headEnd/>
            <a:tailEnd/>
          </a:ln>
        </p:spPr>
        <p:txBody>
          <a:bodyPr/>
          <a:lstStyle/>
          <a:p>
            <a:pPr algn="ctr"/>
            <a:endParaRPr lang="en-US">
              <a:solidFill>
                <a:prstClr val="blac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idx="1"/>
          </p:nvPr>
        </p:nvSpPr>
        <p:spPr>
          <a:xfrm>
            <a:off x="381000" y="457200"/>
            <a:ext cx="8229600" cy="5592763"/>
          </a:xfrm>
        </p:spPr>
        <p:txBody>
          <a:bodyPr/>
          <a:lstStyle/>
          <a:p>
            <a:pPr eaLnBrk="1" hangingPunct="1">
              <a:lnSpc>
                <a:spcPct val="8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hlink"/>
                </a:solidFill>
              </a:rPr>
              <a:t>modifier type</a:t>
            </a:r>
            <a:r>
              <a:rPr lang="en-US" sz="2400" dirty="0" smtClean="0"/>
              <a:t> </a:t>
            </a:r>
            <a:r>
              <a:rPr lang="en-US" sz="2400" dirty="0" err="1" smtClean="0">
                <a:solidFill>
                  <a:schemeClr val="accent2"/>
                </a:solidFill>
              </a:rPr>
              <a:t>ident</a:t>
            </a:r>
            <a:r>
              <a:rPr lang="en-US" sz="2400" dirty="0" smtClean="0">
                <a:solidFill>
                  <a:schemeClr val="accent2"/>
                </a:solidFill>
              </a:rPr>
              <a:t> ; </a:t>
            </a:r>
            <a:r>
              <a:rPr lang="en-US" sz="2400" u="sng" dirty="0" smtClean="0"/>
              <a:t>{ </a:t>
            </a:r>
            <a:r>
              <a:rPr lang="en-US" sz="2400" u="sng" dirty="0" smtClean="0">
                <a:solidFill>
                  <a:schemeClr val="accent2"/>
                </a:solidFill>
              </a:rPr>
              <a:t>public</a:t>
            </a:r>
            <a:r>
              <a:rPr lang="en-US" sz="2400" u="sng" dirty="0" smtClean="0"/>
              <a:t>, </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80000"/>
              </a:lnSpc>
              <a:buFontTx/>
              <a:buNone/>
              <a:tabLst>
                <a:tab pos="2466975" algn="l"/>
              </a:tabLst>
            </a:pPr>
            <a:r>
              <a:rPr lang="en-US" sz="2400" dirty="0" err="1" smtClean="0">
                <a:solidFill>
                  <a:schemeClr val="hlink"/>
                </a:solidFill>
              </a:rPr>
              <a:t>dec</a:t>
            </a:r>
            <a:r>
              <a:rPr lang="en-US" sz="2400" dirty="0" smtClean="0"/>
              <a:t> ::= </a:t>
            </a:r>
            <a:r>
              <a:rPr lang="en-US" sz="2400" dirty="0" smtClean="0">
                <a:solidFill>
                  <a:schemeClr val="accent2"/>
                </a:solidFill>
              </a:rPr>
              <a:t>procedure</a:t>
            </a:r>
            <a:r>
              <a:rPr lang="en-US" sz="2400" dirty="0" smtClean="0"/>
              <a:t> </a:t>
            </a:r>
            <a:r>
              <a:rPr lang="en-US" sz="2400" dirty="0" err="1" smtClean="0">
                <a:solidFill>
                  <a:schemeClr val="accent2"/>
                </a:solidFill>
              </a:rPr>
              <a:t>ident</a:t>
            </a:r>
            <a:r>
              <a:rPr lang="en-US" sz="2400" dirty="0" smtClean="0">
                <a:solidFill>
                  <a:schemeClr val="accent2"/>
                </a:solidFill>
              </a:rPr>
              <a:t> (</a:t>
            </a:r>
            <a:r>
              <a:rPr lang="en-US" sz="2400" dirty="0" smtClean="0"/>
              <a:t> </a:t>
            </a:r>
            <a:r>
              <a:rPr lang="en-US" sz="2400" dirty="0" smtClean="0">
                <a:solidFill>
                  <a:schemeClr val="hlink"/>
                </a:solidFill>
              </a:rPr>
              <a:t>formals</a:t>
            </a:r>
            <a:r>
              <a:rPr lang="en-US" sz="2400" dirty="0" smtClean="0"/>
              <a:t> </a:t>
            </a:r>
            <a:r>
              <a:rPr lang="en-US" sz="2400" dirty="0" smtClean="0">
                <a:solidFill>
                  <a:schemeClr val="accent2"/>
                </a:solidFill>
              </a:rPr>
              <a:t>) body ; </a:t>
            </a:r>
          </a:p>
          <a:p>
            <a:pPr eaLnBrk="1" hangingPunct="1">
              <a:lnSpc>
                <a:spcPct val="80000"/>
              </a:lnSpc>
              <a:buFontTx/>
              <a:buNone/>
              <a:tabLst>
                <a:tab pos="2466975" algn="l"/>
              </a:tabLst>
            </a:pPr>
            <a:r>
              <a:rPr lang="en-US" sz="2400" dirty="0" smtClean="0">
                <a:solidFill>
                  <a:schemeClr val="accent2"/>
                </a:solidFill>
              </a:rPr>
              <a:t>				</a:t>
            </a:r>
            <a:r>
              <a:rPr lang="en-US" sz="2400" u="sng" dirty="0" smtClean="0"/>
              <a:t>{</a:t>
            </a:r>
            <a:r>
              <a:rPr lang="en-US" sz="2400" u="sng" dirty="0" smtClean="0">
                <a:solidFill>
                  <a:schemeClr val="accent2"/>
                </a:solidFill>
              </a:rPr>
              <a:t> procedure </a:t>
            </a:r>
            <a:r>
              <a:rPr lang="en-US" sz="2400" u="sng" dirty="0" smtClean="0"/>
              <a:t>}</a:t>
            </a:r>
            <a:r>
              <a:rPr lang="en-US" sz="2400" dirty="0" smtClean="0"/>
              <a:t> </a:t>
            </a:r>
            <a:endParaRPr lang="en-US" sz="2000" dirty="0" smtClean="0">
              <a:solidFill>
                <a:schemeClr val="accent2"/>
              </a:solidFill>
            </a:endParaRPr>
          </a:p>
          <a:p>
            <a:pPr eaLnBrk="1" hangingPunct="1">
              <a:lnSpc>
                <a:spcPct val="80000"/>
              </a:lnSpc>
              <a:buFontTx/>
              <a:buNone/>
              <a:tabLst>
                <a:tab pos="2466975" algn="l"/>
              </a:tabLst>
            </a:pPr>
            <a:r>
              <a:rPr lang="en-US" sz="2400" dirty="0" smtClean="0">
                <a:solidFill>
                  <a:schemeClr val="hlink"/>
                </a:solidFill>
              </a:rPr>
              <a:t>type</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int</a:t>
            </a:r>
            <a:r>
              <a:rPr lang="en-US" sz="2400" dirty="0" smtClean="0">
                <a:solidFill>
                  <a:schemeClr val="accent2"/>
                </a:solidFill>
              </a:rPr>
              <a:t> </a:t>
            </a:r>
            <a:r>
              <a:rPr lang="en-US" sz="2400" u="sng" dirty="0" smtClean="0"/>
              <a:t>{</a:t>
            </a:r>
            <a:r>
              <a:rPr lang="en-US" sz="2400" u="sng" dirty="0" err="1" smtClean="0">
                <a:solidFill>
                  <a:schemeClr val="accent2"/>
                </a:solidFill>
              </a:rPr>
              <a:t>int</a:t>
            </a:r>
            <a:r>
              <a:rPr lang="en-US" sz="2400" u="sng" dirty="0" smtClean="0"/>
              <a:t> }</a:t>
            </a:r>
            <a:r>
              <a:rPr lang="en-US" sz="2400" dirty="0" smtClean="0">
                <a:solidFill>
                  <a:schemeClr val="accent2"/>
                </a:solidFill>
              </a:rPr>
              <a:t> </a:t>
            </a:r>
            <a:r>
              <a:rPr lang="en-US" sz="2400" dirty="0" smtClean="0"/>
              <a:t>|</a:t>
            </a:r>
            <a:r>
              <a:rPr lang="en-US" sz="2400" dirty="0" smtClean="0">
                <a:solidFill>
                  <a:schemeClr val="accent2"/>
                </a:solidFill>
              </a:rPr>
              <a:t> </a:t>
            </a:r>
            <a:r>
              <a:rPr lang="en-US" sz="2400" dirty="0" err="1" smtClean="0">
                <a:solidFill>
                  <a:schemeClr val="accent2"/>
                </a:solidFill>
              </a:rPr>
              <a:t>bool</a:t>
            </a:r>
            <a:r>
              <a:rPr lang="en-US" sz="2400" dirty="0" smtClean="0">
                <a:solidFill>
                  <a:schemeClr val="accent2"/>
                </a:solidFill>
              </a:rPr>
              <a:t> </a:t>
            </a:r>
            <a:r>
              <a:rPr lang="en-US" sz="2400" u="sng" dirty="0" smtClean="0"/>
              <a:t>{ </a:t>
            </a:r>
            <a:r>
              <a:rPr lang="en-US" sz="2400" u="sng" dirty="0" err="1" smtClean="0">
                <a:solidFill>
                  <a:schemeClr val="accent2"/>
                </a:solidFill>
              </a:rPr>
              <a:t>bool</a:t>
            </a:r>
            <a:r>
              <a:rPr lang="en-US" sz="2400" u="sng" dirty="0" smtClean="0"/>
              <a:t> }</a:t>
            </a:r>
            <a:endParaRPr lang="en-US" sz="2400" u="sng" dirty="0" smtClean="0">
              <a:solidFill>
                <a:schemeClr val="accent2"/>
              </a:solidFill>
            </a:endParaRPr>
          </a:p>
          <a:p>
            <a:pPr eaLnBrk="1" hangingPunct="1">
              <a:lnSpc>
                <a:spcPct val="80000"/>
              </a:lnSpc>
              <a:buFontTx/>
              <a:buNone/>
              <a:tabLst>
                <a:tab pos="2466975" algn="l"/>
              </a:tabLst>
            </a:pPr>
            <a:r>
              <a:rPr lang="en-US" sz="2400" dirty="0" smtClean="0">
                <a:solidFill>
                  <a:schemeClr val="hlink"/>
                </a:solidFill>
              </a:rPr>
              <a:t>modifier</a:t>
            </a:r>
            <a:r>
              <a:rPr lang="en-US" sz="2400" dirty="0" smtClean="0">
                <a:solidFill>
                  <a:schemeClr val="accent2"/>
                </a:solidFill>
              </a:rPr>
              <a:t> </a:t>
            </a:r>
            <a:r>
              <a:rPr lang="en-US" sz="2400" dirty="0" smtClean="0"/>
              <a:t>::=</a:t>
            </a:r>
            <a:r>
              <a:rPr lang="en-US" sz="2400" dirty="0" smtClean="0">
                <a:solidFill>
                  <a:schemeClr val="accent2"/>
                </a:solidFill>
              </a:rPr>
              <a:t> public </a:t>
            </a:r>
            <a:r>
              <a:rPr lang="en-US" sz="2400" u="sng" dirty="0" smtClean="0"/>
              <a:t>{</a:t>
            </a:r>
            <a:r>
              <a:rPr lang="en-US" sz="2400" u="sng" dirty="0" smtClean="0">
                <a:solidFill>
                  <a:schemeClr val="accent2"/>
                </a:solidFill>
              </a:rPr>
              <a:t> public </a:t>
            </a:r>
            <a:r>
              <a:rPr lang="en-US" sz="2400" u="sng" dirty="0" smtClean="0"/>
              <a:t>}</a:t>
            </a:r>
          </a:p>
          <a:p>
            <a:pPr eaLnBrk="1" hangingPunct="1">
              <a:lnSpc>
                <a:spcPct val="80000"/>
              </a:lnSpc>
              <a:buFontTx/>
              <a:buNone/>
              <a:tabLst>
                <a:tab pos="2466975" algn="l"/>
              </a:tabLst>
            </a:pPr>
            <a:r>
              <a:rPr lang="en-US" sz="2400" dirty="0" smtClean="0"/>
              <a:t>                 |</a:t>
            </a:r>
            <a:r>
              <a:rPr lang="en-US" sz="2400" dirty="0" smtClean="0">
                <a:solidFill>
                  <a:schemeClr val="accent2"/>
                </a:solidFill>
              </a:rPr>
              <a:t>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endParaRPr lang="en-US" sz="2000" u="sng" dirty="0" smtClean="0">
              <a:solidFill>
                <a:schemeClr val="accent2"/>
              </a:solidFill>
              <a:cs typeface="Arial" charset="0"/>
            </a:endParaRPr>
          </a:p>
          <a:p>
            <a:pPr eaLnBrk="1" hangingPunct="1">
              <a:lnSpc>
                <a:spcPct val="80000"/>
              </a:lnSpc>
              <a:buFontTx/>
              <a:buNone/>
              <a:tabLst>
                <a:tab pos="2466975" algn="l"/>
              </a:tabLst>
            </a:pPr>
            <a:r>
              <a:rPr lang="en-US" sz="2400" dirty="0" smtClean="0">
                <a:solidFill>
                  <a:schemeClr val="hlink"/>
                </a:solidFill>
                <a:cs typeface="Arial" charset="0"/>
              </a:rPr>
              <a:t>formals</a:t>
            </a:r>
            <a:r>
              <a:rPr lang="en-US" sz="2400" dirty="0" smtClean="0">
                <a:solidFill>
                  <a:schemeClr val="accent2"/>
                </a:solidFill>
                <a:cs typeface="Arial" charset="0"/>
              </a:rPr>
              <a:t> ::= </a:t>
            </a:r>
            <a:r>
              <a:rPr lang="el-GR" sz="2400" dirty="0" smtClean="0">
                <a:solidFill>
                  <a:schemeClr val="accent2"/>
                </a:solidFill>
                <a:cs typeface="Arial" charset="0"/>
              </a:rPr>
              <a:t>ε</a:t>
            </a:r>
            <a:r>
              <a:rPr lang="en-US" sz="2400" dirty="0" smtClean="0">
                <a:solidFill>
                  <a:schemeClr val="accent2"/>
                </a:solidFill>
                <a:cs typeface="Arial" charset="0"/>
              </a:rPr>
              <a:t>  </a:t>
            </a:r>
            <a:r>
              <a:rPr lang="en-US" sz="2400" u="sng" dirty="0" smtClean="0">
                <a:cs typeface="Arial" charset="0"/>
              </a:rPr>
              <a:t>{</a:t>
            </a:r>
            <a:r>
              <a:rPr lang="en-US" sz="2400" u="sng" dirty="0" smtClean="0">
                <a:solidFill>
                  <a:schemeClr val="accent2"/>
                </a:solidFill>
                <a:cs typeface="Arial" charset="0"/>
              </a:rPr>
              <a:t> ) </a:t>
            </a:r>
            <a:r>
              <a:rPr lang="en-US" sz="2400" u="sng" dirty="0" smtClean="0">
                <a:cs typeface="Arial" charset="0"/>
              </a:rPr>
              <a:t>}</a:t>
            </a:r>
            <a:r>
              <a:rPr lang="en-US" sz="2400" u="sng" dirty="0" smtClean="0">
                <a:solidFill>
                  <a:schemeClr val="accent2"/>
                </a:solidFill>
                <a:cs typeface="Arial" charset="0"/>
              </a:rPr>
              <a:t> </a:t>
            </a:r>
          </a:p>
          <a:p>
            <a:pPr eaLnBrk="1" hangingPunct="1">
              <a:lnSpc>
                <a:spcPct val="80000"/>
              </a:lnSpc>
              <a:buFontTx/>
              <a:buNone/>
              <a:tabLst>
                <a:tab pos="2466975" algn="l"/>
              </a:tabLst>
            </a:pPr>
            <a:r>
              <a:rPr lang="en-US" sz="2400" dirty="0" smtClean="0">
                <a:cs typeface="Arial" charset="0"/>
              </a:rPr>
              <a:t>                |</a:t>
            </a:r>
            <a:r>
              <a:rPr lang="en-US" sz="2400" dirty="0" smtClean="0">
                <a:solidFill>
                  <a:schemeClr val="accent2"/>
                </a:solidFill>
                <a:cs typeface="Arial" charset="0"/>
              </a:rPr>
              <a:t>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a:t>
            </a:r>
            <a:r>
              <a:rPr lang="en-US" sz="2400" dirty="0" smtClean="0">
                <a:solidFill>
                  <a:schemeClr val="accent2"/>
                </a:solidFill>
                <a:cs typeface="Arial" charset="0"/>
              </a:rPr>
              <a:t> , </a:t>
            </a:r>
            <a:r>
              <a:rPr lang="en-US" sz="2400" dirty="0" smtClean="0">
                <a:solidFill>
                  <a:schemeClr val="hlink"/>
                </a:solidFill>
                <a:cs typeface="Arial" charset="0"/>
              </a:rPr>
              <a:t>type</a:t>
            </a:r>
            <a:r>
              <a:rPr lang="en-US" sz="2400" dirty="0" smtClean="0">
                <a:solidFill>
                  <a:schemeClr val="accent2"/>
                </a:solidFill>
                <a:cs typeface="Arial" charset="0"/>
              </a:rPr>
              <a:t> </a:t>
            </a:r>
            <a:r>
              <a:rPr lang="en-US" sz="2400" dirty="0" err="1" smtClean="0">
                <a:solidFill>
                  <a:schemeClr val="accent2"/>
                </a:solidFill>
                <a:cs typeface="Arial" charset="0"/>
              </a:rPr>
              <a:t>ident</a:t>
            </a:r>
            <a:r>
              <a:rPr lang="en-US" sz="2400" dirty="0" smtClean="0">
                <a:solidFill>
                  <a:schemeClr val="accent2"/>
                </a:solidFill>
                <a:cs typeface="Arial" charset="0"/>
              </a:rPr>
              <a:t> </a:t>
            </a:r>
            <a:r>
              <a:rPr lang="en-US" sz="2400" dirty="0" smtClean="0">
                <a:cs typeface="Arial" charset="0"/>
              </a:rPr>
              <a:t>)* </a:t>
            </a:r>
            <a:r>
              <a:rPr lang="en-US" sz="2400" u="sng" dirty="0" smtClean="0"/>
              <a:t>{</a:t>
            </a:r>
            <a:r>
              <a:rPr lang="en-US" sz="2400" u="sng" dirty="0" err="1" smtClean="0">
                <a:solidFill>
                  <a:schemeClr val="accent2"/>
                </a:solidFill>
              </a:rPr>
              <a:t>int</a:t>
            </a:r>
            <a:r>
              <a:rPr lang="en-US" sz="2400" u="sng" dirty="0" smtClean="0"/>
              <a:t>, </a:t>
            </a:r>
            <a:r>
              <a:rPr lang="en-US" sz="2400" u="sng" dirty="0" err="1" smtClean="0">
                <a:solidFill>
                  <a:schemeClr val="accent2"/>
                </a:solidFill>
              </a:rPr>
              <a:t>bool</a:t>
            </a:r>
            <a:r>
              <a:rPr lang="en-US" sz="2400" u="sng" dirty="0" smtClean="0"/>
              <a:t> }</a:t>
            </a:r>
          </a:p>
          <a:p>
            <a:pPr eaLnBrk="1" hangingPunct="1">
              <a:lnSpc>
                <a:spcPct val="80000"/>
              </a:lnSpc>
              <a:buFontTx/>
              <a:buNone/>
              <a:tabLst>
                <a:tab pos="2466975" algn="l"/>
              </a:tabLst>
            </a:pPr>
            <a:r>
              <a:rPr lang="en-US" sz="2400" dirty="0" smtClean="0"/>
              <a:t>--------------------------------------------</a:t>
            </a:r>
          </a:p>
          <a:p>
            <a:pPr eaLnBrk="1" hangingPunct="1">
              <a:lnSpc>
                <a:spcPct val="80000"/>
              </a:lnSpc>
              <a:buFontTx/>
              <a:buNone/>
              <a:tabLst>
                <a:tab pos="2466975" algn="l"/>
              </a:tabLst>
            </a:pPr>
            <a:r>
              <a:rPr lang="en-US" sz="2400" dirty="0" smtClean="0"/>
              <a:t>Top down parse of </a:t>
            </a:r>
            <a:r>
              <a:rPr lang="en-US" sz="2400" dirty="0" err="1" smtClean="0">
                <a:solidFill>
                  <a:schemeClr val="accent2"/>
                </a:solidFill>
              </a:rPr>
              <a:t>int</a:t>
            </a:r>
            <a:r>
              <a:rPr lang="en-US" sz="2400" dirty="0" smtClean="0">
                <a:solidFill>
                  <a:schemeClr val="accent2"/>
                </a:solidFill>
              </a:rPr>
              <a:t> </a:t>
            </a:r>
            <a:r>
              <a:rPr lang="en-US" sz="2400" dirty="0" err="1" smtClean="0">
                <a:solidFill>
                  <a:schemeClr val="accent2"/>
                </a:solidFill>
              </a:rPr>
              <a:t>ident</a:t>
            </a:r>
            <a:r>
              <a:rPr lang="en-US" sz="2400" dirty="0" smtClean="0"/>
              <a:t> </a:t>
            </a:r>
            <a:r>
              <a:rPr lang="en-US" sz="2400" dirty="0" smtClean="0">
                <a:solidFill>
                  <a:schemeClr val="accent2"/>
                </a:solidFill>
              </a:rPr>
              <a:t>;</a:t>
            </a:r>
            <a:endParaRPr lang="en-US" sz="2400" dirty="0" smtClean="0"/>
          </a:p>
          <a:p>
            <a:pPr eaLnBrk="1" hangingPunct="1">
              <a:lnSpc>
                <a:spcPct val="80000"/>
              </a:lnSpc>
              <a:buFontTx/>
              <a:buNone/>
              <a:tabLst>
                <a:tab pos="2466975" algn="l"/>
              </a:tabLst>
            </a:pPr>
            <a:endParaRPr lang="en-US" sz="2400" dirty="0" smtClean="0"/>
          </a:p>
          <a:p>
            <a:pPr eaLnBrk="1" hangingPunct="1">
              <a:lnSpc>
                <a:spcPct val="80000"/>
              </a:lnSpc>
              <a:buFontTx/>
              <a:buNone/>
              <a:tabLst>
                <a:tab pos="2466975" algn="l"/>
              </a:tabLst>
            </a:pPr>
            <a:r>
              <a:rPr lang="en-US" sz="2400" dirty="0" err="1" smtClean="0">
                <a:solidFill>
                  <a:schemeClr val="hlink"/>
                </a:solidFill>
              </a:rPr>
              <a:t>dec</a:t>
            </a:r>
            <a:r>
              <a:rPr lang="en-US" sz="2400" dirty="0" smtClean="0"/>
              <a:t> 					 </a:t>
            </a:r>
            <a:r>
              <a:rPr lang="en-US" sz="2400" dirty="0" err="1" smtClean="0">
                <a:solidFill>
                  <a:schemeClr val="accent2"/>
                </a:solidFill>
              </a:rPr>
              <a:t>int</a:t>
            </a:r>
            <a:r>
              <a:rPr lang="en-US" sz="2400" dirty="0" smtClean="0">
                <a:solidFill>
                  <a:schemeClr val="accent2"/>
                </a:solidFill>
              </a:rPr>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r>
              <a:rPr lang="en-US" sz="2400" dirty="0" smtClean="0">
                <a:solidFill>
                  <a:schemeClr val="hlink"/>
                </a:solidFill>
              </a:rPr>
              <a:t>modifier type</a:t>
            </a:r>
            <a:r>
              <a:rPr lang="en-US" sz="2400" dirty="0" smtClean="0"/>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r>
              <a:rPr lang="el-GR" sz="2400" dirty="0" smtClean="0">
                <a:solidFill>
                  <a:schemeClr val="accent2"/>
                </a:solidFill>
                <a:cs typeface="Arial" charset="0"/>
              </a:rPr>
              <a:t>ε</a:t>
            </a:r>
            <a:r>
              <a:rPr lang="en-US" sz="2400" dirty="0" smtClean="0">
                <a:solidFill>
                  <a:schemeClr val="accent2"/>
                </a:solidFill>
                <a:cs typeface="Arial" charset="0"/>
              </a:rPr>
              <a:t> </a:t>
            </a:r>
            <a:r>
              <a:rPr lang="en-US" sz="2400" dirty="0" smtClean="0">
                <a:solidFill>
                  <a:schemeClr val="hlink"/>
                </a:solidFill>
              </a:rPr>
              <a:t>type</a:t>
            </a:r>
            <a:r>
              <a:rPr lang="en-US" sz="2400" dirty="0" smtClean="0"/>
              <a:t> </a:t>
            </a:r>
            <a:r>
              <a:rPr lang="en-US" sz="2400" dirty="0" err="1" smtClean="0">
                <a:solidFill>
                  <a:schemeClr val="accent2"/>
                </a:solidFill>
              </a:rPr>
              <a:t>ident</a:t>
            </a:r>
            <a:r>
              <a:rPr lang="en-US" sz="2400" dirty="0" smtClean="0">
                <a:solidFill>
                  <a:schemeClr val="accent2"/>
                </a:solidFill>
              </a:rPr>
              <a:t> ;</a:t>
            </a:r>
          </a:p>
          <a:p>
            <a:pPr eaLnBrk="1" hangingPunct="1">
              <a:lnSpc>
                <a:spcPct val="80000"/>
              </a:lnSpc>
              <a:buFontTx/>
              <a:buNone/>
              <a:tabLst>
                <a:tab pos="2466975" algn="l"/>
              </a:tabLst>
            </a:pPr>
            <a:r>
              <a:rPr lang="en-US" sz="2400" dirty="0" err="1" smtClean="0">
                <a:solidFill>
                  <a:schemeClr val="accent1"/>
                </a:solidFill>
              </a:rPr>
              <a:t>int</a:t>
            </a:r>
            <a:r>
              <a:rPr lang="en-US" sz="2400" dirty="0" smtClean="0">
                <a:solidFill>
                  <a:schemeClr val="accent1"/>
                </a:solidFill>
              </a:rPr>
              <a:t> </a:t>
            </a:r>
            <a:r>
              <a:rPr lang="en-US" sz="2400" dirty="0" err="1" smtClean="0">
                <a:solidFill>
                  <a:schemeClr val="accent1"/>
                </a:solidFill>
              </a:rPr>
              <a:t>ident</a:t>
            </a:r>
            <a:r>
              <a:rPr lang="en-US" sz="2400" dirty="0" smtClean="0">
                <a:solidFill>
                  <a:schemeClr val="accent1"/>
                </a:solidFill>
              </a:rPr>
              <a:t> ;                                          </a:t>
            </a:r>
            <a:r>
              <a:rPr lang="en-US" sz="2400" dirty="0" err="1" smtClean="0">
                <a:solidFill>
                  <a:schemeClr val="accent1"/>
                </a:solidFill>
              </a:rPr>
              <a:t>int</a:t>
            </a:r>
            <a:r>
              <a:rPr lang="en-US" sz="2400" dirty="0" smtClean="0">
                <a:solidFill>
                  <a:schemeClr val="accent1"/>
                </a:solidFill>
              </a:rPr>
              <a:t> </a:t>
            </a:r>
            <a:r>
              <a:rPr lang="en-US" sz="2400" dirty="0" err="1" smtClean="0">
                <a:solidFill>
                  <a:schemeClr val="accent1"/>
                </a:solidFill>
              </a:rPr>
              <a:t>ident</a:t>
            </a:r>
            <a:r>
              <a:rPr lang="en-US" sz="2400" dirty="0" smtClean="0">
                <a:solidFill>
                  <a:schemeClr val="accent1"/>
                </a:solidFill>
              </a:rPr>
              <a:t> ;</a:t>
            </a:r>
          </a:p>
          <a:p>
            <a:pPr eaLnBrk="1" hangingPunct="1">
              <a:lnSpc>
                <a:spcPct val="80000"/>
              </a:lnSpc>
              <a:buFontTx/>
              <a:buNone/>
              <a:tabLst>
                <a:tab pos="2466975" algn="l"/>
              </a:tabLst>
            </a:pPr>
            <a:endParaRPr lang="en-US" sz="2400" dirty="0" smtClean="0"/>
          </a:p>
          <a:p>
            <a:pPr eaLnBrk="1" hangingPunct="1">
              <a:lnSpc>
                <a:spcPct val="80000"/>
              </a:lnSpc>
              <a:buFontTx/>
              <a:buNone/>
              <a:tabLst>
                <a:tab pos="2466975" algn="l"/>
              </a:tabLst>
            </a:pPr>
            <a:endParaRPr lang="en-US" sz="2400" dirty="0" smtClean="0">
              <a:cs typeface="Arial" charset="0"/>
            </a:endParaRPr>
          </a:p>
          <a:p>
            <a:pPr eaLnBrk="1" hangingPunct="1">
              <a:lnSpc>
                <a:spcPct val="80000"/>
              </a:lnSpc>
              <a:tabLst>
                <a:tab pos="2466975" algn="l"/>
              </a:tabLst>
            </a:pPr>
            <a:endParaRPr lang="en-US" sz="2800" dirty="0" smtClean="0"/>
          </a:p>
        </p:txBody>
      </p:sp>
      <p:sp>
        <p:nvSpPr>
          <p:cNvPr id="79874" name="Slide Number Placeholder 5"/>
          <p:cNvSpPr>
            <a:spLocks noGrp="1"/>
          </p:cNvSpPr>
          <p:nvPr>
            <p:ph type="sldNum" sz="quarter" idx="12"/>
          </p:nvPr>
        </p:nvSpPr>
        <p:spPr>
          <a:noFill/>
        </p:spPr>
        <p:txBody>
          <a:bodyPr/>
          <a:lstStyle/>
          <a:p>
            <a:fld id="{582B3F72-9428-4FEE-9FD4-97A3B379D348}" type="slidenum">
              <a:rPr lang="en-US" smtClean="0">
                <a:solidFill>
                  <a:prstClr val="black"/>
                </a:solidFill>
              </a:rPr>
              <a:pPr/>
              <a:t>16</a:t>
            </a:fld>
            <a:endParaRPr lang="en-US" smtClean="0">
              <a:solidFill>
                <a:prstClr val="blac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idx="1"/>
          </p:nvPr>
        </p:nvSpPr>
        <p:spPr>
          <a:xfrm>
            <a:off x="457200" y="685800"/>
            <a:ext cx="8229600" cy="5440363"/>
          </a:xfrm>
        </p:spPr>
        <p:txBody>
          <a:bodyPr/>
          <a:lstStyle/>
          <a:p>
            <a:pPr eaLnBrk="1" hangingPunct="1"/>
            <a:r>
              <a:rPr lang="en-US" smtClean="0"/>
              <a:t>Summary</a:t>
            </a:r>
          </a:p>
          <a:p>
            <a:pPr lvl="1" eaLnBrk="1" hangingPunct="1"/>
            <a:r>
              <a:rPr lang="en-US" smtClean="0"/>
              <a:t>property of predict sets tells us that grammar is LL(1) </a:t>
            </a:r>
          </a:p>
          <a:p>
            <a:pPr lvl="1" eaLnBrk="1" hangingPunct="1"/>
            <a:r>
              <a:rPr lang="en-US" smtClean="0"/>
              <a:t>predict sets are also used during parsing to choose a production</a:t>
            </a:r>
          </a:p>
          <a:p>
            <a:pPr eaLnBrk="1" hangingPunct="1">
              <a:lnSpc>
                <a:spcPct val="90000"/>
              </a:lnSpc>
              <a:buFontTx/>
              <a:buNone/>
            </a:pPr>
            <a:endParaRPr lang="en-US" sz="2400" smtClean="0">
              <a:solidFill>
                <a:srgbClr val="0099FF"/>
              </a:solidFill>
            </a:endParaRPr>
          </a:p>
        </p:txBody>
      </p:sp>
      <p:sp>
        <p:nvSpPr>
          <p:cNvPr id="80898" name="Slide Number Placeholder 5"/>
          <p:cNvSpPr>
            <a:spLocks noGrp="1"/>
          </p:cNvSpPr>
          <p:nvPr>
            <p:ph type="sldNum" sz="quarter" idx="12"/>
          </p:nvPr>
        </p:nvSpPr>
        <p:spPr>
          <a:noFill/>
        </p:spPr>
        <p:txBody>
          <a:bodyPr/>
          <a:lstStyle/>
          <a:p>
            <a:fld id="{E7A37029-6706-4D6A-AE21-3867E0DC43AE}" type="slidenum">
              <a:rPr lang="en-US" smtClean="0">
                <a:solidFill>
                  <a:prstClr val="black"/>
                </a:solidFill>
              </a:rPr>
              <a:pPr/>
              <a:t>17</a:t>
            </a:fld>
            <a:endParaRPr lang="en-US" smtClean="0">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idx="1"/>
          </p:nvPr>
        </p:nvSpPr>
        <p:spPr>
          <a:xfrm>
            <a:off x="457200" y="457200"/>
            <a:ext cx="8229600" cy="6400800"/>
          </a:xfrm>
        </p:spPr>
        <p:txBody>
          <a:bodyPr/>
          <a:lstStyle/>
          <a:p>
            <a:pPr eaLnBrk="1" hangingPunct="1">
              <a:lnSpc>
                <a:spcPct val="90000"/>
              </a:lnSpc>
              <a:buFontTx/>
              <a:buNone/>
            </a:pPr>
            <a:r>
              <a:rPr lang="en-US" sz="4000" smtClean="0"/>
              <a:t>Is this grammar LL(1)?</a:t>
            </a:r>
          </a:p>
          <a:p>
            <a:pPr eaLnBrk="1" hangingPunct="1">
              <a:lnSpc>
                <a:spcPct val="90000"/>
              </a:lnSpc>
              <a:buFontTx/>
              <a:buNone/>
            </a:pPr>
            <a:endParaRPr lang="en-US" sz="4000" smtClean="0"/>
          </a:p>
          <a:p>
            <a:pPr eaLnBrk="1" hangingPunct="1">
              <a:lnSpc>
                <a:spcPct val="90000"/>
              </a:lnSpc>
              <a:buFontTx/>
              <a:buNone/>
            </a:pPr>
            <a:r>
              <a:rPr lang="en-US" sz="3600" i="1" smtClean="0"/>
              <a:t>	ident_list</a:t>
            </a:r>
            <a:r>
              <a:rPr lang="en-US" sz="3600" smtClean="0"/>
              <a:t> ::=</a:t>
            </a:r>
            <a:r>
              <a:rPr lang="en-US" sz="3600" smtClean="0">
                <a:solidFill>
                  <a:schemeClr val="accent2"/>
                </a:solidFill>
              </a:rPr>
              <a:t> ident</a:t>
            </a:r>
            <a:r>
              <a:rPr lang="en-US" sz="3600" smtClean="0"/>
              <a:t> | </a:t>
            </a:r>
            <a:r>
              <a:rPr lang="en-US" sz="3600" i="1" smtClean="0"/>
              <a:t>ident_list</a:t>
            </a:r>
            <a:r>
              <a:rPr lang="en-US" sz="3600" smtClean="0"/>
              <a:t> </a:t>
            </a:r>
            <a:r>
              <a:rPr lang="en-US" sz="3600" smtClean="0">
                <a:solidFill>
                  <a:schemeClr val="accent2"/>
                </a:solidFill>
              </a:rPr>
              <a:t>, ident</a:t>
            </a:r>
          </a:p>
          <a:p>
            <a:pPr eaLnBrk="1" hangingPunct="1">
              <a:lnSpc>
                <a:spcPct val="90000"/>
              </a:lnSpc>
            </a:pPr>
            <a:endParaRPr lang="en-US" sz="3600" smtClean="0">
              <a:solidFill>
                <a:schemeClr val="accent2"/>
              </a:solidFill>
            </a:endParaRPr>
          </a:p>
          <a:p>
            <a:pPr lvl="1" eaLnBrk="1" hangingPunct="1">
              <a:lnSpc>
                <a:spcPct val="90000"/>
              </a:lnSpc>
            </a:pPr>
            <a:endParaRPr lang="en-US" sz="3200" smtClean="0"/>
          </a:p>
        </p:txBody>
      </p:sp>
      <p:sp>
        <p:nvSpPr>
          <p:cNvPr id="81922" name="Slide Number Placeholder 5"/>
          <p:cNvSpPr>
            <a:spLocks noGrp="1"/>
          </p:cNvSpPr>
          <p:nvPr>
            <p:ph type="sldNum" sz="quarter" idx="12"/>
          </p:nvPr>
        </p:nvSpPr>
        <p:spPr>
          <a:noFill/>
        </p:spPr>
        <p:txBody>
          <a:bodyPr/>
          <a:lstStyle/>
          <a:p>
            <a:fld id="{CC2E7472-492F-4ED8-BAEC-6A8AEE6714D6}" type="slidenum">
              <a:rPr lang="en-US" smtClean="0">
                <a:solidFill>
                  <a:prstClr val="black"/>
                </a:solidFill>
              </a:rPr>
              <a:pPr/>
              <a:t>18</a:t>
            </a:fld>
            <a:endParaRPr lang="en-US" smtClean="0">
              <a:solidFill>
                <a:prstClr val="black"/>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idx="1"/>
          </p:nvPr>
        </p:nvSpPr>
        <p:spPr>
          <a:xfrm>
            <a:off x="457200" y="457200"/>
            <a:ext cx="8229600" cy="6400800"/>
          </a:xfrm>
        </p:spPr>
        <p:txBody>
          <a:bodyPr>
            <a:normAutofit/>
          </a:bodyPr>
          <a:lstStyle/>
          <a:p>
            <a:pPr eaLnBrk="1" hangingPunct="1">
              <a:lnSpc>
                <a:spcPct val="90000"/>
              </a:lnSpc>
              <a:buFontTx/>
              <a:buNone/>
            </a:pPr>
            <a:r>
              <a:rPr lang="en-US" sz="4000" dirty="0" smtClean="0"/>
              <a:t>Is this grammar LL(1)?</a:t>
            </a:r>
          </a:p>
          <a:p>
            <a:pPr eaLnBrk="1" hangingPunct="1">
              <a:lnSpc>
                <a:spcPct val="90000"/>
              </a:lnSpc>
              <a:buFontTx/>
              <a:buNone/>
            </a:pPr>
            <a:endParaRPr lang="en-US" sz="3600" dirty="0" smtClean="0"/>
          </a:p>
          <a:p>
            <a:pPr eaLnBrk="1" hangingPunct="1">
              <a:lnSpc>
                <a:spcPct val="90000"/>
              </a:lnSpc>
              <a:buFontTx/>
              <a:buNone/>
            </a:pPr>
            <a:r>
              <a:rPr lang="en-US" sz="3200" i="1" dirty="0" smtClean="0"/>
              <a: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t> |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endParaRPr lang="en-US" sz="3200" dirty="0" smtClean="0">
              <a:solidFill>
                <a:schemeClr val="accent2"/>
              </a:solidFill>
            </a:endParaRPr>
          </a:p>
          <a:p>
            <a:pPr eaLnBrk="1" hangingPunct="1">
              <a:lnSpc>
                <a:spcPct val="90000"/>
              </a:lnSpc>
            </a:pPr>
            <a:endParaRPr lang="en-US" sz="3200" dirty="0" smtClean="0"/>
          </a:p>
          <a:p>
            <a:pPr eaLnBrk="1" hangingPunct="1">
              <a:lnSpc>
                <a:spcPct val="90000"/>
              </a:lnSpc>
            </a:pPr>
            <a:r>
              <a:rPr lang="en-US" sz="3200" dirty="0" smtClean="0"/>
              <a:t>FIRST(</a:t>
            </a:r>
            <a:r>
              <a:rPr lang="en-US" sz="3200" dirty="0" err="1" smtClean="0"/>
              <a:t>ident_list</a:t>
            </a:r>
            <a:r>
              <a:rPr lang="en-US" sz="3200" dirty="0" smtClean="0"/>
              <a:t>) = </a:t>
            </a:r>
          </a:p>
          <a:p>
            <a:pPr eaLnBrk="1" hangingPunct="1">
              <a:lnSpc>
                <a:spcPct val="90000"/>
              </a:lnSpc>
              <a:buFontTx/>
              <a:buNone/>
            </a:pPr>
            <a:r>
              <a:rPr lang="en-US" sz="3200" dirty="0" smtClean="0"/>
              <a:t>		</a:t>
            </a:r>
            <a:r>
              <a:rPr lang="en-US" sz="3200" dirty="0" err="1" smtClean="0"/>
              <a:t>ident</a:t>
            </a:r>
            <a:r>
              <a:rPr lang="en-US" sz="3200" dirty="0" smtClean="0"/>
              <a:t> U FIRST(</a:t>
            </a:r>
            <a:r>
              <a:rPr lang="en-US" sz="3200" dirty="0" err="1" smtClean="0"/>
              <a:t>ident_list</a:t>
            </a:r>
            <a:r>
              <a:rPr lang="en-US" sz="3200" dirty="0" smtClean="0"/>
              <a:t>)</a:t>
            </a:r>
          </a:p>
          <a:p>
            <a:pPr eaLnBrk="1" hangingPunct="1">
              <a:lnSpc>
                <a:spcPct val="90000"/>
              </a:lnSpc>
              <a:buFontTx/>
              <a:buNone/>
            </a:pPr>
            <a:endParaRPr lang="en-US" sz="3200" dirty="0" smtClean="0"/>
          </a:p>
          <a:p>
            <a:pPr eaLnBrk="1" hangingPunct="1">
              <a:lnSpc>
                <a:spcPct val="90000"/>
              </a:lnSpc>
              <a:buFontTx/>
              <a:buNone/>
            </a:pPr>
            <a:r>
              <a:rPr lang="en-US" sz="3200" dirty="0" smtClean="0"/>
              <a:t>Predict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t>) = {</a:t>
            </a:r>
            <a:r>
              <a:rPr lang="en-US" sz="3200" dirty="0" err="1" smtClean="0">
                <a:solidFill>
                  <a:schemeClr val="accent2"/>
                </a:solidFill>
              </a:rPr>
              <a:t>ident</a:t>
            </a:r>
            <a:r>
              <a:rPr lang="en-US" sz="3200" dirty="0" smtClean="0"/>
              <a:t>}</a:t>
            </a:r>
          </a:p>
          <a:p>
            <a:pPr eaLnBrk="1" hangingPunct="1">
              <a:lnSpc>
                <a:spcPct val="90000"/>
              </a:lnSpc>
              <a:buFontTx/>
              <a:buNone/>
            </a:pPr>
            <a:r>
              <a:rPr lang="en-US" sz="3200" dirty="0" smtClean="0"/>
              <a:t>Predict (</a:t>
            </a:r>
            <a:r>
              <a:rPr lang="en-US" sz="3200" i="1" dirty="0" err="1" smtClean="0"/>
              <a:t>ident_list</a:t>
            </a:r>
            <a:r>
              <a:rPr lang="en-US" sz="3200" dirty="0" smtClean="0"/>
              <a:t> ::=</a:t>
            </a:r>
            <a:r>
              <a:rPr lang="en-US" sz="3200" dirty="0" smtClean="0">
                <a:solidFill>
                  <a:schemeClr val="accent2"/>
                </a:solidFill>
              </a:rPr>
              <a: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solidFill>
                  <a:schemeClr val="accent2"/>
                </a:solidFill>
              </a:rPr>
              <a:t>)</a:t>
            </a:r>
          </a:p>
          <a:p>
            <a:pPr eaLnBrk="1" hangingPunct="1">
              <a:lnSpc>
                <a:spcPct val="90000"/>
              </a:lnSpc>
              <a:buFontTx/>
              <a:buNone/>
            </a:pPr>
            <a:r>
              <a:rPr lang="en-US" sz="3200" dirty="0" smtClean="0">
                <a:solidFill>
                  <a:schemeClr val="accent2"/>
                </a:solidFill>
              </a:rPr>
              <a:t>	= </a:t>
            </a:r>
            <a:r>
              <a:rPr lang="en-US" sz="3200" dirty="0" smtClean="0"/>
              <a:t>FIRST(</a:t>
            </a:r>
            <a:r>
              <a:rPr lang="en-US" sz="3200" dirty="0" err="1" smtClean="0">
                <a:solidFill>
                  <a:schemeClr val="accent2"/>
                </a:solidFill>
              </a:rPr>
              <a:t>ident_list</a:t>
            </a:r>
            <a:r>
              <a:rPr lang="en-US" sz="3200" dirty="0" smtClean="0"/>
              <a:t>) = {</a:t>
            </a:r>
            <a:r>
              <a:rPr lang="en-US" sz="3200" dirty="0" err="1" smtClean="0">
                <a:solidFill>
                  <a:schemeClr val="accent2"/>
                </a:solidFill>
              </a:rPr>
              <a:t>ident</a:t>
            </a:r>
            <a:r>
              <a:rPr lang="en-US" sz="3200" dirty="0" smtClean="0"/>
              <a:t>}</a:t>
            </a:r>
          </a:p>
        </p:txBody>
      </p:sp>
      <p:sp>
        <p:nvSpPr>
          <p:cNvPr id="82946" name="Slide Number Placeholder 5"/>
          <p:cNvSpPr>
            <a:spLocks noGrp="1"/>
          </p:cNvSpPr>
          <p:nvPr>
            <p:ph type="sldNum" sz="quarter" idx="12"/>
          </p:nvPr>
        </p:nvSpPr>
        <p:spPr>
          <a:noFill/>
        </p:spPr>
        <p:txBody>
          <a:bodyPr/>
          <a:lstStyle/>
          <a:p>
            <a:fld id="{8FEF0B67-19D3-431F-B2ED-49C8A4551AE8}" type="slidenum">
              <a:rPr lang="en-US" smtClean="0">
                <a:solidFill>
                  <a:prstClr val="black"/>
                </a:solidFill>
              </a:rPr>
              <a:pPr/>
              <a:t>19</a:t>
            </a:fld>
            <a:endParaRPr lang="en-US" smtClean="0">
              <a:solidFill>
                <a:prstClr val="blac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idx="1"/>
          </p:nvPr>
        </p:nvSpPr>
        <p:spPr>
          <a:xfrm>
            <a:off x="457200" y="685800"/>
            <a:ext cx="8229600" cy="5440363"/>
          </a:xfrm>
        </p:spPr>
        <p:txBody>
          <a:bodyPr/>
          <a:lstStyle/>
          <a:p>
            <a:pPr eaLnBrk="1" hangingPunct="1">
              <a:lnSpc>
                <a:spcPct val="90000"/>
              </a:lnSpc>
            </a:pPr>
            <a:r>
              <a:rPr lang="en-US" smtClean="0"/>
              <a:t>Recap of parsing so far:</a:t>
            </a:r>
          </a:p>
          <a:p>
            <a:pPr lvl="1" eaLnBrk="1" hangingPunct="1">
              <a:lnSpc>
                <a:spcPct val="90000"/>
              </a:lnSpc>
            </a:pPr>
            <a:r>
              <a:rPr lang="en-US" smtClean="0"/>
              <a:t>Specify phrase structure of programming language with context free grammar (CFG) using EBNF notation</a:t>
            </a:r>
          </a:p>
          <a:p>
            <a:pPr lvl="1" eaLnBrk="1" hangingPunct="1">
              <a:lnSpc>
                <a:spcPct val="90000"/>
              </a:lnSpc>
            </a:pPr>
            <a:r>
              <a:rPr lang="en-US" smtClean="0"/>
              <a:t>CFGs generate sentences</a:t>
            </a:r>
          </a:p>
          <a:p>
            <a:pPr lvl="1" eaLnBrk="1" hangingPunct="1">
              <a:lnSpc>
                <a:spcPct val="90000"/>
              </a:lnSpc>
            </a:pPr>
            <a:r>
              <a:rPr lang="en-US" smtClean="0"/>
              <a:t>Parsers recognize sentences</a:t>
            </a:r>
          </a:p>
          <a:p>
            <a:pPr lvl="2" eaLnBrk="1" hangingPunct="1">
              <a:lnSpc>
                <a:spcPct val="90000"/>
              </a:lnSpc>
            </a:pPr>
            <a:r>
              <a:rPr lang="en-US" smtClean="0"/>
              <a:t>Several approaches to parsing</a:t>
            </a:r>
          </a:p>
          <a:p>
            <a:pPr lvl="3" eaLnBrk="1" hangingPunct="1">
              <a:lnSpc>
                <a:spcPct val="90000"/>
              </a:lnSpc>
            </a:pPr>
            <a:r>
              <a:rPr lang="en-US" smtClean="0"/>
              <a:t>bottom up</a:t>
            </a:r>
          </a:p>
          <a:p>
            <a:pPr lvl="3" eaLnBrk="1" hangingPunct="1">
              <a:lnSpc>
                <a:spcPct val="90000"/>
              </a:lnSpc>
            </a:pPr>
            <a:r>
              <a:rPr lang="en-US" smtClean="0"/>
              <a:t>top down</a:t>
            </a:r>
          </a:p>
          <a:p>
            <a:pPr lvl="1" eaLnBrk="1" hangingPunct="1">
              <a:lnSpc>
                <a:spcPct val="90000"/>
              </a:lnSpc>
            </a:pPr>
            <a:r>
              <a:rPr lang="en-US" smtClean="0"/>
              <a:t>Can classify grammars according to the type of parsing algorithm that can be used to parse them.</a:t>
            </a:r>
          </a:p>
        </p:txBody>
      </p:sp>
      <p:sp>
        <p:nvSpPr>
          <p:cNvPr id="65538" name="Slide Number Placeholder 5"/>
          <p:cNvSpPr>
            <a:spLocks noGrp="1"/>
          </p:cNvSpPr>
          <p:nvPr>
            <p:ph type="sldNum" sz="quarter" idx="12"/>
          </p:nvPr>
        </p:nvSpPr>
        <p:spPr>
          <a:noFill/>
        </p:spPr>
        <p:txBody>
          <a:bodyPr/>
          <a:lstStyle/>
          <a:p>
            <a:fld id="{5CBD516A-FB49-4C4D-9169-CE09EDAD1D72}" type="slidenum">
              <a:rPr lang="en-US" smtClean="0">
                <a:solidFill>
                  <a:prstClr val="black"/>
                </a:solidFill>
              </a:rPr>
              <a:pPr/>
              <a:t>2</a:t>
            </a:fld>
            <a:endParaRPr lang="en-US" smtClean="0">
              <a:solidFill>
                <a:prstClr val="black"/>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idx="1"/>
          </p:nvPr>
        </p:nvSpPr>
        <p:spPr>
          <a:xfrm>
            <a:off x="457200" y="457200"/>
            <a:ext cx="8229600" cy="6400800"/>
          </a:xfrm>
        </p:spPr>
        <p:txBody>
          <a:bodyPr/>
          <a:lstStyle/>
          <a:p>
            <a:pPr eaLnBrk="1" hangingPunct="1">
              <a:lnSpc>
                <a:spcPct val="80000"/>
              </a:lnSpc>
              <a:buFontTx/>
              <a:buNone/>
            </a:pPr>
            <a:r>
              <a:rPr lang="en-US" sz="4000" dirty="0" smtClean="0"/>
              <a:t>Is this grammar LL(1)?</a:t>
            </a:r>
          </a:p>
          <a:p>
            <a:pPr eaLnBrk="1" hangingPunct="1">
              <a:lnSpc>
                <a:spcPct val="80000"/>
              </a:lnSpc>
              <a:buFontTx/>
              <a:buNone/>
            </a:pPr>
            <a:endParaRPr lang="en-US" sz="3600" dirty="0" smtClean="0"/>
          </a:p>
          <a:p>
            <a:pPr eaLnBrk="1" hangingPunct="1">
              <a:lnSpc>
                <a:spcPct val="80000"/>
              </a:lnSpc>
              <a:buFontTx/>
              <a:buNone/>
            </a:pPr>
            <a:r>
              <a:rPr lang="en-US" sz="3200" i="1" dirty="0" smtClean="0"/>
              <a: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t> |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endParaRPr lang="en-US" sz="3200" dirty="0" smtClean="0">
              <a:solidFill>
                <a:schemeClr val="accent2"/>
              </a:solidFill>
            </a:endParaRPr>
          </a:p>
          <a:p>
            <a:pPr eaLnBrk="1" hangingPunct="1">
              <a:lnSpc>
                <a:spcPct val="80000"/>
              </a:lnSpc>
            </a:pPr>
            <a:endParaRPr lang="en-US" sz="3200" dirty="0" smtClean="0"/>
          </a:p>
          <a:p>
            <a:pPr eaLnBrk="1" hangingPunct="1">
              <a:lnSpc>
                <a:spcPct val="80000"/>
              </a:lnSpc>
            </a:pPr>
            <a:r>
              <a:rPr lang="en-US" sz="3200" dirty="0" smtClean="0"/>
              <a:t>FIRST(</a:t>
            </a:r>
            <a:r>
              <a:rPr lang="en-US" sz="3200" dirty="0" err="1" smtClean="0"/>
              <a:t>ident_list</a:t>
            </a:r>
            <a:r>
              <a:rPr lang="en-US" sz="3200" dirty="0" smtClean="0"/>
              <a:t>) = </a:t>
            </a:r>
          </a:p>
          <a:p>
            <a:pPr eaLnBrk="1" hangingPunct="1">
              <a:lnSpc>
                <a:spcPct val="80000"/>
              </a:lnSpc>
              <a:buFontTx/>
              <a:buNone/>
            </a:pPr>
            <a:r>
              <a:rPr lang="en-US" sz="3200" dirty="0" smtClean="0"/>
              <a:t>		</a:t>
            </a:r>
            <a:r>
              <a:rPr lang="en-US" sz="3200" dirty="0" err="1" smtClean="0"/>
              <a:t>ident</a:t>
            </a:r>
            <a:r>
              <a:rPr lang="en-US" sz="3200" dirty="0" smtClean="0"/>
              <a:t> U FIRST(</a:t>
            </a:r>
            <a:r>
              <a:rPr lang="en-US" sz="3200" dirty="0" err="1" smtClean="0"/>
              <a:t>ident_list</a:t>
            </a:r>
            <a:r>
              <a:rPr lang="en-US" sz="3200" dirty="0" smtClean="0"/>
              <a:t>)</a:t>
            </a:r>
          </a:p>
          <a:p>
            <a:pPr eaLnBrk="1" hangingPunct="1">
              <a:lnSpc>
                <a:spcPct val="80000"/>
              </a:lnSpc>
              <a:buFontTx/>
              <a:buNone/>
            </a:pPr>
            <a:endParaRPr lang="en-US" sz="3200" dirty="0" smtClean="0"/>
          </a:p>
          <a:p>
            <a:pPr eaLnBrk="1" hangingPunct="1">
              <a:lnSpc>
                <a:spcPct val="80000"/>
              </a:lnSpc>
              <a:buFontTx/>
              <a:buNone/>
            </a:pPr>
            <a:r>
              <a:rPr lang="en-US" sz="3200" dirty="0" smtClean="0"/>
              <a:t>Predict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t>) = {</a:t>
            </a:r>
            <a:r>
              <a:rPr lang="en-US" sz="3200" dirty="0" err="1" smtClean="0">
                <a:solidFill>
                  <a:schemeClr val="accent2"/>
                </a:solidFill>
              </a:rPr>
              <a:t>ident</a:t>
            </a:r>
            <a:r>
              <a:rPr lang="en-US" sz="3200" dirty="0" smtClean="0"/>
              <a:t>}</a:t>
            </a:r>
          </a:p>
          <a:p>
            <a:pPr eaLnBrk="1" hangingPunct="1">
              <a:lnSpc>
                <a:spcPct val="80000"/>
              </a:lnSpc>
              <a:buFontTx/>
              <a:buNone/>
            </a:pPr>
            <a:r>
              <a:rPr lang="en-US" sz="3200" dirty="0" smtClean="0"/>
              <a:t>Predict (</a:t>
            </a:r>
            <a:r>
              <a:rPr lang="en-US" sz="3200" i="1" dirty="0" err="1" smtClean="0"/>
              <a:t>ident_list</a:t>
            </a:r>
            <a:r>
              <a:rPr lang="en-US" sz="3200" dirty="0" smtClean="0"/>
              <a:t> ::=</a:t>
            </a:r>
            <a:r>
              <a:rPr lang="en-US" sz="3200" dirty="0" smtClean="0">
                <a:solidFill>
                  <a:schemeClr val="accent2"/>
                </a:solidFill>
              </a:rPr>
              <a:t> </a:t>
            </a:r>
            <a:r>
              <a:rPr lang="en-US" sz="3200" i="1" dirty="0" err="1" smtClean="0"/>
              <a:t>ident_list</a:t>
            </a:r>
            <a:r>
              <a:rPr lang="en-US" sz="3200" dirty="0" smtClean="0"/>
              <a:t> </a:t>
            </a:r>
            <a:r>
              <a:rPr lang="en-US" sz="3200" dirty="0" smtClean="0">
                <a:solidFill>
                  <a:schemeClr val="accent2"/>
                </a:solidFill>
              </a:rPr>
              <a:t>, </a:t>
            </a:r>
            <a:r>
              <a:rPr lang="en-US" sz="3200" dirty="0" err="1" smtClean="0">
                <a:solidFill>
                  <a:schemeClr val="accent2"/>
                </a:solidFill>
              </a:rPr>
              <a:t>ident</a:t>
            </a:r>
            <a:r>
              <a:rPr lang="en-US" sz="3200" dirty="0" smtClean="0">
                <a:solidFill>
                  <a:schemeClr val="accent2"/>
                </a:solidFill>
              </a:rPr>
              <a:t>)</a:t>
            </a:r>
          </a:p>
          <a:p>
            <a:pPr eaLnBrk="1" hangingPunct="1">
              <a:lnSpc>
                <a:spcPct val="80000"/>
              </a:lnSpc>
              <a:buFontTx/>
              <a:buNone/>
            </a:pPr>
            <a:r>
              <a:rPr lang="en-US" sz="3200" dirty="0" smtClean="0">
                <a:solidFill>
                  <a:schemeClr val="accent2"/>
                </a:solidFill>
              </a:rPr>
              <a:t>	= </a:t>
            </a:r>
            <a:r>
              <a:rPr lang="en-US" sz="3200" dirty="0" smtClean="0"/>
              <a:t>FIRST(</a:t>
            </a:r>
            <a:r>
              <a:rPr lang="en-US" sz="3200" dirty="0" err="1" smtClean="0">
                <a:solidFill>
                  <a:schemeClr val="accent2"/>
                </a:solidFill>
              </a:rPr>
              <a:t>ident_list</a:t>
            </a:r>
            <a:r>
              <a:rPr lang="en-US" sz="3200" dirty="0" smtClean="0"/>
              <a:t>) = {</a:t>
            </a:r>
            <a:r>
              <a:rPr lang="en-US" sz="3200" dirty="0" err="1" smtClean="0">
                <a:solidFill>
                  <a:schemeClr val="accent2"/>
                </a:solidFill>
              </a:rPr>
              <a:t>ident</a:t>
            </a:r>
            <a:r>
              <a:rPr lang="en-US" sz="3200" dirty="0" smtClean="0"/>
              <a:t>}</a:t>
            </a:r>
          </a:p>
        </p:txBody>
      </p:sp>
      <p:sp>
        <p:nvSpPr>
          <p:cNvPr id="83970" name="Slide Number Placeholder 5"/>
          <p:cNvSpPr>
            <a:spLocks noGrp="1"/>
          </p:cNvSpPr>
          <p:nvPr>
            <p:ph type="sldNum" sz="quarter" idx="12"/>
          </p:nvPr>
        </p:nvSpPr>
        <p:spPr>
          <a:noFill/>
        </p:spPr>
        <p:txBody>
          <a:bodyPr/>
          <a:lstStyle/>
          <a:p>
            <a:fld id="{777ECC62-10B2-4B66-833C-EFF49D5A031F}" type="slidenum">
              <a:rPr lang="en-US" smtClean="0">
                <a:solidFill>
                  <a:prstClr val="black"/>
                </a:solidFill>
              </a:rPr>
              <a:pPr/>
              <a:t>20</a:t>
            </a:fld>
            <a:endParaRPr lang="en-US" smtClean="0">
              <a:solidFill>
                <a:prstClr val="black"/>
              </a:solidFill>
            </a:endParaRPr>
          </a:p>
        </p:txBody>
      </p:sp>
      <p:sp>
        <p:nvSpPr>
          <p:cNvPr id="83972" name="AutoShape 3"/>
          <p:cNvSpPr>
            <a:spLocks noChangeArrowheads="1"/>
          </p:cNvSpPr>
          <p:nvPr/>
        </p:nvSpPr>
        <p:spPr bwMode="auto">
          <a:xfrm>
            <a:off x="3276600" y="2971800"/>
            <a:ext cx="6705600" cy="4267200"/>
          </a:xfrm>
          <a:prstGeom prst="irregularSeal2">
            <a:avLst/>
          </a:prstGeom>
          <a:solidFill>
            <a:schemeClr val="accent1"/>
          </a:solidFill>
          <a:ln w="9525">
            <a:solidFill>
              <a:schemeClr val="tx1"/>
            </a:solidFill>
            <a:miter lim="800000"/>
            <a:headEnd/>
            <a:tailEnd/>
          </a:ln>
        </p:spPr>
        <p:txBody>
          <a:bodyPr wrap="none" anchor="ctr"/>
          <a:lstStyle/>
          <a:p>
            <a:pPr algn="ctr"/>
            <a:r>
              <a:rPr lang="en-US" sz="2800">
                <a:solidFill>
                  <a:srgbClr val="FF8119"/>
                </a:solidFill>
              </a:rPr>
              <a:t>If you see left recursion, </a:t>
            </a:r>
          </a:p>
          <a:p>
            <a:pPr algn="ctr"/>
            <a:r>
              <a:rPr lang="en-US" sz="2800">
                <a:solidFill>
                  <a:srgbClr val="FF8119"/>
                </a:solidFill>
              </a:rPr>
              <a:t>the grammar is not LL</a:t>
            </a:r>
          </a:p>
        </p:txBody>
      </p:sp>
      <p:sp>
        <p:nvSpPr>
          <p:cNvPr id="83973" name="Oval 4"/>
          <p:cNvSpPr>
            <a:spLocks noChangeArrowheads="1"/>
          </p:cNvSpPr>
          <p:nvPr/>
        </p:nvSpPr>
        <p:spPr bwMode="auto">
          <a:xfrm>
            <a:off x="762000" y="1295400"/>
            <a:ext cx="2133600" cy="762000"/>
          </a:xfrm>
          <a:prstGeom prst="ellipse">
            <a:avLst/>
          </a:prstGeom>
          <a:solidFill>
            <a:schemeClr val="accent1">
              <a:alpha val="0"/>
            </a:schemeClr>
          </a:solidFill>
          <a:ln w="25400">
            <a:solidFill>
              <a:srgbClr val="00FF00"/>
            </a:solidFill>
            <a:round/>
            <a:headEnd/>
            <a:tailEnd/>
          </a:ln>
        </p:spPr>
        <p:txBody>
          <a:bodyPr wrap="none" anchor="ctr"/>
          <a:lstStyle/>
          <a:p>
            <a:endParaRPr lang="en-US" sz="1800">
              <a:solidFill>
                <a:prstClr val="black"/>
              </a:solidFill>
            </a:endParaRPr>
          </a:p>
        </p:txBody>
      </p:sp>
      <p:sp>
        <p:nvSpPr>
          <p:cNvPr id="83974" name="Oval 5"/>
          <p:cNvSpPr>
            <a:spLocks noChangeArrowheads="1"/>
          </p:cNvSpPr>
          <p:nvPr/>
        </p:nvSpPr>
        <p:spPr bwMode="auto">
          <a:xfrm>
            <a:off x="4648200" y="1295400"/>
            <a:ext cx="2133600" cy="762000"/>
          </a:xfrm>
          <a:prstGeom prst="ellipse">
            <a:avLst/>
          </a:prstGeom>
          <a:solidFill>
            <a:schemeClr val="accent1">
              <a:alpha val="0"/>
            </a:schemeClr>
          </a:solidFill>
          <a:ln w="25400">
            <a:solidFill>
              <a:srgbClr val="00FF00"/>
            </a:solidFill>
            <a:round/>
            <a:headEnd/>
            <a:tailEnd/>
          </a:ln>
        </p:spPr>
        <p:txBody>
          <a:bodyPr wrap="none" anchor="ctr"/>
          <a:lstStyle/>
          <a:p>
            <a:endParaRPr lang="en-US" sz="1800">
              <a:solidFill>
                <a:prstClr val="black"/>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a:xfrm>
            <a:off x="457200" y="1600200"/>
            <a:ext cx="8229600" cy="5257800"/>
          </a:xfrm>
        </p:spPr>
        <p:txBody>
          <a:bodyPr/>
          <a:lstStyle/>
          <a:p>
            <a:pPr eaLnBrk="1" hangingPunct="1">
              <a:lnSpc>
                <a:spcPct val="90000"/>
              </a:lnSpc>
            </a:pPr>
            <a:r>
              <a:rPr lang="en-US" sz="2800" smtClean="0"/>
              <a:t>We saw that left recursion makes a grammar non-LL(1)</a:t>
            </a:r>
          </a:p>
          <a:p>
            <a:pPr eaLnBrk="1" hangingPunct="1">
              <a:lnSpc>
                <a:spcPct val="90000"/>
              </a:lnSpc>
            </a:pPr>
            <a:r>
              <a:rPr lang="en-US" sz="2800" smtClean="0"/>
              <a:t>A grammar is left recursive if, for some nonterminal A, </a:t>
            </a:r>
          </a:p>
          <a:p>
            <a:pPr lvl="2" eaLnBrk="1" hangingPunct="1">
              <a:lnSpc>
                <a:spcPct val="90000"/>
              </a:lnSpc>
              <a:buFontTx/>
              <a:buNone/>
            </a:pPr>
            <a:r>
              <a:rPr lang="en-US" sz="2800" smtClean="0"/>
              <a:t>A </a:t>
            </a:r>
            <a:r>
              <a:rPr lang="en-US" sz="2800" smtClean="0">
                <a:cs typeface="Arial" charset="0"/>
              </a:rPr>
              <a:t>→</a:t>
            </a:r>
            <a:r>
              <a:rPr lang="en-US" sz="2800" smtClean="0"/>
              <a:t>+ A </a:t>
            </a:r>
            <a:r>
              <a:rPr lang="el-GR" sz="2800" smtClean="0">
                <a:cs typeface="Arial" charset="0"/>
              </a:rPr>
              <a:t>σ</a:t>
            </a:r>
            <a:r>
              <a:rPr lang="en-US" sz="2800" smtClean="0"/>
              <a:t>. </a:t>
            </a:r>
          </a:p>
          <a:p>
            <a:pPr eaLnBrk="1" hangingPunct="1">
              <a:lnSpc>
                <a:spcPct val="90000"/>
              </a:lnSpc>
            </a:pPr>
            <a:r>
              <a:rPr lang="en-US" sz="2800" smtClean="0"/>
              <a:t>If there is a production of the form </a:t>
            </a:r>
          </a:p>
          <a:p>
            <a:pPr lvl="2" eaLnBrk="1" hangingPunct="1">
              <a:lnSpc>
                <a:spcPct val="90000"/>
              </a:lnSpc>
              <a:buFontTx/>
              <a:buNone/>
            </a:pPr>
            <a:r>
              <a:rPr lang="en-US" sz="2800" smtClean="0"/>
              <a:t>A ::= A σ | β</a:t>
            </a:r>
            <a:r>
              <a:rPr lang="en-US" sz="2000" smtClean="0"/>
              <a:t> </a:t>
            </a:r>
          </a:p>
          <a:p>
            <a:pPr lvl="1" eaLnBrk="1" hangingPunct="1">
              <a:lnSpc>
                <a:spcPct val="90000"/>
              </a:lnSpc>
              <a:buFontTx/>
              <a:buNone/>
            </a:pPr>
            <a:r>
              <a:rPr lang="en-US" smtClean="0"/>
              <a:t>then we immediately see that it is left recursive</a:t>
            </a:r>
            <a:r>
              <a:rPr lang="en-US" sz="2400" smtClean="0"/>
              <a:t>.  </a:t>
            </a:r>
          </a:p>
          <a:p>
            <a:pPr eaLnBrk="1" hangingPunct="1">
              <a:lnSpc>
                <a:spcPct val="90000"/>
              </a:lnSpc>
            </a:pPr>
            <a:r>
              <a:rPr lang="en-US" sz="2800" smtClean="0"/>
              <a:t>Left recursion may be indirect, involving several rules, but we will only worry about direct recursion</a:t>
            </a:r>
          </a:p>
        </p:txBody>
      </p:sp>
      <p:sp>
        <p:nvSpPr>
          <p:cNvPr id="84994" name="Slide Number Placeholder 5"/>
          <p:cNvSpPr>
            <a:spLocks noGrp="1"/>
          </p:cNvSpPr>
          <p:nvPr>
            <p:ph type="sldNum" sz="quarter" idx="12"/>
          </p:nvPr>
        </p:nvSpPr>
        <p:spPr>
          <a:noFill/>
        </p:spPr>
        <p:txBody>
          <a:bodyPr/>
          <a:lstStyle/>
          <a:p>
            <a:fld id="{8F4F47C8-2413-438E-A9D7-1FB2A4B51594}" type="slidenum">
              <a:rPr lang="en-US" smtClean="0">
                <a:solidFill>
                  <a:prstClr val="black"/>
                </a:solidFill>
              </a:rPr>
              <a:pPr/>
              <a:t>21</a:t>
            </a:fld>
            <a:endParaRPr lang="en-US" smtClean="0">
              <a:solidFill>
                <a:prstClr val="black"/>
              </a:solidFill>
            </a:endParaRPr>
          </a:p>
        </p:txBody>
      </p:sp>
      <p:sp>
        <p:nvSpPr>
          <p:cNvPr id="84995" name="Rectangle 2"/>
          <p:cNvSpPr>
            <a:spLocks noGrp="1" noChangeArrowheads="1"/>
          </p:cNvSpPr>
          <p:nvPr>
            <p:ph type="title"/>
          </p:nvPr>
        </p:nvSpPr>
        <p:spPr/>
        <p:txBody>
          <a:bodyPr/>
          <a:lstStyle/>
          <a:p>
            <a:pPr eaLnBrk="1" hangingPunct="1"/>
            <a:r>
              <a:rPr lang="en-US" sz="4800" smtClean="0"/>
              <a:t>Left recursion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457200" y="1600200"/>
            <a:ext cx="8229600" cy="4953000"/>
          </a:xfrm>
        </p:spPr>
        <p:txBody>
          <a:bodyPr/>
          <a:lstStyle/>
          <a:p>
            <a:pPr eaLnBrk="1" hangingPunct="1">
              <a:buFontTx/>
              <a:buNone/>
            </a:pPr>
            <a:r>
              <a:rPr lang="en-US" sz="3600" smtClean="0"/>
              <a:t>A production of the form</a:t>
            </a:r>
          </a:p>
          <a:p>
            <a:pPr lvl="1" eaLnBrk="1" hangingPunct="1">
              <a:buFontTx/>
              <a:buNone/>
            </a:pPr>
            <a:r>
              <a:rPr lang="en-US" sz="3600" smtClean="0"/>
              <a:t>A ::= A σ | β</a:t>
            </a:r>
          </a:p>
          <a:p>
            <a:pPr eaLnBrk="1" hangingPunct="1">
              <a:buFontTx/>
              <a:buNone/>
            </a:pPr>
            <a:r>
              <a:rPr lang="en-US" sz="3600" smtClean="0"/>
              <a:t>can be replaced in the grammar with</a:t>
            </a:r>
          </a:p>
          <a:p>
            <a:pPr lvl="1" eaLnBrk="1" hangingPunct="1">
              <a:buFontTx/>
              <a:buNone/>
            </a:pPr>
            <a:r>
              <a:rPr lang="en-US" sz="3600" smtClean="0"/>
              <a:t>A ::= β B</a:t>
            </a:r>
          </a:p>
          <a:p>
            <a:pPr lvl="1" eaLnBrk="1" hangingPunct="1">
              <a:buFontTx/>
              <a:buNone/>
            </a:pPr>
            <a:r>
              <a:rPr lang="en-US" sz="3600" smtClean="0"/>
              <a:t>B ::= σ B | ε</a:t>
            </a:r>
          </a:p>
          <a:p>
            <a:pPr eaLnBrk="1" hangingPunct="1">
              <a:buFontTx/>
              <a:buNone/>
            </a:pPr>
            <a:endParaRPr lang="en-US" smtClean="0"/>
          </a:p>
        </p:txBody>
      </p:sp>
      <p:sp>
        <p:nvSpPr>
          <p:cNvPr id="86018" name="Slide Number Placeholder 5"/>
          <p:cNvSpPr>
            <a:spLocks noGrp="1"/>
          </p:cNvSpPr>
          <p:nvPr>
            <p:ph type="sldNum" sz="quarter" idx="12"/>
          </p:nvPr>
        </p:nvSpPr>
        <p:spPr>
          <a:noFill/>
        </p:spPr>
        <p:txBody>
          <a:bodyPr/>
          <a:lstStyle/>
          <a:p>
            <a:fld id="{FCA305AA-7AB4-4FAC-9E6E-C04630B078D5}" type="slidenum">
              <a:rPr lang="en-US" smtClean="0">
                <a:solidFill>
                  <a:prstClr val="black"/>
                </a:solidFill>
              </a:rPr>
              <a:pPr/>
              <a:t>22</a:t>
            </a:fld>
            <a:endParaRPr lang="en-US" smtClean="0">
              <a:solidFill>
                <a:prstClr val="black"/>
              </a:solidFill>
            </a:endParaRPr>
          </a:p>
        </p:txBody>
      </p:sp>
      <p:sp>
        <p:nvSpPr>
          <p:cNvPr id="86019" name="Rectangle 2"/>
          <p:cNvSpPr>
            <a:spLocks noGrp="1" noChangeArrowheads="1"/>
          </p:cNvSpPr>
          <p:nvPr>
            <p:ph type="title"/>
          </p:nvPr>
        </p:nvSpPr>
        <p:spPr/>
        <p:txBody>
          <a:bodyPr/>
          <a:lstStyle/>
          <a:p>
            <a:pPr eaLnBrk="1" hangingPunct="1"/>
            <a:r>
              <a:rPr lang="en-US" sz="4800" smtClean="0"/>
              <a:t>Left recursion removal</a:t>
            </a:r>
          </a:p>
        </p:txBody>
      </p:sp>
      <p:sp>
        <p:nvSpPr>
          <p:cNvPr id="86021" name="AutoShape 4"/>
          <p:cNvSpPr>
            <a:spLocks noChangeArrowheads="1"/>
          </p:cNvSpPr>
          <p:nvPr/>
        </p:nvSpPr>
        <p:spPr bwMode="auto">
          <a:xfrm>
            <a:off x="4343400" y="5410200"/>
            <a:ext cx="2286000" cy="1219200"/>
          </a:xfrm>
          <a:prstGeom prst="wedgeRoundRectCallout">
            <a:avLst>
              <a:gd name="adj1" fmla="val -181597"/>
              <a:gd name="adj2" fmla="val -91796"/>
              <a:gd name="adj3" fmla="val 16667"/>
            </a:avLst>
          </a:prstGeom>
          <a:solidFill>
            <a:schemeClr val="accent1"/>
          </a:solidFill>
          <a:ln w="9525">
            <a:solidFill>
              <a:schemeClr val="tx1"/>
            </a:solidFill>
            <a:miter lim="800000"/>
            <a:headEnd/>
            <a:tailEnd/>
          </a:ln>
        </p:spPr>
        <p:txBody>
          <a:bodyPr/>
          <a:lstStyle/>
          <a:p>
            <a:pPr algn="ctr"/>
            <a:r>
              <a:rPr lang="en-US">
                <a:solidFill>
                  <a:prstClr val="black"/>
                </a:solidFill>
              </a:rPr>
              <a:t>B is a new symbol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eaLnBrk="1" hangingPunct="1">
              <a:buFontTx/>
              <a:buNone/>
            </a:pPr>
            <a:r>
              <a:rPr lang="en-US" smtClean="0"/>
              <a:t>More generally, productions of the form</a:t>
            </a:r>
          </a:p>
          <a:p>
            <a:pPr eaLnBrk="1" hangingPunct="1">
              <a:buFontTx/>
              <a:buNone/>
            </a:pPr>
            <a:r>
              <a:rPr lang="en-US" sz="4000" smtClean="0"/>
              <a:t>	</a:t>
            </a:r>
            <a:r>
              <a:rPr lang="en-US" smtClean="0"/>
              <a:t>A ::= A σ1 |....|A σn| β1 | ...| βm</a:t>
            </a:r>
          </a:p>
          <a:p>
            <a:pPr eaLnBrk="1" hangingPunct="1">
              <a:buFontTx/>
              <a:buNone/>
            </a:pPr>
            <a:endParaRPr lang="en-US" smtClean="0"/>
          </a:p>
          <a:p>
            <a:pPr eaLnBrk="1" hangingPunct="1">
              <a:buFontTx/>
              <a:buNone/>
            </a:pPr>
            <a:r>
              <a:rPr lang="en-US" smtClean="0"/>
              <a:t>can be replaced by </a:t>
            </a:r>
          </a:p>
          <a:p>
            <a:pPr eaLnBrk="1" hangingPunct="1">
              <a:buFontTx/>
              <a:buNone/>
            </a:pPr>
            <a:r>
              <a:rPr lang="en-US" smtClean="0"/>
              <a:t>	A ::= β1 B | ....| βm B</a:t>
            </a:r>
          </a:p>
          <a:p>
            <a:pPr eaLnBrk="1" hangingPunct="1">
              <a:buFontTx/>
              <a:buNone/>
            </a:pPr>
            <a:r>
              <a:rPr lang="en-US" smtClean="0"/>
              <a:t>	B ::=   σ1  B | .... σn B | ε</a:t>
            </a:r>
          </a:p>
          <a:p>
            <a:pPr eaLnBrk="1" hangingPunct="1"/>
            <a:endParaRPr lang="en-US" smtClean="0"/>
          </a:p>
          <a:p>
            <a:pPr eaLnBrk="1" hangingPunct="1"/>
            <a:endParaRPr lang="en-US" sz="3600" smtClean="0"/>
          </a:p>
        </p:txBody>
      </p:sp>
      <p:sp>
        <p:nvSpPr>
          <p:cNvPr id="87042" name="Slide Number Placeholder 5"/>
          <p:cNvSpPr>
            <a:spLocks noGrp="1"/>
          </p:cNvSpPr>
          <p:nvPr>
            <p:ph type="sldNum" sz="quarter" idx="12"/>
          </p:nvPr>
        </p:nvSpPr>
        <p:spPr>
          <a:noFill/>
        </p:spPr>
        <p:txBody>
          <a:bodyPr/>
          <a:lstStyle/>
          <a:p>
            <a:fld id="{39D2F7B3-5356-4573-9C8C-67EB888A26C9}" type="slidenum">
              <a:rPr lang="en-US" smtClean="0">
                <a:solidFill>
                  <a:prstClr val="black"/>
                </a:solidFill>
              </a:rPr>
              <a:pPr/>
              <a:t>23</a:t>
            </a:fld>
            <a:endParaRPr lang="en-US" smtClean="0">
              <a:solidFill>
                <a:prstClr val="black"/>
              </a:solidFill>
            </a:endParaRPr>
          </a:p>
        </p:txBody>
      </p:sp>
      <p:sp>
        <p:nvSpPr>
          <p:cNvPr id="87043" name="Rectangle 2"/>
          <p:cNvSpPr>
            <a:spLocks noGrp="1" noChangeArrowheads="1"/>
          </p:cNvSpPr>
          <p:nvPr>
            <p:ph type="title"/>
          </p:nvPr>
        </p:nvSpPr>
        <p:spPr/>
        <p:txBody>
          <a:bodyPr/>
          <a:lstStyle/>
          <a:p>
            <a:pPr eaLnBrk="1" hangingPunct="1"/>
            <a:r>
              <a:rPr lang="en-US" smtClean="0"/>
              <a:t>Left recursion removal (2)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idx="1"/>
          </p:nvPr>
        </p:nvSpPr>
        <p:spPr>
          <a:xfrm>
            <a:off x="457200" y="457200"/>
            <a:ext cx="8229600" cy="6400800"/>
          </a:xfrm>
        </p:spPr>
        <p:txBody>
          <a:bodyPr/>
          <a:lstStyle/>
          <a:p>
            <a:pPr eaLnBrk="1" hangingPunct="1">
              <a:lnSpc>
                <a:spcPct val="90000"/>
              </a:lnSpc>
              <a:buFontTx/>
              <a:buNone/>
            </a:pPr>
            <a:r>
              <a:rPr lang="en-US" sz="2800" smtClean="0"/>
              <a:t>Original grammar</a:t>
            </a:r>
          </a:p>
          <a:p>
            <a:pPr eaLnBrk="1" hangingPunct="1">
              <a:lnSpc>
                <a:spcPct val="90000"/>
              </a:lnSpc>
              <a:buFontTx/>
              <a:buNone/>
            </a:pPr>
            <a:r>
              <a:rPr lang="en-US" sz="2400" i="1" smtClean="0"/>
              <a:t>	ident_list</a:t>
            </a:r>
            <a:r>
              <a:rPr lang="en-US" sz="2400" smtClean="0"/>
              <a:t> ::=</a:t>
            </a:r>
            <a:r>
              <a:rPr lang="en-US" sz="2400" smtClean="0">
                <a:solidFill>
                  <a:schemeClr val="accent2"/>
                </a:solidFill>
              </a:rPr>
              <a:t> ident</a:t>
            </a:r>
            <a:r>
              <a:rPr lang="en-US" sz="2400" smtClean="0"/>
              <a:t> | </a:t>
            </a:r>
            <a:r>
              <a:rPr lang="en-US" sz="2400" i="1" smtClean="0"/>
              <a:t>ident_list</a:t>
            </a:r>
            <a:r>
              <a:rPr lang="en-US" sz="2400" smtClean="0"/>
              <a:t> </a:t>
            </a:r>
            <a:r>
              <a:rPr lang="en-US" sz="2400" smtClean="0">
                <a:solidFill>
                  <a:schemeClr val="accent2"/>
                </a:solidFill>
              </a:rPr>
              <a:t>, ident</a:t>
            </a:r>
          </a:p>
          <a:p>
            <a:pPr eaLnBrk="1" hangingPunct="1">
              <a:lnSpc>
                <a:spcPct val="90000"/>
              </a:lnSpc>
            </a:pPr>
            <a:endParaRPr lang="en-US" sz="2400" smtClean="0">
              <a:solidFill>
                <a:schemeClr val="accent2"/>
              </a:solidFill>
            </a:endParaRPr>
          </a:p>
          <a:p>
            <a:pPr lvl="1" eaLnBrk="1" hangingPunct="1">
              <a:lnSpc>
                <a:spcPct val="90000"/>
              </a:lnSpc>
            </a:pPr>
            <a:r>
              <a:rPr lang="en-US" sz="2400" smtClean="0"/>
              <a:t>Recall rule : replace</a:t>
            </a:r>
            <a:r>
              <a:rPr lang="en-US" sz="2400" smtClean="0">
                <a:solidFill>
                  <a:srgbClr val="0099FF"/>
                </a:solidFill>
              </a:rPr>
              <a:t> </a:t>
            </a:r>
            <a:r>
              <a:rPr lang="en-US" sz="2400" smtClean="0"/>
              <a:t>A ::= A σ | β with </a:t>
            </a:r>
          </a:p>
          <a:p>
            <a:pPr lvl="2" eaLnBrk="1" hangingPunct="1">
              <a:lnSpc>
                <a:spcPct val="90000"/>
              </a:lnSpc>
              <a:buFontTx/>
              <a:buNone/>
            </a:pPr>
            <a:r>
              <a:rPr lang="en-US" smtClean="0"/>
              <a:t>A ::= β B </a:t>
            </a:r>
          </a:p>
          <a:p>
            <a:pPr lvl="2" eaLnBrk="1" hangingPunct="1">
              <a:lnSpc>
                <a:spcPct val="90000"/>
              </a:lnSpc>
              <a:buFontTx/>
              <a:buNone/>
            </a:pPr>
            <a:r>
              <a:rPr lang="en-US" smtClean="0"/>
              <a:t>B ::= σ B | ε</a:t>
            </a:r>
          </a:p>
          <a:p>
            <a:pPr lvl="1" eaLnBrk="1" hangingPunct="1">
              <a:lnSpc>
                <a:spcPct val="90000"/>
              </a:lnSpc>
            </a:pPr>
            <a:r>
              <a:rPr lang="en-US" sz="2400" smtClean="0"/>
              <a:t>Let </a:t>
            </a:r>
          </a:p>
          <a:p>
            <a:pPr lvl="2" eaLnBrk="1" hangingPunct="1">
              <a:lnSpc>
                <a:spcPct val="90000"/>
              </a:lnSpc>
            </a:pPr>
            <a:r>
              <a:rPr lang="en-US" sz="2000" smtClean="0"/>
              <a:t>A := </a:t>
            </a:r>
            <a:r>
              <a:rPr lang="en-US" sz="2000" i="1" smtClean="0"/>
              <a:t>ident_list</a:t>
            </a:r>
            <a:r>
              <a:rPr lang="en-US" sz="1800" smtClean="0"/>
              <a:t>, </a:t>
            </a:r>
          </a:p>
          <a:p>
            <a:pPr lvl="2" eaLnBrk="1" hangingPunct="1">
              <a:lnSpc>
                <a:spcPct val="90000"/>
              </a:lnSpc>
            </a:pPr>
            <a:r>
              <a:rPr lang="en-US" sz="2000" smtClean="0"/>
              <a:t>σ := </a:t>
            </a:r>
            <a:r>
              <a:rPr lang="en-US" sz="2000" smtClean="0">
                <a:solidFill>
                  <a:schemeClr val="accent2"/>
                </a:solidFill>
              </a:rPr>
              <a:t>, ident</a:t>
            </a:r>
            <a:r>
              <a:rPr lang="en-US" sz="2000" smtClean="0"/>
              <a:t>, </a:t>
            </a:r>
          </a:p>
          <a:p>
            <a:pPr lvl="2" eaLnBrk="1" hangingPunct="1">
              <a:lnSpc>
                <a:spcPct val="90000"/>
              </a:lnSpc>
            </a:pPr>
            <a:r>
              <a:rPr lang="en-US" sz="2000" smtClean="0"/>
              <a:t>β = </a:t>
            </a:r>
            <a:r>
              <a:rPr lang="en-US" sz="2000" smtClean="0">
                <a:solidFill>
                  <a:schemeClr val="accent2"/>
                </a:solidFill>
              </a:rPr>
              <a:t>ident,</a:t>
            </a:r>
            <a:r>
              <a:rPr lang="en-US" sz="2000" smtClean="0">
                <a:solidFill>
                  <a:srgbClr val="0099FF"/>
                </a:solidFill>
              </a:rPr>
              <a:t> </a:t>
            </a:r>
          </a:p>
          <a:p>
            <a:pPr lvl="2" eaLnBrk="1" hangingPunct="1">
              <a:lnSpc>
                <a:spcPct val="90000"/>
              </a:lnSpc>
            </a:pPr>
            <a:r>
              <a:rPr lang="en-US" sz="2000" smtClean="0"/>
              <a:t>introduce new symbol </a:t>
            </a:r>
            <a:r>
              <a:rPr lang="en-US" sz="2000" i="1" smtClean="0"/>
              <a:t>ident_list_tail</a:t>
            </a:r>
            <a:r>
              <a:rPr lang="en-US" sz="2000" smtClean="0"/>
              <a:t> instead of B</a:t>
            </a:r>
            <a:r>
              <a:rPr lang="en-US" sz="1800" smtClean="0"/>
              <a:t> 	</a:t>
            </a:r>
          </a:p>
          <a:p>
            <a:pPr lvl="1" eaLnBrk="1" hangingPunct="1">
              <a:lnSpc>
                <a:spcPct val="90000"/>
              </a:lnSpc>
              <a:buFontTx/>
              <a:buNone/>
            </a:pPr>
            <a:endParaRPr lang="en-US" sz="2000" smtClean="0"/>
          </a:p>
          <a:p>
            <a:pPr eaLnBrk="1" hangingPunct="1">
              <a:lnSpc>
                <a:spcPct val="90000"/>
              </a:lnSpc>
              <a:buFontTx/>
              <a:buNone/>
            </a:pPr>
            <a:r>
              <a:rPr lang="en-US" sz="2800" smtClean="0"/>
              <a:t>Equivalent grammar without left-recursion</a:t>
            </a:r>
          </a:p>
          <a:p>
            <a:pPr lvl="1" eaLnBrk="1" hangingPunct="1">
              <a:lnSpc>
                <a:spcPct val="90000"/>
              </a:lnSpc>
              <a:buFontTx/>
              <a:buNone/>
            </a:pPr>
            <a:r>
              <a:rPr lang="en-US" sz="2400" i="1" smtClean="0"/>
              <a:t>ident_list</a:t>
            </a:r>
            <a:r>
              <a:rPr lang="en-US" sz="2400" smtClean="0"/>
              <a:t> ::= </a:t>
            </a:r>
            <a:r>
              <a:rPr lang="en-US" sz="2400" smtClean="0">
                <a:solidFill>
                  <a:schemeClr val="accent2"/>
                </a:solidFill>
              </a:rPr>
              <a:t>ident</a:t>
            </a:r>
            <a:r>
              <a:rPr lang="en-US" sz="2400" smtClean="0"/>
              <a:t> </a:t>
            </a:r>
            <a:r>
              <a:rPr lang="en-US" sz="2400" i="1" smtClean="0"/>
              <a:t>ident_list_tail</a:t>
            </a:r>
          </a:p>
          <a:p>
            <a:pPr lvl="1" eaLnBrk="1" hangingPunct="1">
              <a:lnSpc>
                <a:spcPct val="90000"/>
              </a:lnSpc>
              <a:buFontTx/>
              <a:buNone/>
            </a:pPr>
            <a:r>
              <a:rPr lang="en-US" sz="2400" i="1" smtClean="0"/>
              <a:t>ident_list_tail </a:t>
            </a:r>
            <a:r>
              <a:rPr lang="en-US" sz="2400" smtClean="0"/>
              <a:t>::= </a:t>
            </a:r>
            <a:r>
              <a:rPr lang="en-US" sz="2400" smtClean="0">
                <a:solidFill>
                  <a:schemeClr val="accent2"/>
                </a:solidFill>
              </a:rPr>
              <a:t>, ident</a:t>
            </a:r>
            <a:r>
              <a:rPr lang="en-US" sz="2400" smtClean="0"/>
              <a:t> </a:t>
            </a:r>
            <a:r>
              <a:rPr lang="en-US" sz="2400" i="1" smtClean="0"/>
              <a:t>ident_list_tail</a:t>
            </a:r>
            <a:r>
              <a:rPr lang="en-US" sz="2400" smtClean="0"/>
              <a:t> | ε</a:t>
            </a:r>
            <a:r>
              <a:rPr lang="en-US" sz="2400" smtClean="0">
                <a:solidFill>
                  <a:srgbClr val="0099FF"/>
                </a:solidFill>
              </a:rPr>
              <a:t> </a:t>
            </a:r>
            <a:r>
              <a:rPr lang="en-US" sz="2000" smtClean="0"/>
              <a:t>	</a:t>
            </a:r>
          </a:p>
        </p:txBody>
      </p:sp>
      <p:sp>
        <p:nvSpPr>
          <p:cNvPr id="88066" name="Slide Number Placeholder 5"/>
          <p:cNvSpPr>
            <a:spLocks noGrp="1"/>
          </p:cNvSpPr>
          <p:nvPr>
            <p:ph type="sldNum" sz="quarter" idx="12"/>
          </p:nvPr>
        </p:nvSpPr>
        <p:spPr>
          <a:noFill/>
        </p:spPr>
        <p:txBody>
          <a:bodyPr/>
          <a:lstStyle/>
          <a:p>
            <a:fld id="{9408DC7F-7D8E-4AD3-A659-831247A80DE4}" type="slidenum">
              <a:rPr lang="en-US" smtClean="0">
                <a:solidFill>
                  <a:prstClr val="black"/>
                </a:solidFill>
              </a:rPr>
              <a:pPr/>
              <a:t>24</a:t>
            </a:fld>
            <a:endParaRPr lang="en-US" smtClean="0">
              <a:solidFill>
                <a:prstClr val="black"/>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3"/>
          <p:cNvSpPr>
            <a:spLocks noGrp="1" noChangeArrowheads="1"/>
          </p:cNvSpPr>
          <p:nvPr>
            <p:ph idx="1"/>
          </p:nvPr>
        </p:nvSpPr>
        <p:spPr/>
        <p:txBody>
          <a:bodyPr>
            <a:normAutofit lnSpcReduction="10000"/>
          </a:bodyPr>
          <a:lstStyle/>
          <a:p>
            <a:pPr eaLnBrk="1" hangingPunct="1">
              <a:lnSpc>
                <a:spcPct val="90000"/>
              </a:lnSpc>
              <a:buFontTx/>
              <a:buNone/>
            </a:pPr>
            <a:r>
              <a:rPr lang="en-US" sz="2400" smtClean="0"/>
              <a:t>A ::= β B</a:t>
            </a:r>
          </a:p>
          <a:p>
            <a:pPr eaLnBrk="1" hangingPunct="1">
              <a:lnSpc>
                <a:spcPct val="90000"/>
              </a:lnSpc>
              <a:buFontTx/>
              <a:buNone/>
            </a:pPr>
            <a:r>
              <a:rPr lang="en-US" sz="2400" smtClean="0"/>
              <a:t>B ::= σ B | ε</a:t>
            </a:r>
          </a:p>
          <a:p>
            <a:pPr eaLnBrk="1" hangingPunct="1">
              <a:lnSpc>
                <a:spcPct val="90000"/>
              </a:lnSpc>
              <a:buFontTx/>
              <a:buNone/>
            </a:pPr>
            <a:endParaRPr lang="en-US" sz="2400" smtClean="0"/>
          </a:p>
          <a:p>
            <a:pPr eaLnBrk="1" hangingPunct="1">
              <a:lnSpc>
                <a:spcPct val="90000"/>
              </a:lnSpc>
              <a:buFontTx/>
              <a:buNone/>
            </a:pPr>
            <a:r>
              <a:rPr lang="en-US" sz="2400" smtClean="0"/>
              <a:t>can be replaced with</a:t>
            </a:r>
          </a:p>
          <a:p>
            <a:pPr eaLnBrk="1" hangingPunct="1">
              <a:lnSpc>
                <a:spcPct val="90000"/>
              </a:lnSpc>
              <a:buFontTx/>
              <a:buNone/>
            </a:pPr>
            <a:endParaRPr lang="en-US" sz="2400" smtClean="0"/>
          </a:p>
          <a:p>
            <a:pPr eaLnBrk="1" hangingPunct="1">
              <a:lnSpc>
                <a:spcPct val="90000"/>
              </a:lnSpc>
              <a:buFontTx/>
              <a:buNone/>
            </a:pPr>
            <a:r>
              <a:rPr lang="en-US" sz="2400" smtClean="0"/>
              <a:t>A ::= β σ*            </a:t>
            </a:r>
          </a:p>
          <a:p>
            <a:pPr eaLnBrk="1" hangingPunct="1">
              <a:lnSpc>
                <a:spcPct val="90000"/>
              </a:lnSpc>
              <a:buFontTx/>
              <a:buNone/>
            </a:pPr>
            <a:endParaRPr lang="en-US" sz="2800" i="1" smtClean="0"/>
          </a:p>
          <a:p>
            <a:pPr eaLnBrk="1" hangingPunct="1">
              <a:lnSpc>
                <a:spcPct val="90000"/>
              </a:lnSpc>
              <a:buFontTx/>
              <a:buNone/>
            </a:pPr>
            <a:r>
              <a:rPr lang="en-US" sz="2800" i="1" smtClean="0"/>
              <a:t>ident_list</a:t>
            </a:r>
            <a:r>
              <a:rPr lang="en-US" sz="2800" smtClean="0"/>
              <a:t> ::= </a:t>
            </a:r>
            <a:r>
              <a:rPr lang="en-US" sz="2800" smtClean="0">
                <a:solidFill>
                  <a:schemeClr val="accent2"/>
                </a:solidFill>
              </a:rPr>
              <a:t>ident</a:t>
            </a:r>
            <a:r>
              <a:rPr lang="en-US" sz="2800" smtClean="0">
                <a:solidFill>
                  <a:srgbClr val="0099FF"/>
                </a:solidFill>
              </a:rPr>
              <a:t> </a:t>
            </a:r>
            <a:r>
              <a:rPr lang="en-US" sz="2800" smtClean="0"/>
              <a:t>(</a:t>
            </a:r>
            <a:r>
              <a:rPr lang="en-US" sz="2800" smtClean="0">
                <a:solidFill>
                  <a:schemeClr val="accent2"/>
                </a:solidFill>
              </a:rPr>
              <a:t>, ident</a:t>
            </a:r>
            <a:r>
              <a:rPr lang="en-US" sz="2800" smtClean="0"/>
              <a:t>)*</a:t>
            </a:r>
            <a:endParaRPr lang="en-US" sz="2800" i="1" smtClean="0"/>
          </a:p>
          <a:p>
            <a:pPr eaLnBrk="1" hangingPunct="1">
              <a:lnSpc>
                <a:spcPct val="90000"/>
              </a:lnSpc>
            </a:pPr>
            <a:endParaRPr lang="en-US" sz="2400" smtClean="0"/>
          </a:p>
          <a:p>
            <a:pPr eaLnBrk="1" hangingPunct="1">
              <a:lnSpc>
                <a:spcPct val="90000"/>
              </a:lnSpc>
              <a:buFontTx/>
              <a:buNone/>
            </a:pPr>
            <a:r>
              <a:rPr lang="en-US" sz="2400" smtClean="0"/>
              <a:t>New  grammar specifies the same language as the starting point, but </a:t>
            </a:r>
            <a:r>
              <a:rPr lang="en-US" sz="2400" smtClean="0">
                <a:solidFill>
                  <a:schemeClr val="accent2"/>
                </a:solidFill>
              </a:rPr>
              <a:t>the structure of the parse tree may change.</a:t>
            </a:r>
          </a:p>
        </p:txBody>
      </p:sp>
      <p:sp>
        <p:nvSpPr>
          <p:cNvPr id="89090" name="Slide Number Placeholder 5"/>
          <p:cNvSpPr>
            <a:spLocks noGrp="1"/>
          </p:cNvSpPr>
          <p:nvPr>
            <p:ph type="sldNum" sz="quarter" idx="12"/>
          </p:nvPr>
        </p:nvSpPr>
        <p:spPr>
          <a:noFill/>
        </p:spPr>
        <p:txBody>
          <a:bodyPr/>
          <a:lstStyle/>
          <a:p>
            <a:fld id="{A478CEA8-0F74-49DC-879E-7556E15AD691}" type="slidenum">
              <a:rPr lang="en-US" smtClean="0">
                <a:solidFill>
                  <a:prstClr val="black"/>
                </a:solidFill>
              </a:rPr>
              <a:pPr/>
              <a:t>25</a:t>
            </a:fld>
            <a:endParaRPr lang="en-US" smtClean="0">
              <a:solidFill>
                <a:prstClr val="black"/>
              </a:solidFill>
            </a:endParaRPr>
          </a:p>
        </p:txBody>
      </p:sp>
      <p:sp>
        <p:nvSpPr>
          <p:cNvPr id="89091" name="Rectangle 2"/>
          <p:cNvSpPr>
            <a:spLocks noGrp="1" noChangeArrowheads="1"/>
          </p:cNvSpPr>
          <p:nvPr>
            <p:ph type="title"/>
          </p:nvPr>
        </p:nvSpPr>
        <p:spPr/>
        <p:txBody>
          <a:bodyPr/>
          <a:lstStyle/>
          <a:p>
            <a:pPr eaLnBrk="1" hangingPunct="1"/>
            <a:r>
              <a:rPr lang="en-US" sz="4800" smtClean="0"/>
              <a:t>Transforming to EBNF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3"/>
          <p:cNvPicPr>
            <a:picLocks noGrp="1" noChangeArrowheads="1"/>
          </p:cNvPicPr>
          <p:nvPr>
            <p:ph idx="1"/>
          </p:nvPr>
        </p:nvPicPr>
        <p:blipFill>
          <a:blip r:embed="rId2" cstate="print"/>
          <a:srcRect/>
          <a:stretch>
            <a:fillRect/>
          </a:stretch>
        </p:blipFill>
        <p:spPr>
          <a:xfrm>
            <a:off x="0" y="130175"/>
            <a:ext cx="9144000" cy="6727825"/>
          </a:xfrm>
          <a:noFill/>
        </p:spPr>
      </p:pic>
      <p:sp>
        <p:nvSpPr>
          <p:cNvPr id="90114" name="Slide Number Placeholder 5"/>
          <p:cNvSpPr>
            <a:spLocks noGrp="1"/>
          </p:cNvSpPr>
          <p:nvPr>
            <p:ph type="sldNum" sz="quarter" idx="12"/>
          </p:nvPr>
        </p:nvSpPr>
        <p:spPr>
          <a:noFill/>
        </p:spPr>
        <p:txBody>
          <a:bodyPr/>
          <a:lstStyle/>
          <a:p>
            <a:fld id="{7887AF59-BB89-4933-8C7B-B10BC273B73B}" type="slidenum">
              <a:rPr lang="en-US" smtClean="0">
                <a:solidFill>
                  <a:prstClr val="black"/>
                </a:solidFill>
              </a:rPr>
              <a:pPr/>
              <a:t>26</a:t>
            </a:fld>
            <a:endParaRPr lang="en-US" smtClean="0">
              <a:solidFill>
                <a:prstClr val="blac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9" name="Picture 2"/>
          <p:cNvPicPr>
            <a:picLocks noGrp="1" noChangeAspect="1" noChangeArrowheads="1"/>
          </p:cNvPicPr>
          <p:nvPr>
            <p:ph idx="1"/>
          </p:nvPr>
        </p:nvPicPr>
        <p:blipFill>
          <a:blip r:embed="rId2" cstate="print"/>
          <a:srcRect/>
          <a:stretch>
            <a:fillRect/>
          </a:stretch>
        </p:blipFill>
        <p:spPr>
          <a:xfrm>
            <a:off x="0" y="838200"/>
            <a:ext cx="9144000" cy="4903788"/>
          </a:xfrm>
        </p:spPr>
      </p:pic>
      <p:sp>
        <p:nvSpPr>
          <p:cNvPr id="91138" name="Slide Number Placeholder 5"/>
          <p:cNvSpPr>
            <a:spLocks noGrp="1"/>
          </p:cNvSpPr>
          <p:nvPr>
            <p:ph type="sldNum" sz="quarter" idx="12"/>
          </p:nvPr>
        </p:nvSpPr>
        <p:spPr>
          <a:noFill/>
        </p:spPr>
        <p:txBody>
          <a:bodyPr/>
          <a:lstStyle/>
          <a:p>
            <a:fld id="{FD0126CE-E2C8-4270-874E-5521DA5CB319}" type="slidenum">
              <a:rPr lang="en-US" smtClean="0">
                <a:solidFill>
                  <a:prstClr val="black"/>
                </a:solidFill>
              </a:rPr>
              <a:pPr/>
              <a:t>27</a:t>
            </a:fld>
            <a:endParaRPr lang="en-US" smtClean="0">
              <a:solidFill>
                <a:prstClr val="black"/>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3"/>
          <p:cNvSpPr>
            <a:spLocks noGrp="1" noChangeArrowheads="1"/>
          </p:cNvSpPr>
          <p:nvPr>
            <p:ph idx="1"/>
          </p:nvPr>
        </p:nvSpPr>
        <p:spPr>
          <a:xfrm>
            <a:off x="457200" y="1905000"/>
            <a:ext cx="8229600" cy="4525963"/>
          </a:xfrm>
        </p:spPr>
        <p:txBody>
          <a:bodyPr/>
          <a:lstStyle/>
          <a:p>
            <a:pPr eaLnBrk="1" hangingPunct="1">
              <a:lnSpc>
                <a:spcPct val="90000"/>
              </a:lnSpc>
              <a:buFontTx/>
              <a:buNone/>
            </a:pPr>
            <a:r>
              <a:rPr lang="en-US" sz="2800" i="1" smtClean="0"/>
              <a:t>expr</a:t>
            </a:r>
            <a:r>
              <a:rPr lang="en-US" sz="2800" smtClean="0"/>
              <a:t> ::= </a:t>
            </a:r>
            <a:r>
              <a:rPr lang="en-US" sz="2800" i="1" smtClean="0"/>
              <a:t>term</a:t>
            </a:r>
            <a:r>
              <a:rPr lang="en-US" sz="2800" smtClean="0"/>
              <a:t> | </a:t>
            </a:r>
            <a:r>
              <a:rPr lang="en-US" sz="2800" i="1" smtClean="0"/>
              <a:t>expr add_op term</a:t>
            </a:r>
          </a:p>
          <a:p>
            <a:pPr eaLnBrk="1" hangingPunct="1">
              <a:lnSpc>
                <a:spcPct val="90000"/>
              </a:lnSpc>
              <a:buFontTx/>
              <a:buNone/>
            </a:pPr>
            <a:r>
              <a:rPr lang="en-US" sz="2800" i="1" smtClean="0"/>
              <a:t>term</a:t>
            </a:r>
            <a:r>
              <a:rPr lang="en-US" sz="2800" smtClean="0"/>
              <a:t> ::= </a:t>
            </a:r>
            <a:r>
              <a:rPr lang="en-US" sz="2800" i="1" smtClean="0"/>
              <a:t>factor</a:t>
            </a:r>
            <a:r>
              <a:rPr lang="en-US" sz="2800" smtClean="0"/>
              <a:t> | </a:t>
            </a:r>
            <a:r>
              <a:rPr lang="en-US" sz="2800" i="1" smtClean="0"/>
              <a:t>term mult_op factor</a:t>
            </a:r>
          </a:p>
          <a:p>
            <a:pPr eaLnBrk="1" hangingPunct="1">
              <a:lnSpc>
                <a:spcPct val="90000"/>
              </a:lnSpc>
              <a:buFontTx/>
              <a:buNone/>
            </a:pPr>
            <a:r>
              <a:rPr lang="en-US" sz="2800" i="1" smtClean="0"/>
              <a:t>factor</a:t>
            </a:r>
            <a:r>
              <a:rPr lang="en-US" sz="2800" smtClean="0"/>
              <a:t> ::= </a:t>
            </a:r>
            <a:r>
              <a:rPr lang="en-US" sz="2800" smtClean="0">
                <a:solidFill>
                  <a:schemeClr val="accent2"/>
                </a:solidFill>
              </a:rPr>
              <a:t>ident</a:t>
            </a:r>
            <a:r>
              <a:rPr lang="en-US" sz="2800" smtClean="0"/>
              <a:t> | </a:t>
            </a:r>
            <a:r>
              <a:rPr lang="en-US" sz="2800" smtClean="0">
                <a:solidFill>
                  <a:schemeClr val="accent2"/>
                </a:solidFill>
              </a:rPr>
              <a:t>number </a:t>
            </a:r>
            <a:r>
              <a:rPr lang="en-US" sz="2800" smtClean="0"/>
              <a:t>| </a:t>
            </a:r>
            <a:r>
              <a:rPr lang="en-US" sz="2800" smtClean="0">
                <a:solidFill>
                  <a:schemeClr val="accent2"/>
                </a:solidFill>
              </a:rPr>
              <a:t>-</a:t>
            </a:r>
            <a:r>
              <a:rPr lang="en-US" sz="2800" smtClean="0">
                <a:solidFill>
                  <a:srgbClr val="0099FF"/>
                </a:solidFill>
              </a:rPr>
              <a:t> </a:t>
            </a:r>
            <a:r>
              <a:rPr lang="en-US" sz="2800" i="1" smtClean="0"/>
              <a:t>factor</a:t>
            </a:r>
            <a:r>
              <a:rPr lang="en-US" sz="2800" smtClean="0"/>
              <a:t> | </a:t>
            </a:r>
            <a:r>
              <a:rPr lang="en-US" sz="2800" smtClean="0">
                <a:solidFill>
                  <a:schemeClr val="accent2"/>
                </a:solidFill>
              </a:rPr>
              <a:t>(</a:t>
            </a:r>
            <a:r>
              <a:rPr lang="en-US" sz="2800" i="1" smtClean="0"/>
              <a:t>expr</a:t>
            </a:r>
            <a:r>
              <a:rPr lang="en-US" sz="2800" smtClean="0">
                <a:solidFill>
                  <a:schemeClr val="accent2"/>
                </a:solidFill>
              </a:rPr>
              <a:t>)</a:t>
            </a:r>
          </a:p>
          <a:p>
            <a:pPr eaLnBrk="1" hangingPunct="1">
              <a:lnSpc>
                <a:spcPct val="90000"/>
              </a:lnSpc>
              <a:buFontTx/>
              <a:buNone/>
            </a:pPr>
            <a:r>
              <a:rPr lang="en-US" sz="2800" smtClean="0"/>
              <a:t>add_op ::= </a:t>
            </a:r>
            <a:r>
              <a:rPr lang="en-US" sz="2800" smtClean="0">
                <a:solidFill>
                  <a:schemeClr val="accent2"/>
                </a:solidFill>
              </a:rPr>
              <a:t>+</a:t>
            </a:r>
            <a:r>
              <a:rPr lang="en-US" sz="2800" smtClean="0"/>
              <a:t> | </a:t>
            </a:r>
            <a:r>
              <a:rPr lang="en-US" sz="2800" smtClean="0">
                <a:solidFill>
                  <a:schemeClr val="accent2"/>
                </a:solidFill>
              </a:rPr>
              <a:t>-</a:t>
            </a:r>
          </a:p>
          <a:p>
            <a:pPr eaLnBrk="1" hangingPunct="1">
              <a:lnSpc>
                <a:spcPct val="90000"/>
              </a:lnSpc>
              <a:buFontTx/>
              <a:buNone/>
            </a:pPr>
            <a:r>
              <a:rPr lang="en-US" sz="2800" smtClean="0"/>
              <a:t>mult_op ::= </a:t>
            </a:r>
            <a:r>
              <a:rPr lang="en-US" sz="2800" smtClean="0">
                <a:solidFill>
                  <a:schemeClr val="accent2"/>
                </a:solidFill>
              </a:rPr>
              <a:t>*</a:t>
            </a:r>
            <a:r>
              <a:rPr lang="en-US" sz="2800" smtClean="0"/>
              <a:t> | </a:t>
            </a:r>
            <a:r>
              <a:rPr lang="en-US" sz="2800" smtClean="0">
                <a:solidFill>
                  <a:schemeClr val="accent2"/>
                </a:solidFill>
              </a:rPr>
              <a:t>/</a:t>
            </a:r>
          </a:p>
          <a:p>
            <a:pPr eaLnBrk="1" hangingPunct="1">
              <a:lnSpc>
                <a:spcPct val="90000"/>
              </a:lnSpc>
              <a:buFontTx/>
              <a:buNone/>
            </a:pPr>
            <a:endParaRPr lang="en-US" sz="2800" smtClean="0">
              <a:solidFill>
                <a:srgbClr val="0099FF"/>
              </a:solidFill>
            </a:endParaRPr>
          </a:p>
          <a:p>
            <a:pPr eaLnBrk="1" hangingPunct="1">
              <a:lnSpc>
                <a:spcPct val="90000"/>
              </a:lnSpc>
              <a:buFontTx/>
              <a:buNone/>
            </a:pPr>
            <a:r>
              <a:rPr lang="en-US" sz="2400" smtClean="0"/>
              <a:t>Operators are left associative:  </a:t>
            </a:r>
          </a:p>
          <a:p>
            <a:pPr eaLnBrk="1" hangingPunct="1">
              <a:lnSpc>
                <a:spcPct val="90000"/>
              </a:lnSpc>
              <a:buFontTx/>
              <a:buNone/>
            </a:pPr>
            <a:r>
              <a:rPr lang="en-US" sz="2400" smtClean="0"/>
              <a:t>		10-4-3 = (10-4)-3</a:t>
            </a:r>
          </a:p>
          <a:p>
            <a:pPr eaLnBrk="1" hangingPunct="1">
              <a:lnSpc>
                <a:spcPct val="90000"/>
              </a:lnSpc>
              <a:buFontTx/>
              <a:buNone/>
            </a:pPr>
            <a:r>
              <a:rPr lang="en-US" sz="2400" smtClean="0"/>
              <a:t>A mult_op has higher precedence than an add_op: </a:t>
            </a:r>
          </a:p>
          <a:p>
            <a:pPr eaLnBrk="1" hangingPunct="1">
              <a:lnSpc>
                <a:spcPct val="90000"/>
              </a:lnSpc>
              <a:buFontTx/>
              <a:buNone/>
            </a:pPr>
            <a:r>
              <a:rPr lang="en-US" sz="2400" smtClean="0"/>
              <a:t>		3+4*5 = 3+(4*5)</a:t>
            </a:r>
          </a:p>
          <a:p>
            <a:pPr eaLnBrk="1" hangingPunct="1">
              <a:lnSpc>
                <a:spcPct val="90000"/>
              </a:lnSpc>
              <a:buFontTx/>
              <a:buNone/>
            </a:pPr>
            <a:endParaRPr lang="en-US" sz="2400" smtClean="0"/>
          </a:p>
        </p:txBody>
      </p:sp>
      <p:sp>
        <p:nvSpPr>
          <p:cNvPr id="92162" name="Slide Number Placeholder 5"/>
          <p:cNvSpPr>
            <a:spLocks noGrp="1"/>
          </p:cNvSpPr>
          <p:nvPr>
            <p:ph type="sldNum" sz="quarter" idx="12"/>
          </p:nvPr>
        </p:nvSpPr>
        <p:spPr>
          <a:noFill/>
        </p:spPr>
        <p:txBody>
          <a:bodyPr/>
          <a:lstStyle/>
          <a:p>
            <a:fld id="{E45569A4-67F1-4E03-8CEA-ED70D8A8B648}" type="slidenum">
              <a:rPr lang="en-US" smtClean="0">
                <a:solidFill>
                  <a:prstClr val="black"/>
                </a:solidFill>
              </a:rPr>
              <a:pPr/>
              <a:t>28</a:t>
            </a:fld>
            <a:endParaRPr lang="en-US" smtClean="0">
              <a:solidFill>
                <a:prstClr val="black"/>
              </a:solidFill>
            </a:endParaRPr>
          </a:p>
        </p:txBody>
      </p:sp>
      <p:sp>
        <p:nvSpPr>
          <p:cNvPr id="92163" name="Rectangle 2"/>
          <p:cNvSpPr>
            <a:spLocks noGrp="1" noChangeArrowheads="1"/>
          </p:cNvSpPr>
          <p:nvPr>
            <p:ph type="title"/>
          </p:nvPr>
        </p:nvSpPr>
        <p:spPr/>
        <p:txBody>
          <a:bodyPr>
            <a:normAutofit fontScale="90000"/>
          </a:bodyPr>
          <a:lstStyle/>
          <a:p>
            <a:pPr eaLnBrk="1" hangingPunct="1"/>
            <a:r>
              <a:rPr lang="en-US" sz="3600" b="1" smtClean="0"/>
              <a:t>Example: expression grammar with precedence and associativity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8" name="Picture 3" descr="Expression Grammar Parse Tree Precedence"/>
          <p:cNvPicPr>
            <a:picLocks noGrp="1" noChangeAspect="1" noChangeArrowheads="1"/>
          </p:cNvPicPr>
          <p:nvPr>
            <p:ph idx="1"/>
          </p:nvPr>
        </p:nvPicPr>
        <p:blipFill>
          <a:blip r:embed="rId2" cstate="print"/>
          <a:stretch>
            <a:fillRect/>
          </a:stretch>
        </p:blipFill>
        <p:spPr>
          <a:xfrm>
            <a:off x="1581150" y="2452529"/>
            <a:ext cx="5981700" cy="2583180"/>
          </a:xfrm>
          <a:noFill/>
        </p:spPr>
      </p:pic>
      <p:sp>
        <p:nvSpPr>
          <p:cNvPr id="93186" name="Slide Number Placeholder 5"/>
          <p:cNvSpPr>
            <a:spLocks noGrp="1"/>
          </p:cNvSpPr>
          <p:nvPr>
            <p:ph type="sldNum" sz="quarter" idx="12"/>
          </p:nvPr>
        </p:nvSpPr>
        <p:spPr>
          <a:noFill/>
        </p:spPr>
        <p:txBody>
          <a:bodyPr/>
          <a:lstStyle/>
          <a:p>
            <a:fld id="{42ED2C7A-817F-4AA7-905F-EC92D73DDEC9}" type="slidenum">
              <a:rPr lang="en-US" smtClean="0">
                <a:solidFill>
                  <a:prstClr val="black"/>
                </a:solidFill>
              </a:rPr>
              <a:pPr/>
              <a:t>29</a:t>
            </a:fld>
            <a:endParaRPr lang="en-US" smtClean="0">
              <a:solidFill>
                <a:prstClr val="black"/>
              </a:solidFill>
            </a:endParaRPr>
          </a:p>
        </p:txBody>
      </p:sp>
      <p:sp>
        <p:nvSpPr>
          <p:cNvPr id="93187" name="Rectangle 2"/>
          <p:cNvSpPr>
            <a:spLocks noGrp="1" noChangeArrowheads="1"/>
          </p:cNvSpPr>
          <p:nvPr>
            <p:ph type="title"/>
          </p:nvPr>
        </p:nvSpPr>
        <p:spPr/>
        <p:txBody>
          <a:bodyPr/>
          <a:lstStyle/>
          <a:p>
            <a:pPr eaLnBrk="1" hangingPunct="1"/>
            <a:r>
              <a:rPr lang="en-US" smtClean="0">
                <a:solidFill>
                  <a:schemeClr val="tx1"/>
                </a:solidFill>
              </a:rPr>
              <a:t>Parse tree for 3+4*5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idx="1"/>
          </p:nvPr>
        </p:nvSpPr>
        <p:spPr>
          <a:xfrm>
            <a:off x="457200" y="381000"/>
            <a:ext cx="8229600" cy="5745163"/>
          </a:xfrm>
        </p:spPr>
        <p:txBody>
          <a:bodyPr/>
          <a:lstStyle/>
          <a:p>
            <a:pPr eaLnBrk="1" hangingPunct="1"/>
            <a:r>
              <a:rPr lang="en-US" smtClean="0"/>
              <a:t>We are primarily interested in LL(1) grammars which admit top-down parsing with one-step lookahead.</a:t>
            </a:r>
          </a:p>
          <a:p>
            <a:pPr eaLnBrk="1" hangingPunct="1"/>
            <a:r>
              <a:rPr lang="en-US" smtClean="0"/>
              <a:t>We defined</a:t>
            </a:r>
          </a:p>
          <a:p>
            <a:pPr lvl="1" eaLnBrk="1" hangingPunct="1"/>
            <a:r>
              <a:rPr lang="en-US" smtClean="0"/>
              <a:t>FIRST set</a:t>
            </a:r>
          </a:p>
          <a:p>
            <a:pPr lvl="1" eaLnBrk="1" hangingPunct="1"/>
            <a:r>
              <a:rPr lang="en-US" smtClean="0"/>
              <a:t>FOLLOW set</a:t>
            </a:r>
          </a:p>
          <a:p>
            <a:pPr lvl="1" eaLnBrk="1" hangingPunct="1"/>
            <a:r>
              <a:rPr lang="en-US" smtClean="0"/>
              <a:t>Predict set</a:t>
            </a:r>
          </a:p>
          <a:p>
            <a:pPr lvl="1" eaLnBrk="1" hangingPunct="1"/>
            <a:r>
              <a:rPr lang="en-US" smtClean="0">
                <a:solidFill>
                  <a:schemeClr val="hlink"/>
                </a:solidFill>
              </a:rPr>
              <a:t>Grammar is LL(1) if the Predict sets of all productions with the same left hand side are disjoint</a:t>
            </a:r>
          </a:p>
          <a:p>
            <a:pPr lvl="1" eaLnBrk="1" hangingPunct="1">
              <a:buFontTx/>
              <a:buNone/>
            </a:pPr>
            <a:endParaRPr lang="en-US" smtClean="0">
              <a:solidFill>
                <a:schemeClr val="hlink"/>
              </a:solidFill>
            </a:endParaRPr>
          </a:p>
        </p:txBody>
      </p:sp>
      <p:sp>
        <p:nvSpPr>
          <p:cNvPr id="66562" name="Slide Number Placeholder 5"/>
          <p:cNvSpPr>
            <a:spLocks noGrp="1"/>
          </p:cNvSpPr>
          <p:nvPr>
            <p:ph type="sldNum" sz="quarter" idx="12"/>
          </p:nvPr>
        </p:nvSpPr>
        <p:spPr>
          <a:noFill/>
        </p:spPr>
        <p:txBody>
          <a:bodyPr/>
          <a:lstStyle/>
          <a:p>
            <a:fld id="{3EFB8EA4-D0E0-4601-8865-0159F7E15F7A}" type="slidenum">
              <a:rPr lang="en-US" smtClean="0">
                <a:solidFill>
                  <a:prstClr val="black"/>
                </a:solidFill>
              </a:rPr>
              <a:pPr/>
              <a:t>3</a:t>
            </a:fld>
            <a:endParaRPr lang="en-US" smtClean="0">
              <a:solidFill>
                <a:prstClr val="black"/>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p>
            <a:fld id="{F024BBAC-3632-4715-91A2-7A049239DA00}" type="slidenum">
              <a:rPr lang="en-US" smtClean="0">
                <a:solidFill>
                  <a:prstClr val="black"/>
                </a:solidFill>
              </a:rPr>
              <a:pPr/>
              <a:t>30</a:t>
            </a:fld>
            <a:endParaRPr lang="en-US" smtClean="0">
              <a:solidFill>
                <a:prstClr val="black"/>
              </a:solidFill>
            </a:endParaRPr>
          </a:p>
        </p:txBody>
      </p:sp>
      <p:sp>
        <p:nvSpPr>
          <p:cNvPr id="94211" name="Rectangle 2"/>
          <p:cNvSpPr>
            <a:spLocks noGrp="1" noChangeArrowheads="1"/>
          </p:cNvSpPr>
          <p:nvPr>
            <p:ph type="title"/>
          </p:nvPr>
        </p:nvSpPr>
        <p:spPr/>
        <p:txBody>
          <a:bodyPr/>
          <a:lstStyle/>
          <a:p>
            <a:pPr eaLnBrk="1" hangingPunct="1"/>
            <a:r>
              <a:rPr lang="en-US" smtClean="0">
                <a:solidFill>
                  <a:schemeClr val="tx1"/>
                </a:solidFill>
              </a:rPr>
              <a:t>Parse tree for 10-4-3</a:t>
            </a:r>
          </a:p>
        </p:txBody>
      </p:sp>
      <p:pic>
        <p:nvPicPr>
          <p:cNvPr id="94212" name="Picture 3" descr="Expression Grammar Parse Tree Associativity"/>
          <p:cNvPicPr>
            <a:picLocks noChangeAspect="1" noChangeArrowheads="1"/>
          </p:cNvPicPr>
          <p:nvPr/>
        </p:nvPicPr>
        <p:blipFill>
          <a:blip r:embed="rId2" cstate="print"/>
          <a:srcRect/>
          <a:stretch>
            <a:fillRect/>
          </a:stretch>
        </p:blipFill>
        <p:spPr bwMode="auto">
          <a:xfrm>
            <a:off x="1143000" y="2057400"/>
            <a:ext cx="7400925" cy="35528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3"/>
          <p:cNvSpPr>
            <a:spLocks noGrp="1" noChangeArrowheads="1"/>
          </p:cNvSpPr>
          <p:nvPr>
            <p:ph idx="1"/>
          </p:nvPr>
        </p:nvSpPr>
        <p:spPr/>
        <p:txBody>
          <a:bodyPr/>
          <a:lstStyle/>
          <a:p>
            <a:pPr eaLnBrk="1" hangingPunct="1">
              <a:buFontTx/>
              <a:buNone/>
            </a:pPr>
            <a:r>
              <a:rPr lang="en-US" i="1" smtClean="0"/>
              <a:t>expr</a:t>
            </a:r>
            <a:r>
              <a:rPr lang="en-US" smtClean="0"/>
              <a:t> ::= </a:t>
            </a:r>
            <a:r>
              <a:rPr lang="en-US" i="1" smtClean="0"/>
              <a:t>term</a:t>
            </a:r>
            <a:r>
              <a:rPr lang="en-US" smtClean="0"/>
              <a:t> | </a:t>
            </a:r>
            <a:r>
              <a:rPr lang="en-US" i="1" smtClean="0"/>
              <a:t>expr add_op term</a:t>
            </a:r>
          </a:p>
          <a:p>
            <a:pPr eaLnBrk="1" hangingPunct="1">
              <a:buFontTx/>
              <a:buNone/>
            </a:pPr>
            <a:r>
              <a:rPr lang="en-US" i="1" smtClean="0"/>
              <a:t>term</a:t>
            </a:r>
            <a:r>
              <a:rPr lang="en-US" smtClean="0"/>
              <a:t> ::= </a:t>
            </a:r>
            <a:r>
              <a:rPr lang="en-US" i="1" smtClean="0"/>
              <a:t>factor</a:t>
            </a:r>
            <a:r>
              <a:rPr lang="en-US" smtClean="0"/>
              <a:t> | </a:t>
            </a:r>
            <a:r>
              <a:rPr lang="en-US" i="1" smtClean="0"/>
              <a:t>term mult_op factor</a:t>
            </a:r>
          </a:p>
          <a:p>
            <a:pPr eaLnBrk="1" hangingPunct="1">
              <a:buFontTx/>
              <a:buNone/>
            </a:pPr>
            <a:r>
              <a:rPr lang="en-US" i="1" smtClean="0"/>
              <a:t>factor</a:t>
            </a:r>
            <a:r>
              <a:rPr lang="en-US" smtClean="0"/>
              <a:t> ::= </a:t>
            </a:r>
            <a:r>
              <a:rPr lang="en-US" smtClean="0">
                <a:solidFill>
                  <a:schemeClr val="accent2"/>
                </a:solidFill>
              </a:rPr>
              <a:t>ident</a:t>
            </a:r>
            <a:r>
              <a:rPr lang="en-US" smtClean="0"/>
              <a:t> | </a:t>
            </a:r>
            <a:r>
              <a:rPr lang="en-US" smtClean="0">
                <a:solidFill>
                  <a:schemeClr val="accent2"/>
                </a:solidFill>
              </a:rPr>
              <a:t>number</a:t>
            </a:r>
            <a:r>
              <a:rPr lang="en-US" smtClean="0"/>
              <a:t> | </a:t>
            </a:r>
            <a:r>
              <a:rPr lang="en-US" smtClean="0">
                <a:solidFill>
                  <a:schemeClr val="accent2"/>
                </a:solidFill>
              </a:rPr>
              <a:t>-</a:t>
            </a:r>
            <a:r>
              <a:rPr lang="en-US" smtClean="0">
                <a:solidFill>
                  <a:srgbClr val="0099FF"/>
                </a:solidFill>
              </a:rPr>
              <a:t> </a:t>
            </a:r>
            <a:r>
              <a:rPr lang="en-US" i="1" smtClean="0"/>
              <a:t>factor</a:t>
            </a:r>
            <a:r>
              <a:rPr lang="en-US" smtClean="0"/>
              <a:t> | </a:t>
            </a:r>
            <a:r>
              <a:rPr lang="en-US" smtClean="0">
                <a:solidFill>
                  <a:schemeClr val="accent2"/>
                </a:solidFill>
              </a:rPr>
              <a:t>(</a:t>
            </a:r>
            <a:r>
              <a:rPr lang="en-US" i="1" smtClean="0"/>
              <a:t>expr</a:t>
            </a:r>
            <a:r>
              <a:rPr lang="en-US" smtClean="0">
                <a:solidFill>
                  <a:schemeClr val="accent2"/>
                </a:solidFill>
              </a:rPr>
              <a:t>)</a:t>
            </a:r>
          </a:p>
          <a:p>
            <a:pPr eaLnBrk="1" hangingPunct="1">
              <a:buFontTx/>
              <a:buNone/>
            </a:pPr>
            <a:r>
              <a:rPr lang="en-US" smtClean="0"/>
              <a:t>add_op ::= </a:t>
            </a:r>
            <a:r>
              <a:rPr lang="en-US" smtClean="0">
                <a:solidFill>
                  <a:schemeClr val="accent2"/>
                </a:solidFill>
              </a:rPr>
              <a:t>+</a:t>
            </a:r>
            <a:r>
              <a:rPr lang="en-US" smtClean="0"/>
              <a:t> | </a:t>
            </a:r>
            <a:r>
              <a:rPr lang="en-US" smtClean="0">
                <a:solidFill>
                  <a:schemeClr val="accent2"/>
                </a:solidFill>
              </a:rPr>
              <a:t>-</a:t>
            </a:r>
          </a:p>
          <a:p>
            <a:pPr eaLnBrk="1" hangingPunct="1">
              <a:buFontTx/>
              <a:buNone/>
            </a:pPr>
            <a:r>
              <a:rPr lang="en-US" smtClean="0"/>
              <a:t>mult_op ::= </a:t>
            </a:r>
            <a:r>
              <a:rPr lang="en-US" smtClean="0">
                <a:solidFill>
                  <a:schemeClr val="accent2"/>
                </a:solidFill>
              </a:rPr>
              <a:t>*</a:t>
            </a:r>
            <a:r>
              <a:rPr lang="en-US" smtClean="0"/>
              <a:t> | </a:t>
            </a:r>
            <a:r>
              <a:rPr lang="en-US" smtClean="0">
                <a:solidFill>
                  <a:schemeClr val="accent2"/>
                </a:solidFill>
              </a:rPr>
              <a:t>/</a:t>
            </a:r>
          </a:p>
          <a:p>
            <a:pPr eaLnBrk="1" hangingPunct="1">
              <a:buFontTx/>
              <a:buNone/>
            </a:pPr>
            <a:endParaRPr lang="en-US" smtClean="0"/>
          </a:p>
          <a:p>
            <a:pPr eaLnBrk="1" hangingPunct="1">
              <a:buFontTx/>
              <a:buNone/>
            </a:pPr>
            <a:endParaRPr lang="en-US" smtClean="0"/>
          </a:p>
        </p:txBody>
      </p:sp>
      <p:sp>
        <p:nvSpPr>
          <p:cNvPr id="95234" name="Slide Number Placeholder 5"/>
          <p:cNvSpPr>
            <a:spLocks noGrp="1"/>
          </p:cNvSpPr>
          <p:nvPr>
            <p:ph type="sldNum" sz="quarter" idx="12"/>
          </p:nvPr>
        </p:nvSpPr>
        <p:spPr>
          <a:noFill/>
        </p:spPr>
        <p:txBody>
          <a:bodyPr/>
          <a:lstStyle/>
          <a:p>
            <a:fld id="{439B588C-CFA8-4B6C-B885-C231F9EC46B3}" type="slidenum">
              <a:rPr lang="en-US" smtClean="0">
                <a:solidFill>
                  <a:prstClr val="black"/>
                </a:solidFill>
              </a:rPr>
              <a:pPr/>
              <a:t>31</a:t>
            </a:fld>
            <a:endParaRPr lang="en-US" smtClean="0">
              <a:solidFill>
                <a:prstClr val="black"/>
              </a:solidFill>
            </a:endParaRPr>
          </a:p>
        </p:txBody>
      </p:sp>
      <p:sp>
        <p:nvSpPr>
          <p:cNvPr id="95235" name="Rectangle 2"/>
          <p:cNvSpPr>
            <a:spLocks noGrp="1" noChangeArrowheads="1"/>
          </p:cNvSpPr>
          <p:nvPr>
            <p:ph type="title"/>
          </p:nvPr>
        </p:nvSpPr>
        <p:spPr/>
        <p:txBody>
          <a:bodyPr>
            <a:normAutofit fontScale="90000"/>
          </a:bodyPr>
          <a:lstStyle/>
          <a:p>
            <a:pPr eaLnBrk="1" hangingPunct="1"/>
            <a:r>
              <a:rPr lang="en-US" sz="4000" smtClean="0">
                <a:solidFill>
                  <a:schemeClr val="hlink"/>
                </a:solidFill>
              </a:rPr>
              <a:t>Is this expression grammar LL(1)?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idx="1"/>
          </p:nvPr>
        </p:nvSpPr>
        <p:spPr>
          <a:xfrm>
            <a:off x="457200" y="533400"/>
            <a:ext cx="8229600" cy="6324600"/>
          </a:xfrm>
        </p:spPr>
        <p:txBody>
          <a:bodyPr/>
          <a:lstStyle/>
          <a:p>
            <a:pPr eaLnBrk="1" hangingPunct="1">
              <a:lnSpc>
                <a:spcPct val="90000"/>
              </a:lnSpc>
              <a:buFontTx/>
              <a:buNone/>
            </a:pPr>
            <a:r>
              <a:rPr lang="en-US" i="1" smtClean="0">
                <a:solidFill>
                  <a:schemeClr val="hlink"/>
                </a:solidFill>
              </a:rPr>
              <a:t>expr</a:t>
            </a:r>
            <a:r>
              <a:rPr lang="en-US" smtClean="0">
                <a:solidFill>
                  <a:schemeClr val="hlink"/>
                </a:solidFill>
              </a:rPr>
              <a:t> ::= </a:t>
            </a:r>
            <a:r>
              <a:rPr lang="en-US" i="1" smtClean="0">
                <a:solidFill>
                  <a:schemeClr val="hlink"/>
                </a:solidFill>
              </a:rPr>
              <a:t>term</a:t>
            </a:r>
            <a:r>
              <a:rPr lang="en-US" smtClean="0">
                <a:solidFill>
                  <a:schemeClr val="hlink"/>
                </a:solidFill>
              </a:rPr>
              <a:t> </a:t>
            </a:r>
          </a:p>
          <a:p>
            <a:pPr eaLnBrk="1" hangingPunct="1">
              <a:lnSpc>
                <a:spcPct val="90000"/>
              </a:lnSpc>
              <a:buFontTx/>
              <a:buNone/>
            </a:pPr>
            <a:r>
              <a:rPr lang="en-US" smtClean="0">
                <a:solidFill>
                  <a:schemeClr val="hlink"/>
                </a:solidFill>
              </a:rPr>
              <a:t>           | </a:t>
            </a:r>
            <a:r>
              <a:rPr lang="en-US" i="1" smtClean="0">
                <a:solidFill>
                  <a:schemeClr val="hlink"/>
                </a:solidFill>
              </a:rPr>
              <a:t>expr add_op term</a:t>
            </a:r>
          </a:p>
          <a:p>
            <a:pPr eaLnBrk="1" hangingPunct="1">
              <a:lnSpc>
                <a:spcPct val="90000"/>
              </a:lnSpc>
              <a:buFontTx/>
              <a:buNone/>
            </a:pPr>
            <a:r>
              <a:rPr lang="en-US" i="1" smtClean="0"/>
              <a:t>term</a:t>
            </a:r>
            <a:r>
              <a:rPr lang="en-US" smtClean="0"/>
              <a:t> ::= </a:t>
            </a:r>
            <a:r>
              <a:rPr lang="en-US" i="1" smtClean="0"/>
              <a:t>factor</a:t>
            </a:r>
            <a:r>
              <a:rPr lang="en-US" smtClean="0"/>
              <a:t> | </a:t>
            </a:r>
            <a:r>
              <a:rPr lang="en-US" i="1" smtClean="0"/>
              <a:t>term mult_op factor</a:t>
            </a:r>
          </a:p>
          <a:p>
            <a:pPr eaLnBrk="1" hangingPunct="1">
              <a:lnSpc>
                <a:spcPct val="90000"/>
              </a:lnSpc>
              <a:buFontTx/>
              <a:buNone/>
            </a:pPr>
            <a:r>
              <a:rPr lang="en-US" i="1" smtClean="0"/>
              <a:t>factor</a:t>
            </a:r>
            <a:r>
              <a:rPr lang="en-US" smtClean="0"/>
              <a:t> ::= </a:t>
            </a:r>
            <a:r>
              <a:rPr lang="en-US" smtClean="0">
                <a:solidFill>
                  <a:schemeClr val="accent2"/>
                </a:solidFill>
              </a:rPr>
              <a:t>ident</a:t>
            </a:r>
            <a:r>
              <a:rPr lang="en-US" smtClean="0"/>
              <a:t> | </a:t>
            </a:r>
            <a:r>
              <a:rPr lang="en-US" smtClean="0">
                <a:solidFill>
                  <a:schemeClr val="accent2"/>
                </a:solidFill>
              </a:rPr>
              <a:t>number</a:t>
            </a:r>
            <a:r>
              <a:rPr lang="en-US" smtClean="0"/>
              <a:t> | </a:t>
            </a:r>
            <a:r>
              <a:rPr lang="en-US" smtClean="0">
                <a:solidFill>
                  <a:schemeClr val="accent2"/>
                </a:solidFill>
              </a:rPr>
              <a:t>-</a:t>
            </a:r>
            <a:r>
              <a:rPr lang="en-US" smtClean="0">
                <a:solidFill>
                  <a:srgbClr val="0099FF"/>
                </a:solidFill>
              </a:rPr>
              <a:t> </a:t>
            </a:r>
            <a:r>
              <a:rPr lang="en-US" i="1" smtClean="0"/>
              <a:t>factor</a:t>
            </a:r>
            <a:r>
              <a:rPr lang="en-US" smtClean="0"/>
              <a:t> | </a:t>
            </a:r>
            <a:r>
              <a:rPr lang="en-US" smtClean="0">
                <a:solidFill>
                  <a:schemeClr val="accent2"/>
                </a:solidFill>
              </a:rPr>
              <a:t>(</a:t>
            </a:r>
            <a:r>
              <a:rPr lang="en-US" i="1" smtClean="0"/>
              <a:t>expr</a:t>
            </a:r>
            <a:r>
              <a:rPr lang="en-US" smtClean="0">
                <a:solidFill>
                  <a:schemeClr val="accent2"/>
                </a:solidFill>
              </a:rPr>
              <a:t>)</a:t>
            </a:r>
          </a:p>
          <a:p>
            <a:pPr eaLnBrk="1" hangingPunct="1">
              <a:lnSpc>
                <a:spcPct val="90000"/>
              </a:lnSpc>
              <a:buFontTx/>
              <a:buNone/>
            </a:pPr>
            <a:r>
              <a:rPr lang="en-US" smtClean="0"/>
              <a:t>add_op ::= </a:t>
            </a:r>
            <a:r>
              <a:rPr lang="en-US" smtClean="0">
                <a:solidFill>
                  <a:schemeClr val="accent2"/>
                </a:solidFill>
              </a:rPr>
              <a:t>+</a:t>
            </a:r>
            <a:r>
              <a:rPr lang="en-US" smtClean="0"/>
              <a:t> | </a:t>
            </a:r>
            <a:r>
              <a:rPr lang="en-US" smtClean="0">
                <a:solidFill>
                  <a:schemeClr val="accent2"/>
                </a:solidFill>
              </a:rPr>
              <a:t>-</a:t>
            </a:r>
          </a:p>
          <a:p>
            <a:pPr eaLnBrk="1" hangingPunct="1">
              <a:lnSpc>
                <a:spcPct val="90000"/>
              </a:lnSpc>
              <a:buFontTx/>
              <a:buNone/>
            </a:pPr>
            <a:r>
              <a:rPr lang="en-US" smtClean="0"/>
              <a:t>mult_op ::= </a:t>
            </a:r>
            <a:r>
              <a:rPr lang="en-US" smtClean="0">
                <a:solidFill>
                  <a:schemeClr val="accent2"/>
                </a:solidFill>
              </a:rPr>
              <a:t>*</a:t>
            </a:r>
            <a:r>
              <a:rPr lang="en-US" smtClean="0"/>
              <a:t> | </a:t>
            </a:r>
            <a:r>
              <a:rPr lang="en-US" smtClean="0">
                <a:solidFill>
                  <a:schemeClr val="accent2"/>
                </a:solidFill>
              </a:rPr>
              <a:t>/</a:t>
            </a:r>
          </a:p>
          <a:p>
            <a:pPr eaLnBrk="1" hangingPunct="1">
              <a:lnSpc>
                <a:spcPct val="90000"/>
              </a:lnSpc>
              <a:buFontTx/>
              <a:buNone/>
            </a:pPr>
            <a:endParaRPr lang="en-US" smtClean="0"/>
          </a:p>
          <a:p>
            <a:pPr eaLnBrk="1" hangingPunct="1">
              <a:lnSpc>
                <a:spcPct val="90000"/>
              </a:lnSpc>
              <a:buFontTx/>
              <a:buNone/>
            </a:pPr>
            <a:endParaRPr lang="en-US" smtClean="0">
              <a:solidFill>
                <a:schemeClr val="accent2"/>
              </a:solidFill>
            </a:endParaRPr>
          </a:p>
          <a:p>
            <a:pPr eaLnBrk="1" hangingPunct="1">
              <a:lnSpc>
                <a:spcPct val="90000"/>
              </a:lnSpc>
              <a:buFontTx/>
              <a:buNone/>
            </a:pPr>
            <a:r>
              <a:rPr lang="en-US" smtClean="0">
                <a:solidFill>
                  <a:schemeClr val="accent2"/>
                </a:solidFill>
              </a:rPr>
              <a:t>FIRST(</a:t>
            </a:r>
            <a:r>
              <a:rPr lang="en-US" i="1" smtClean="0">
                <a:solidFill>
                  <a:schemeClr val="accent2"/>
                </a:solidFill>
              </a:rPr>
              <a:t>expr</a:t>
            </a:r>
            <a:r>
              <a:rPr lang="en-US" smtClean="0">
                <a:solidFill>
                  <a:schemeClr val="accent2"/>
                </a:solidFill>
              </a:rPr>
              <a:t>) = FIRST(</a:t>
            </a:r>
            <a:r>
              <a:rPr lang="en-US" i="1" smtClean="0">
                <a:solidFill>
                  <a:schemeClr val="accent2"/>
                </a:solidFill>
              </a:rPr>
              <a:t>term</a:t>
            </a:r>
            <a:r>
              <a:rPr lang="en-US" smtClean="0">
                <a:solidFill>
                  <a:schemeClr val="accent2"/>
                </a:solidFill>
              </a:rPr>
              <a:t>) U FIRST(</a:t>
            </a:r>
            <a:r>
              <a:rPr lang="en-US" i="1" smtClean="0">
                <a:solidFill>
                  <a:schemeClr val="accent2"/>
                </a:solidFill>
              </a:rPr>
              <a:t>expr</a:t>
            </a:r>
            <a:r>
              <a:rPr lang="en-US" smtClean="0">
                <a:solidFill>
                  <a:schemeClr val="accent2"/>
                </a:solidFill>
              </a:rPr>
              <a:t>)</a:t>
            </a:r>
          </a:p>
          <a:p>
            <a:pPr eaLnBrk="1" hangingPunct="1">
              <a:lnSpc>
                <a:spcPct val="90000"/>
              </a:lnSpc>
              <a:buFontTx/>
              <a:buNone/>
            </a:pPr>
            <a:endParaRPr lang="en-US" smtClean="0">
              <a:solidFill>
                <a:schemeClr val="accent2"/>
              </a:solidFill>
            </a:endParaRPr>
          </a:p>
          <a:p>
            <a:pPr eaLnBrk="1" hangingPunct="1">
              <a:lnSpc>
                <a:spcPct val="90000"/>
              </a:lnSpc>
              <a:buFontTx/>
              <a:buNone/>
            </a:pPr>
            <a:r>
              <a:rPr lang="en-US" sz="3600" smtClean="0">
                <a:solidFill>
                  <a:schemeClr val="accent2"/>
                </a:solidFill>
              </a:rPr>
              <a:t>Grammar not LL(1)</a:t>
            </a:r>
          </a:p>
          <a:p>
            <a:pPr eaLnBrk="1" hangingPunct="1">
              <a:lnSpc>
                <a:spcPct val="90000"/>
              </a:lnSpc>
              <a:buFontTx/>
              <a:buNone/>
            </a:pPr>
            <a:endParaRPr lang="en-US" sz="3600" smtClean="0">
              <a:solidFill>
                <a:schemeClr val="accent2"/>
              </a:solidFill>
            </a:endParaRPr>
          </a:p>
        </p:txBody>
      </p:sp>
      <p:sp>
        <p:nvSpPr>
          <p:cNvPr id="96258" name="Slide Number Placeholder 5"/>
          <p:cNvSpPr>
            <a:spLocks noGrp="1"/>
          </p:cNvSpPr>
          <p:nvPr>
            <p:ph type="sldNum" sz="quarter" idx="12"/>
          </p:nvPr>
        </p:nvSpPr>
        <p:spPr>
          <a:noFill/>
        </p:spPr>
        <p:txBody>
          <a:bodyPr/>
          <a:lstStyle/>
          <a:p>
            <a:fld id="{6CF7D0A8-6CB5-4308-9733-92976B7C3B6F}" type="slidenum">
              <a:rPr lang="en-US" smtClean="0">
                <a:solidFill>
                  <a:prstClr val="black"/>
                </a:solidFill>
              </a:rPr>
              <a:pPr/>
              <a:t>32</a:t>
            </a:fld>
            <a:endParaRPr lang="en-US" smtClean="0">
              <a:solidFill>
                <a:prstClr val="black"/>
              </a:solidFill>
            </a:endParaRPr>
          </a:p>
        </p:txBody>
      </p:sp>
      <p:sp>
        <p:nvSpPr>
          <p:cNvPr id="96260" name="AutoShape 3"/>
          <p:cNvSpPr>
            <a:spLocks noChangeArrowheads="1"/>
          </p:cNvSpPr>
          <p:nvPr/>
        </p:nvSpPr>
        <p:spPr bwMode="auto">
          <a:xfrm>
            <a:off x="6248400" y="0"/>
            <a:ext cx="2895600" cy="1295400"/>
          </a:xfrm>
          <a:prstGeom prst="wedgeRoundRectCallout">
            <a:avLst>
              <a:gd name="adj1" fmla="val -169681"/>
              <a:gd name="adj2" fmla="val 43139"/>
              <a:gd name="adj3" fmla="val 16667"/>
            </a:avLst>
          </a:prstGeom>
          <a:solidFill>
            <a:schemeClr val="accent1"/>
          </a:solidFill>
          <a:ln w="9525">
            <a:solidFill>
              <a:schemeClr val="tx1"/>
            </a:solidFill>
            <a:miter lim="800000"/>
            <a:headEnd/>
            <a:tailEnd/>
          </a:ln>
        </p:spPr>
        <p:txBody>
          <a:bodyPr/>
          <a:lstStyle/>
          <a:p>
            <a:pPr algn="ctr"/>
            <a:r>
              <a:rPr lang="en-US" sz="3600">
                <a:solidFill>
                  <a:prstClr val="black"/>
                </a:solidFill>
              </a:rPr>
              <a:t>Left recursive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noChangeArrowheads="1"/>
          </p:cNvSpPr>
          <p:nvPr>
            <p:ph idx="1"/>
          </p:nvPr>
        </p:nvSpPr>
        <p:spPr>
          <a:xfrm>
            <a:off x="457200" y="990600"/>
            <a:ext cx="8229600" cy="5867400"/>
          </a:xfrm>
        </p:spPr>
        <p:txBody>
          <a:bodyPr/>
          <a:lstStyle/>
          <a:p>
            <a:pPr eaLnBrk="1" hangingPunct="1"/>
            <a:r>
              <a:rPr lang="en-US" smtClean="0"/>
              <a:t>Start with left recursive grammar for expressions</a:t>
            </a:r>
          </a:p>
          <a:p>
            <a:pPr lvl="1" eaLnBrk="1" hangingPunct="1">
              <a:buFontTx/>
              <a:buNone/>
            </a:pPr>
            <a:r>
              <a:rPr lang="en-US" sz="3200" i="1" smtClean="0"/>
              <a:t>    expr</a:t>
            </a:r>
            <a:r>
              <a:rPr lang="en-US" sz="3200" smtClean="0"/>
              <a:t> ::= </a:t>
            </a:r>
            <a:r>
              <a:rPr lang="en-US" sz="3200" smtClean="0">
                <a:solidFill>
                  <a:srgbClr val="0099FF"/>
                </a:solidFill>
              </a:rPr>
              <a:t>number</a:t>
            </a:r>
            <a:r>
              <a:rPr lang="en-US" sz="3200" smtClean="0"/>
              <a:t> | </a:t>
            </a:r>
            <a:r>
              <a:rPr lang="en-US" sz="3200" i="1" smtClean="0"/>
              <a:t>expr add_op </a:t>
            </a:r>
            <a:r>
              <a:rPr lang="en-US" sz="3200" smtClean="0">
                <a:solidFill>
                  <a:srgbClr val="0099FF"/>
                </a:solidFill>
              </a:rPr>
              <a:t>number</a:t>
            </a:r>
          </a:p>
          <a:p>
            <a:pPr lvl="1" eaLnBrk="1" hangingPunct="1">
              <a:buFontTx/>
              <a:buNone/>
            </a:pPr>
            <a:r>
              <a:rPr lang="en-US" sz="3200" smtClean="0"/>
              <a:t>    add_op := </a:t>
            </a:r>
            <a:r>
              <a:rPr lang="en-US" sz="3200" smtClean="0">
                <a:solidFill>
                  <a:srgbClr val="0099FF"/>
                </a:solidFill>
              </a:rPr>
              <a:t>+</a:t>
            </a:r>
            <a:r>
              <a:rPr lang="en-US" sz="3200" smtClean="0"/>
              <a:t> | </a:t>
            </a:r>
            <a:r>
              <a:rPr lang="en-US" sz="3200" smtClean="0">
                <a:solidFill>
                  <a:srgbClr val="0099FF"/>
                </a:solidFill>
              </a:rPr>
              <a:t>-</a:t>
            </a:r>
          </a:p>
          <a:p>
            <a:pPr eaLnBrk="1" hangingPunct="1"/>
            <a:r>
              <a:rPr lang="en-US" smtClean="0"/>
              <a:t>Left recursion gives left-associative operators.</a:t>
            </a:r>
          </a:p>
          <a:p>
            <a:pPr eaLnBrk="1" hangingPunct="1"/>
            <a:r>
              <a:rPr lang="en-US" smtClean="0"/>
              <a:t>Right recursion gives right-associative operators </a:t>
            </a:r>
          </a:p>
          <a:p>
            <a:pPr lvl="2" eaLnBrk="1" hangingPunct="1">
              <a:buFontTx/>
              <a:buNone/>
            </a:pPr>
            <a:r>
              <a:rPr lang="en-US" sz="3200" i="1" smtClean="0"/>
              <a:t>expr</a:t>
            </a:r>
            <a:r>
              <a:rPr lang="en-US" sz="3200" smtClean="0"/>
              <a:t> ::= number </a:t>
            </a:r>
          </a:p>
          <a:p>
            <a:pPr lvl="2" eaLnBrk="1" hangingPunct="1">
              <a:buFontTx/>
              <a:buNone/>
            </a:pPr>
            <a:r>
              <a:rPr lang="en-US" sz="3200" smtClean="0"/>
              <a:t>          | number </a:t>
            </a:r>
            <a:r>
              <a:rPr lang="en-US" sz="3200" i="1" smtClean="0"/>
              <a:t>right_assoc_op expr</a:t>
            </a:r>
          </a:p>
        </p:txBody>
      </p:sp>
      <p:sp>
        <p:nvSpPr>
          <p:cNvPr id="97282" name="Slide Number Placeholder 5"/>
          <p:cNvSpPr>
            <a:spLocks noGrp="1"/>
          </p:cNvSpPr>
          <p:nvPr>
            <p:ph type="sldNum" sz="quarter" idx="12"/>
          </p:nvPr>
        </p:nvSpPr>
        <p:spPr>
          <a:noFill/>
        </p:spPr>
        <p:txBody>
          <a:bodyPr/>
          <a:lstStyle/>
          <a:p>
            <a:fld id="{D916A9ED-20D7-40EC-A8F2-7F1790963EDE}" type="slidenum">
              <a:rPr lang="en-US" smtClean="0">
                <a:solidFill>
                  <a:prstClr val="black"/>
                </a:solidFill>
              </a:rPr>
              <a:pPr/>
              <a:t>33</a:t>
            </a:fld>
            <a:endParaRPr lang="en-US" smtClean="0">
              <a:solidFill>
                <a:prstClr val="black"/>
              </a:solidFill>
            </a:endParaRPr>
          </a:p>
        </p:txBody>
      </p:sp>
      <p:sp>
        <p:nvSpPr>
          <p:cNvPr id="97283" name="Rectangle 2"/>
          <p:cNvSpPr>
            <a:spLocks noGrp="1" noChangeArrowheads="1"/>
          </p:cNvSpPr>
          <p:nvPr>
            <p:ph type="title"/>
          </p:nvPr>
        </p:nvSpPr>
        <p:spPr>
          <a:xfrm>
            <a:off x="457200" y="274638"/>
            <a:ext cx="8077200" cy="792162"/>
          </a:xfrm>
        </p:spPr>
        <p:txBody>
          <a:bodyPr/>
          <a:lstStyle/>
          <a:p>
            <a:pPr eaLnBrk="1" hangingPunct="1"/>
            <a:r>
              <a:rPr lang="en-US" smtClean="0"/>
              <a:t>Example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p>
            <a:fld id="{9AAB1C8F-CD36-48AD-974A-E08A1B0B6123}" type="slidenum">
              <a:rPr lang="en-US" smtClean="0">
                <a:solidFill>
                  <a:prstClr val="black"/>
                </a:solidFill>
              </a:rPr>
              <a:pPr/>
              <a:t>34</a:t>
            </a:fld>
            <a:endParaRPr lang="en-US" smtClean="0">
              <a:solidFill>
                <a:prstClr val="black"/>
              </a:solidFill>
            </a:endParaRPr>
          </a:p>
        </p:txBody>
      </p:sp>
      <p:sp>
        <p:nvSpPr>
          <p:cNvPr id="98307" name="Rectangle 2"/>
          <p:cNvSpPr>
            <a:spLocks noGrp="1" noChangeArrowheads="1"/>
          </p:cNvSpPr>
          <p:nvPr>
            <p:ph type="title"/>
          </p:nvPr>
        </p:nvSpPr>
        <p:spPr/>
        <p:txBody>
          <a:bodyPr/>
          <a:lstStyle/>
          <a:p>
            <a:pPr eaLnBrk="1" hangingPunct="1"/>
            <a:r>
              <a:rPr lang="en-US" sz="4000" smtClean="0"/>
              <a:t>Parse tree for 4-3-5</a:t>
            </a:r>
          </a:p>
        </p:txBody>
      </p:sp>
      <p:grpSp>
        <p:nvGrpSpPr>
          <p:cNvPr id="2" name="Group 3"/>
          <p:cNvGrpSpPr>
            <a:grpSpLocks noChangeAspect="1"/>
          </p:cNvGrpSpPr>
          <p:nvPr/>
        </p:nvGrpSpPr>
        <p:grpSpPr bwMode="auto">
          <a:xfrm>
            <a:off x="381000" y="1219200"/>
            <a:ext cx="8915400" cy="5200650"/>
            <a:chOff x="2527" y="10035"/>
            <a:chExt cx="7200" cy="4320"/>
          </a:xfrm>
        </p:grpSpPr>
        <p:sp>
          <p:nvSpPr>
            <p:cNvPr id="98309" name="AutoShape 4"/>
            <p:cNvSpPr>
              <a:spLocks noChangeAspect="1" noChangeArrowheads="1"/>
            </p:cNvSpPr>
            <p:nvPr/>
          </p:nvSpPr>
          <p:spPr bwMode="auto">
            <a:xfrm>
              <a:off x="2527" y="10035"/>
              <a:ext cx="7200" cy="4320"/>
            </a:xfrm>
            <a:prstGeom prst="rect">
              <a:avLst/>
            </a:prstGeom>
            <a:noFill/>
            <a:ln w="9525">
              <a:noFill/>
              <a:miter lim="800000"/>
              <a:headEnd/>
              <a:tailEnd/>
            </a:ln>
          </p:spPr>
          <p:txBody>
            <a:bodyPr/>
            <a:lstStyle/>
            <a:p>
              <a:endParaRPr lang="en-US" sz="1800">
                <a:solidFill>
                  <a:prstClr val="black"/>
                </a:solidFill>
              </a:endParaRPr>
            </a:p>
          </p:txBody>
        </p:sp>
        <p:sp>
          <p:nvSpPr>
            <p:cNvPr id="98310" name="Text Box 5"/>
            <p:cNvSpPr txBox="1">
              <a:spLocks noChangeArrowheads="1"/>
            </p:cNvSpPr>
            <p:nvPr/>
          </p:nvSpPr>
          <p:spPr bwMode="auto">
            <a:xfrm>
              <a:off x="2527" y="13121"/>
              <a:ext cx="1225" cy="463"/>
            </a:xfrm>
            <a:prstGeom prst="rect">
              <a:avLst/>
            </a:prstGeom>
            <a:solidFill>
              <a:srgbClr val="FFFFFF"/>
            </a:solidFill>
            <a:ln w="9525" algn="ctr">
              <a:noFill/>
              <a:miter lim="800000"/>
              <a:headEnd/>
              <a:tailEnd/>
            </a:ln>
          </p:spPr>
          <p:txBody>
            <a:bodyPr wrap="none"/>
            <a:lstStyle/>
            <a:p>
              <a:r>
                <a:rPr lang="en-US" sz="1800">
                  <a:solidFill>
                    <a:srgbClr val="3366FF"/>
                  </a:solidFill>
                  <a:latin typeface="Times New Roman" pitchFamily="18" charset="0"/>
                </a:rPr>
                <a:t>number(3)</a:t>
              </a:r>
              <a:endParaRPr lang="en-US" sz="3600">
                <a:solidFill>
                  <a:prstClr val="black"/>
                </a:solidFill>
              </a:endParaRPr>
            </a:p>
          </p:txBody>
        </p:sp>
        <p:grpSp>
          <p:nvGrpSpPr>
            <p:cNvPr id="3" name="Group 6"/>
            <p:cNvGrpSpPr>
              <a:grpSpLocks/>
            </p:cNvGrpSpPr>
            <p:nvPr/>
          </p:nvGrpSpPr>
          <p:grpSpPr bwMode="auto">
            <a:xfrm>
              <a:off x="2827" y="10344"/>
              <a:ext cx="5725" cy="2571"/>
              <a:chOff x="2827" y="10344"/>
              <a:chExt cx="5725" cy="2571"/>
            </a:xfrm>
          </p:grpSpPr>
          <p:sp>
            <p:nvSpPr>
              <p:cNvPr id="98312" name="Text Box 7"/>
              <p:cNvSpPr txBox="1">
                <a:spLocks noChangeArrowheads="1"/>
              </p:cNvSpPr>
              <p:nvPr/>
            </p:nvSpPr>
            <p:spPr bwMode="auto">
              <a:xfrm>
                <a:off x="5827" y="10344"/>
                <a:ext cx="658" cy="267"/>
              </a:xfrm>
              <a:prstGeom prst="rect">
                <a:avLst/>
              </a:prstGeom>
              <a:solidFill>
                <a:srgbClr val="FFFFFF"/>
              </a:solidFill>
              <a:ln w="9525" algn="ctr">
                <a:noFill/>
                <a:miter lim="800000"/>
                <a:headEnd/>
                <a:tailEnd/>
              </a:ln>
            </p:spPr>
            <p:txBody>
              <a:bodyPr wrap="none"/>
              <a:lstStyle/>
              <a:p>
                <a:r>
                  <a:rPr lang="en-US" sz="1800" i="1">
                    <a:solidFill>
                      <a:prstClr val="black"/>
                    </a:solidFill>
                    <a:latin typeface="Times New Roman" pitchFamily="18" charset="0"/>
                  </a:rPr>
                  <a:t>expr</a:t>
                </a:r>
                <a:endParaRPr lang="en-US" sz="3600">
                  <a:solidFill>
                    <a:prstClr val="black"/>
                  </a:solidFill>
                </a:endParaRPr>
              </a:p>
            </p:txBody>
          </p:sp>
          <p:sp>
            <p:nvSpPr>
              <p:cNvPr id="98313" name="Text Box 8"/>
              <p:cNvSpPr txBox="1">
                <a:spLocks noChangeArrowheads="1"/>
              </p:cNvSpPr>
              <p:nvPr/>
            </p:nvSpPr>
            <p:spPr bwMode="auto">
              <a:xfrm>
                <a:off x="3877" y="11115"/>
                <a:ext cx="658" cy="265"/>
              </a:xfrm>
              <a:prstGeom prst="rect">
                <a:avLst/>
              </a:prstGeom>
              <a:solidFill>
                <a:srgbClr val="FFFFFF"/>
              </a:solidFill>
              <a:ln w="9525" algn="ctr">
                <a:noFill/>
                <a:miter lim="800000"/>
                <a:headEnd/>
                <a:tailEnd/>
              </a:ln>
            </p:spPr>
            <p:txBody>
              <a:bodyPr wrap="none"/>
              <a:lstStyle/>
              <a:p>
                <a:r>
                  <a:rPr lang="en-US" sz="1800" i="1">
                    <a:solidFill>
                      <a:prstClr val="black"/>
                    </a:solidFill>
                    <a:latin typeface="Times New Roman" pitchFamily="18" charset="0"/>
                  </a:rPr>
                  <a:t>expr</a:t>
                </a:r>
                <a:r>
                  <a:rPr lang="en-US" sz="1200" i="1">
                    <a:solidFill>
                      <a:prstClr val="black"/>
                    </a:solidFill>
                    <a:latin typeface="Times New Roman" pitchFamily="18" charset="0"/>
                  </a:rPr>
                  <a:t> </a:t>
                </a:r>
                <a:endParaRPr lang="en-US">
                  <a:solidFill>
                    <a:prstClr val="black"/>
                  </a:solidFill>
                </a:endParaRPr>
              </a:p>
            </p:txBody>
          </p:sp>
          <p:sp>
            <p:nvSpPr>
              <p:cNvPr id="98314" name="Text Box 9"/>
              <p:cNvSpPr txBox="1">
                <a:spLocks noChangeArrowheads="1"/>
              </p:cNvSpPr>
              <p:nvPr/>
            </p:nvSpPr>
            <p:spPr bwMode="auto">
              <a:xfrm>
                <a:off x="5677" y="11269"/>
                <a:ext cx="941" cy="267"/>
              </a:xfrm>
              <a:prstGeom prst="rect">
                <a:avLst/>
              </a:prstGeom>
              <a:solidFill>
                <a:srgbClr val="FFFFFF"/>
              </a:solidFill>
              <a:ln w="9525" algn="ctr">
                <a:noFill/>
                <a:miter lim="800000"/>
                <a:headEnd/>
                <a:tailEnd/>
              </a:ln>
            </p:spPr>
            <p:txBody>
              <a:bodyPr wrap="none"/>
              <a:lstStyle/>
              <a:p>
                <a:r>
                  <a:rPr lang="en-US" sz="1800" i="1">
                    <a:solidFill>
                      <a:prstClr val="black"/>
                    </a:solidFill>
                    <a:latin typeface="Times New Roman" pitchFamily="18" charset="0"/>
                  </a:rPr>
                  <a:t>add_op</a:t>
                </a:r>
                <a:endParaRPr lang="en-US" sz="3600">
                  <a:solidFill>
                    <a:prstClr val="black"/>
                  </a:solidFill>
                </a:endParaRPr>
              </a:p>
            </p:txBody>
          </p:sp>
          <p:sp>
            <p:nvSpPr>
              <p:cNvPr id="98315" name="Text Box 10"/>
              <p:cNvSpPr txBox="1">
                <a:spLocks noChangeArrowheads="1"/>
              </p:cNvSpPr>
              <p:nvPr/>
            </p:nvSpPr>
            <p:spPr bwMode="auto">
              <a:xfrm>
                <a:off x="7327" y="11115"/>
                <a:ext cx="1225" cy="309"/>
              </a:xfrm>
              <a:prstGeom prst="rect">
                <a:avLst/>
              </a:prstGeom>
              <a:solidFill>
                <a:srgbClr val="FFFFFF"/>
              </a:solidFill>
              <a:ln w="9525" algn="ctr">
                <a:noFill/>
                <a:miter lim="800000"/>
                <a:headEnd/>
                <a:tailEnd/>
              </a:ln>
            </p:spPr>
            <p:txBody>
              <a:bodyPr wrap="none"/>
              <a:lstStyle/>
              <a:p>
                <a:r>
                  <a:rPr lang="en-US" sz="1800">
                    <a:solidFill>
                      <a:srgbClr val="3366FF"/>
                    </a:solidFill>
                    <a:latin typeface="Times New Roman" pitchFamily="18" charset="0"/>
                  </a:rPr>
                  <a:t>number(5)</a:t>
                </a:r>
                <a:endParaRPr lang="en-US" sz="3600">
                  <a:solidFill>
                    <a:prstClr val="black"/>
                  </a:solidFill>
                </a:endParaRPr>
              </a:p>
            </p:txBody>
          </p:sp>
          <p:sp>
            <p:nvSpPr>
              <p:cNvPr id="98316" name="Text Box 11"/>
              <p:cNvSpPr txBox="1">
                <a:spLocks noChangeArrowheads="1"/>
              </p:cNvSpPr>
              <p:nvPr/>
            </p:nvSpPr>
            <p:spPr bwMode="auto">
              <a:xfrm>
                <a:off x="2827" y="12194"/>
                <a:ext cx="658" cy="267"/>
              </a:xfrm>
              <a:prstGeom prst="rect">
                <a:avLst/>
              </a:prstGeom>
              <a:solidFill>
                <a:srgbClr val="FFFFFF"/>
              </a:solidFill>
              <a:ln w="9525" algn="ctr">
                <a:noFill/>
                <a:miter lim="800000"/>
                <a:headEnd/>
                <a:tailEnd/>
              </a:ln>
            </p:spPr>
            <p:txBody>
              <a:bodyPr wrap="none"/>
              <a:lstStyle/>
              <a:p>
                <a:r>
                  <a:rPr lang="en-US" sz="1800" i="1">
                    <a:solidFill>
                      <a:prstClr val="black"/>
                    </a:solidFill>
                    <a:latin typeface="Times New Roman" pitchFamily="18" charset="0"/>
                  </a:rPr>
                  <a:t>expr</a:t>
                </a:r>
                <a:endParaRPr lang="en-US" sz="3600">
                  <a:solidFill>
                    <a:prstClr val="black"/>
                  </a:solidFill>
                </a:endParaRPr>
              </a:p>
            </p:txBody>
          </p:sp>
          <p:sp>
            <p:nvSpPr>
              <p:cNvPr id="98317" name="Text Box 12"/>
              <p:cNvSpPr txBox="1">
                <a:spLocks noChangeArrowheads="1"/>
              </p:cNvSpPr>
              <p:nvPr/>
            </p:nvSpPr>
            <p:spPr bwMode="auto">
              <a:xfrm>
                <a:off x="3727" y="12194"/>
                <a:ext cx="941" cy="267"/>
              </a:xfrm>
              <a:prstGeom prst="rect">
                <a:avLst/>
              </a:prstGeom>
              <a:solidFill>
                <a:srgbClr val="FFFFFF"/>
              </a:solidFill>
              <a:ln w="9525" algn="ctr">
                <a:noFill/>
                <a:miter lim="800000"/>
                <a:headEnd/>
                <a:tailEnd/>
              </a:ln>
            </p:spPr>
            <p:txBody>
              <a:bodyPr wrap="none"/>
              <a:lstStyle/>
              <a:p>
                <a:r>
                  <a:rPr lang="en-US" sz="1800" i="1">
                    <a:solidFill>
                      <a:prstClr val="black"/>
                    </a:solidFill>
                    <a:latin typeface="Times New Roman" pitchFamily="18" charset="0"/>
                  </a:rPr>
                  <a:t>add_op</a:t>
                </a:r>
                <a:endParaRPr lang="en-US" sz="3600">
                  <a:solidFill>
                    <a:prstClr val="black"/>
                  </a:solidFill>
                </a:endParaRPr>
              </a:p>
            </p:txBody>
          </p:sp>
          <p:sp>
            <p:nvSpPr>
              <p:cNvPr id="98318" name="Text Box 13"/>
              <p:cNvSpPr txBox="1">
                <a:spLocks noChangeArrowheads="1"/>
              </p:cNvSpPr>
              <p:nvPr/>
            </p:nvSpPr>
            <p:spPr bwMode="auto">
              <a:xfrm>
                <a:off x="4777" y="12194"/>
                <a:ext cx="1350" cy="267"/>
              </a:xfrm>
              <a:prstGeom prst="rect">
                <a:avLst/>
              </a:prstGeom>
              <a:solidFill>
                <a:srgbClr val="FFFFFF"/>
              </a:solidFill>
              <a:ln w="9525" algn="ctr">
                <a:noFill/>
                <a:miter lim="800000"/>
                <a:headEnd/>
                <a:tailEnd/>
              </a:ln>
            </p:spPr>
            <p:txBody>
              <a:bodyPr/>
              <a:lstStyle/>
              <a:p>
                <a:r>
                  <a:rPr lang="en-US" sz="1800">
                    <a:solidFill>
                      <a:srgbClr val="3366FF"/>
                    </a:solidFill>
                    <a:latin typeface="Times New Roman" pitchFamily="18" charset="0"/>
                  </a:rPr>
                  <a:t>number(4)</a:t>
                </a:r>
                <a:endParaRPr lang="en-US" sz="3600">
                  <a:solidFill>
                    <a:prstClr val="black"/>
                  </a:solidFill>
                </a:endParaRPr>
              </a:p>
            </p:txBody>
          </p:sp>
          <p:sp>
            <p:nvSpPr>
              <p:cNvPr id="98319" name="Text Box 14"/>
              <p:cNvSpPr txBox="1">
                <a:spLocks noChangeArrowheads="1"/>
              </p:cNvSpPr>
              <p:nvPr/>
            </p:nvSpPr>
            <p:spPr bwMode="auto">
              <a:xfrm>
                <a:off x="5977" y="11885"/>
                <a:ext cx="318" cy="268"/>
              </a:xfrm>
              <a:prstGeom prst="rect">
                <a:avLst/>
              </a:prstGeom>
              <a:solidFill>
                <a:srgbClr val="FFFFFF"/>
              </a:solidFill>
              <a:ln w="9525" algn="ctr">
                <a:noFill/>
                <a:miter lim="800000"/>
                <a:headEnd/>
                <a:tailEnd/>
              </a:ln>
            </p:spPr>
            <p:txBody>
              <a:bodyPr wrap="none"/>
              <a:lstStyle/>
              <a:p>
                <a:r>
                  <a:rPr lang="en-US" sz="1200">
                    <a:solidFill>
                      <a:srgbClr val="3366FF"/>
                    </a:solidFill>
                    <a:latin typeface="Times New Roman" pitchFamily="18" charset="0"/>
                  </a:rPr>
                  <a:t>-</a:t>
                </a:r>
                <a:endParaRPr lang="en-US">
                  <a:solidFill>
                    <a:prstClr val="black"/>
                  </a:solidFill>
                </a:endParaRPr>
              </a:p>
            </p:txBody>
          </p:sp>
          <p:sp>
            <p:nvSpPr>
              <p:cNvPr id="98320" name="Line 15"/>
              <p:cNvSpPr>
                <a:spLocks noChangeShapeType="1"/>
              </p:cNvSpPr>
              <p:nvPr/>
            </p:nvSpPr>
            <p:spPr bwMode="auto">
              <a:xfrm>
                <a:off x="3127" y="12504"/>
                <a:ext cx="1" cy="411"/>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1" name="Line 16"/>
              <p:cNvSpPr>
                <a:spLocks noChangeShapeType="1"/>
              </p:cNvSpPr>
              <p:nvPr/>
            </p:nvSpPr>
            <p:spPr bwMode="auto">
              <a:xfrm flipH="1">
                <a:off x="3277" y="11578"/>
                <a:ext cx="900" cy="410"/>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2" name="Line 17"/>
              <p:cNvSpPr>
                <a:spLocks noChangeShapeType="1"/>
              </p:cNvSpPr>
              <p:nvPr/>
            </p:nvSpPr>
            <p:spPr bwMode="auto">
              <a:xfrm>
                <a:off x="4177" y="11578"/>
                <a:ext cx="1" cy="410"/>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3" name="Line 18"/>
              <p:cNvSpPr>
                <a:spLocks noChangeShapeType="1"/>
              </p:cNvSpPr>
              <p:nvPr/>
            </p:nvSpPr>
            <p:spPr bwMode="auto">
              <a:xfrm>
                <a:off x="4177" y="11578"/>
                <a:ext cx="1050" cy="410"/>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4" name="Line 19"/>
              <p:cNvSpPr>
                <a:spLocks noChangeShapeType="1"/>
              </p:cNvSpPr>
              <p:nvPr/>
            </p:nvSpPr>
            <p:spPr bwMode="auto">
              <a:xfrm flipH="1">
                <a:off x="4477" y="10652"/>
                <a:ext cx="1650" cy="412"/>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5" name="Line 20"/>
              <p:cNvSpPr>
                <a:spLocks noChangeShapeType="1"/>
              </p:cNvSpPr>
              <p:nvPr/>
            </p:nvSpPr>
            <p:spPr bwMode="auto">
              <a:xfrm>
                <a:off x="6127" y="10652"/>
                <a:ext cx="1" cy="412"/>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6" name="Line 21"/>
              <p:cNvSpPr>
                <a:spLocks noChangeShapeType="1"/>
              </p:cNvSpPr>
              <p:nvPr/>
            </p:nvSpPr>
            <p:spPr bwMode="auto">
              <a:xfrm>
                <a:off x="6127" y="10652"/>
                <a:ext cx="1500" cy="309"/>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98327" name="Line 22"/>
              <p:cNvSpPr>
                <a:spLocks noChangeShapeType="1"/>
              </p:cNvSpPr>
              <p:nvPr/>
            </p:nvSpPr>
            <p:spPr bwMode="auto">
              <a:xfrm>
                <a:off x="6127" y="11578"/>
                <a:ext cx="1" cy="205"/>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idx="1"/>
          </p:nvPr>
        </p:nvSpPr>
        <p:spPr/>
        <p:txBody>
          <a:bodyPr/>
          <a:lstStyle/>
          <a:p>
            <a:pPr eaLnBrk="1" hangingPunct="1">
              <a:buFontTx/>
              <a:buNone/>
            </a:pPr>
            <a:r>
              <a:rPr lang="en-US" i="1" smtClean="0"/>
              <a:t>expr</a:t>
            </a:r>
            <a:r>
              <a:rPr lang="en-US" smtClean="0"/>
              <a:t> ::= </a:t>
            </a:r>
            <a:r>
              <a:rPr lang="en-US" smtClean="0">
                <a:solidFill>
                  <a:srgbClr val="0099FF"/>
                </a:solidFill>
              </a:rPr>
              <a:t>number</a:t>
            </a:r>
            <a:r>
              <a:rPr lang="en-US" smtClean="0"/>
              <a:t> </a:t>
            </a:r>
            <a:r>
              <a:rPr lang="en-US" i="1" smtClean="0"/>
              <a:t>expr_tail</a:t>
            </a:r>
          </a:p>
          <a:p>
            <a:pPr eaLnBrk="1" hangingPunct="1">
              <a:buFontTx/>
              <a:buNone/>
            </a:pPr>
            <a:r>
              <a:rPr lang="en-US" i="1" smtClean="0"/>
              <a:t>expr_tail</a:t>
            </a:r>
            <a:r>
              <a:rPr lang="en-US" smtClean="0"/>
              <a:t> ::= </a:t>
            </a:r>
            <a:r>
              <a:rPr lang="en-US" i="1" smtClean="0"/>
              <a:t>add_op</a:t>
            </a:r>
            <a:r>
              <a:rPr lang="en-US" smtClean="0"/>
              <a:t> </a:t>
            </a:r>
            <a:r>
              <a:rPr lang="en-US" smtClean="0">
                <a:solidFill>
                  <a:srgbClr val="0099FF"/>
                </a:solidFill>
              </a:rPr>
              <a:t>number</a:t>
            </a:r>
            <a:r>
              <a:rPr lang="en-US" smtClean="0"/>
              <a:t> </a:t>
            </a:r>
            <a:r>
              <a:rPr lang="en-US" i="1" smtClean="0"/>
              <a:t>expr_tail</a:t>
            </a:r>
            <a:r>
              <a:rPr lang="en-US" smtClean="0"/>
              <a:t> | </a:t>
            </a:r>
            <a:r>
              <a:rPr lang="en-US" sz="3600" smtClean="0"/>
              <a:t>ε</a:t>
            </a:r>
          </a:p>
          <a:p>
            <a:pPr eaLnBrk="1" hangingPunct="1">
              <a:buFontTx/>
              <a:buNone/>
            </a:pPr>
            <a:r>
              <a:rPr lang="en-US" i="1" smtClean="0"/>
              <a:t>add_op</a:t>
            </a:r>
            <a:r>
              <a:rPr lang="en-US" smtClean="0"/>
              <a:t> ::= </a:t>
            </a:r>
            <a:r>
              <a:rPr lang="en-US" smtClean="0">
                <a:solidFill>
                  <a:srgbClr val="0099FF"/>
                </a:solidFill>
              </a:rPr>
              <a:t>+</a:t>
            </a:r>
            <a:r>
              <a:rPr lang="en-US" smtClean="0"/>
              <a:t> | </a:t>
            </a:r>
            <a:r>
              <a:rPr lang="en-US" smtClean="0">
                <a:solidFill>
                  <a:srgbClr val="0099FF"/>
                </a:solidFill>
              </a:rPr>
              <a:t>-</a:t>
            </a:r>
          </a:p>
          <a:p>
            <a:pPr lvl="1" eaLnBrk="1" hangingPunct="1">
              <a:buFontTx/>
              <a:buNone/>
            </a:pPr>
            <a:endParaRPr lang="en-US" i="1" smtClean="0"/>
          </a:p>
        </p:txBody>
      </p:sp>
      <p:sp>
        <p:nvSpPr>
          <p:cNvPr id="99330" name="Slide Number Placeholder 5"/>
          <p:cNvSpPr>
            <a:spLocks noGrp="1"/>
          </p:cNvSpPr>
          <p:nvPr>
            <p:ph type="sldNum" sz="quarter" idx="12"/>
          </p:nvPr>
        </p:nvSpPr>
        <p:spPr>
          <a:noFill/>
        </p:spPr>
        <p:txBody>
          <a:bodyPr/>
          <a:lstStyle/>
          <a:p>
            <a:fld id="{07FBCEBE-8CC7-4A64-BD23-CC9880A43C68}" type="slidenum">
              <a:rPr lang="en-US" smtClean="0">
                <a:solidFill>
                  <a:prstClr val="black"/>
                </a:solidFill>
              </a:rPr>
              <a:pPr/>
              <a:t>35</a:t>
            </a:fld>
            <a:endParaRPr lang="en-US" smtClean="0">
              <a:solidFill>
                <a:prstClr val="black"/>
              </a:solidFill>
            </a:endParaRPr>
          </a:p>
        </p:txBody>
      </p:sp>
      <p:sp>
        <p:nvSpPr>
          <p:cNvPr id="99331" name="Rectangle 2"/>
          <p:cNvSpPr>
            <a:spLocks noGrp="1" noChangeArrowheads="1"/>
          </p:cNvSpPr>
          <p:nvPr>
            <p:ph type="title"/>
          </p:nvPr>
        </p:nvSpPr>
        <p:spPr/>
        <p:txBody>
          <a:bodyPr/>
          <a:lstStyle/>
          <a:p>
            <a:pPr eaLnBrk="1" hangingPunct="1"/>
            <a:r>
              <a:rPr lang="en-US" smtClean="0"/>
              <a:t>Transformed example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p>
            <a:fld id="{6CA4833B-5224-48F4-BD4C-7FE138F2AD40}" type="slidenum">
              <a:rPr lang="en-US" smtClean="0">
                <a:solidFill>
                  <a:prstClr val="black"/>
                </a:solidFill>
              </a:rPr>
              <a:pPr/>
              <a:t>36</a:t>
            </a:fld>
            <a:endParaRPr lang="en-US" smtClean="0">
              <a:solidFill>
                <a:prstClr val="black"/>
              </a:solidFill>
            </a:endParaRPr>
          </a:p>
        </p:txBody>
      </p:sp>
      <p:sp>
        <p:nvSpPr>
          <p:cNvPr id="100355" name="Rectangle 2"/>
          <p:cNvSpPr>
            <a:spLocks noGrp="1" noChangeArrowheads="1"/>
          </p:cNvSpPr>
          <p:nvPr>
            <p:ph type="title"/>
          </p:nvPr>
        </p:nvSpPr>
        <p:spPr/>
        <p:txBody>
          <a:bodyPr>
            <a:normAutofit fontScale="90000"/>
          </a:bodyPr>
          <a:lstStyle/>
          <a:p>
            <a:pPr eaLnBrk="1" hangingPunct="1"/>
            <a:r>
              <a:rPr lang="en-US" sz="4000" smtClean="0"/>
              <a:t>Parse tree for 3-4-5 (not left associative)</a:t>
            </a:r>
          </a:p>
        </p:txBody>
      </p:sp>
      <p:grpSp>
        <p:nvGrpSpPr>
          <p:cNvPr id="2" name="Group 3"/>
          <p:cNvGrpSpPr>
            <a:grpSpLocks/>
          </p:cNvGrpSpPr>
          <p:nvPr/>
        </p:nvGrpSpPr>
        <p:grpSpPr bwMode="auto">
          <a:xfrm>
            <a:off x="1676400" y="1752600"/>
            <a:ext cx="5791200" cy="4271963"/>
            <a:chOff x="2977" y="8383"/>
            <a:chExt cx="6020" cy="4388"/>
          </a:xfrm>
        </p:grpSpPr>
        <p:sp>
          <p:nvSpPr>
            <p:cNvPr id="100357" name="Text Box 4"/>
            <p:cNvSpPr txBox="1">
              <a:spLocks noChangeArrowheads="1"/>
            </p:cNvSpPr>
            <p:nvPr/>
          </p:nvSpPr>
          <p:spPr bwMode="auto">
            <a:xfrm>
              <a:off x="4177" y="8383"/>
              <a:ext cx="655" cy="463"/>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expr</a:t>
              </a:r>
              <a:endParaRPr lang="en-US" sz="3600">
                <a:solidFill>
                  <a:prstClr val="black"/>
                </a:solidFill>
              </a:endParaRPr>
            </a:p>
          </p:txBody>
        </p:sp>
        <p:sp>
          <p:nvSpPr>
            <p:cNvPr id="100358" name="Text Box 5"/>
            <p:cNvSpPr txBox="1">
              <a:spLocks noChangeArrowheads="1"/>
            </p:cNvSpPr>
            <p:nvPr/>
          </p:nvSpPr>
          <p:spPr bwMode="auto">
            <a:xfrm>
              <a:off x="2977" y="9309"/>
              <a:ext cx="1225" cy="462"/>
            </a:xfrm>
            <a:prstGeom prst="rect">
              <a:avLst/>
            </a:prstGeom>
            <a:solidFill>
              <a:srgbClr val="FFFFFF"/>
            </a:solidFill>
            <a:ln w="9525" algn="ctr">
              <a:noFill/>
              <a:miter lim="800000"/>
              <a:headEnd/>
              <a:tailEnd/>
            </a:ln>
          </p:spPr>
          <p:txBody>
            <a:bodyPr wrap="none"/>
            <a:lstStyle/>
            <a:p>
              <a:r>
                <a:rPr lang="en-US" sz="1800">
                  <a:solidFill>
                    <a:srgbClr val="DA1F28"/>
                  </a:solidFill>
                  <a:latin typeface="Times New Roman" pitchFamily="18" charset="0"/>
                </a:rPr>
                <a:t>number(3)</a:t>
              </a:r>
              <a:endParaRPr lang="en-US" sz="3600">
                <a:solidFill>
                  <a:srgbClr val="DA1F28"/>
                </a:solidFill>
              </a:endParaRPr>
            </a:p>
          </p:txBody>
        </p:sp>
        <p:sp>
          <p:nvSpPr>
            <p:cNvPr id="100359" name="Text Box 6"/>
            <p:cNvSpPr txBox="1">
              <a:spLocks noChangeArrowheads="1"/>
            </p:cNvSpPr>
            <p:nvPr/>
          </p:nvSpPr>
          <p:spPr bwMode="auto">
            <a:xfrm>
              <a:off x="4927" y="9309"/>
              <a:ext cx="1070" cy="462"/>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expr_tail</a:t>
              </a:r>
              <a:endParaRPr lang="en-US" sz="3600">
                <a:solidFill>
                  <a:prstClr val="black"/>
                </a:solidFill>
              </a:endParaRPr>
            </a:p>
          </p:txBody>
        </p:sp>
        <p:sp>
          <p:nvSpPr>
            <p:cNvPr id="100360" name="Text Box 7"/>
            <p:cNvSpPr txBox="1">
              <a:spLocks noChangeArrowheads="1"/>
            </p:cNvSpPr>
            <p:nvPr/>
          </p:nvSpPr>
          <p:spPr bwMode="auto">
            <a:xfrm>
              <a:off x="4177" y="10389"/>
              <a:ext cx="928" cy="462"/>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add_op</a:t>
              </a:r>
              <a:endParaRPr lang="en-US" sz="3600">
                <a:solidFill>
                  <a:prstClr val="black"/>
                </a:solidFill>
              </a:endParaRPr>
            </a:p>
          </p:txBody>
        </p:sp>
        <p:sp>
          <p:nvSpPr>
            <p:cNvPr id="100361" name="Text Box 8"/>
            <p:cNvSpPr txBox="1">
              <a:spLocks noChangeArrowheads="1"/>
            </p:cNvSpPr>
            <p:nvPr/>
          </p:nvSpPr>
          <p:spPr bwMode="auto">
            <a:xfrm>
              <a:off x="5227" y="10389"/>
              <a:ext cx="1225" cy="462"/>
            </a:xfrm>
            <a:prstGeom prst="rect">
              <a:avLst/>
            </a:prstGeom>
            <a:solidFill>
              <a:srgbClr val="FFFFFF"/>
            </a:solidFill>
            <a:ln w="9525" algn="ctr">
              <a:noFill/>
              <a:miter lim="800000"/>
              <a:headEnd/>
              <a:tailEnd/>
            </a:ln>
          </p:spPr>
          <p:txBody>
            <a:bodyPr wrap="none"/>
            <a:lstStyle/>
            <a:p>
              <a:r>
                <a:rPr lang="en-US" sz="1800">
                  <a:solidFill>
                    <a:srgbClr val="DA1F28"/>
                  </a:solidFill>
                  <a:latin typeface="Times New Roman" pitchFamily="18" charset="0"/>
                </a:rPr>
                <a:t>number(4)</a:t>
              </a:r>
              <a:endParaRPr lang="en-US" sz="3600">
                <a:solidFill>
                  <a:srgbClr val="DA1F28"/>
                </a:solidFill>
              </a:endParaRPr>
            </a:p>
          </p:txBody>
        </p:sp>
        <p:sp>
          <p:nvSpPr>
            <p:cNvPr id="100362" name="Text Box 9"/>
            <p:cNvSpPr txBox="1">
              <a:spLocks noChangeArrowheads="1"/>
            </p:cNvSpPr>
            <p:nvPr/>
          </p:nvSpPr>
          <p:spPr bwMode="auto">
            <a:xfrm>
              <a:off x="6577" y="10389"/>
              <a:ext cx="1070" cy="462"/>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expr_tail</a:t>
              </a:r>
              <a:endParaRPr lang="en-US" sz="3600">
                <a:solidFill>
                  <a:prstClr val="black"/>
                </a:solidFill>
              </a:endParaRPr>
            </a:p>
          </p:txBody>
        </p:sp>
        <p:sp>
          <p:nvSpPr>
            <p:cNvPr id="100363" name="Text Box 10"/>
            <p:cNvSpPr txBox="1">
              <a:spLocks noChangeArrowheads="1"/>
            </p:cNvSpPr>
            <p:nvPr/>
          </p:nvSpPr>
          <p:spPr bwMode="auto">
            <a:xfrm>
              <a:off x="5527" y="11623"/>
              <a:ext cx="928" cy="464"/>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add_op</a:t>
              </a:r>
              <a:endParaRPr lang="en-US" sz="3600">
                <a:solidFill>
                  <a:prstClr val="black"/>
                </a:solidFill>
              </a:endParaRPr>
            </a:p>
          </p:txBody>
        </p:sp>
        <p:sp>
          <p:nvSpPr>
            <p:cNvPr id="100364" name="Text Box 11"/>
            <p:cNvSpPr txBox="1">
              <a:spLocks noChangeArrowheads="1"/>
            </p:cNvSpPr>
            <p:nvPr/>
          </p:nvSpPr>
          <p:spPr bwMode="auto">
            <a:xfrm>
              <a:off x="6577" y="11623"/>
              <a:ext cx="1225" cy="464"/>
            </a:xfrm>
            <a:prstGeom prst="rect">
              <a:avLst/>
            </a:prstGeom>
            <a:solidFill>
              <a:srgbClr val="FFFFFF"/>
            </a:solidFill>
            <a:ln w="9525" algn="ctr">
              <a:noFill/>
              <a:miter lim="800000"/>
              <a:headEnd/>
              <a:tailEnd/>
            </a:ln>
          </p:spPr>
          <p:txBody>
            <a:bodyPr wrap="none"/>
            <a:lstStyle/>
            <a:p>
              <a:r>
                <a:rPr lang="en-US" sz="1800">
                  <a:solidFill>
                    <a:srgbClr val="DA1F28"/>
                  </a:solidFill>
                  <a:latin typeface="Times New Roman" pitchFamily="18" charset="0"/>
                </a:rPr>
                <a:t>number(5)</a:t>
              </a:r>
              <a:endParaRPr lang="en-US" sz="3600">
                <a:solidFill>
                  <a:srgbClr val="DA1F28"/>
                </a:solidFill>
              </a:endParaRPr>
            </a:p>
          </p:txBody>
        </p:sp>
        <p:sp>
          <p:nvSpPr>
            <p:cNvPr id="100365" name="Text Box 12"/>
            <p:cNvSpPr txBox="1">
              <a:spLocks noChangeArrowheads="1"/>
            </p:cNvSpPr>
            <p:nvPr/>
          </p:nvSpPr>
          <p:spPr bwMode="auto">
            <a:xfrm>
              <a:off x="7927" y="11623"/>
              <a:ext cx="1070" cy="464"/>
            </a:xfrm>
            <a:prstGeom prst="rect">
              <a:avLst/>
            </a:prstGeom>
            <a:solidFill>
              <a:srgbClr val="FFFFFF"/>
            </a:solidFill>
            <a:ln w="9525" algn="ctr">
              <a:noFill/>
              <a:miter lim="800000"/>
              <a:headEnd/>
              <a:tailEnd/>
            </a:ln>
          </p:spPr>
          <p:txBody>
            <a:bodyPr wrap="none"/>
            <a:lstStyle/>
            <a:p>
              <a:r>
                <a:rPr lang="en-US" sz="1800">
                  <a:solidFill>
                    <a:prstClr val="black"/>
                  </a:solidFill>
                  <a:latin typeface="Times New Roman" pitchFamily="18" charset="0"/>
                </a:rPr>
                <a:t>expr_tail</a:t>
              </a:r>
              <a:endParaRPr lang="en-US" sz="3600">
                <a:solidFill>
                  <a:prstClr val="black"/>
                </a:solidFill>
              </a:endParaRPr>
            </a:p>
          </p:txBody>
        </p:sp>
        <p:sp>
          <p:nvSpPr>
            <p:cNvPr id="100366" name="Text Box 13"/>
            <p:cNvSpPr txBox="1">
              <a:spLocks noChangeArrowheads="1"/>
            </p:cNvSpPr>
            <p:nvPr/>
          </p:nvSpPr>
          <p:spPr bwMode="auto">
            <a:xfrm>
              <a:off x="8377" y="12394"/>
              <a:ext cx="290" cy="377"/>
            </a:xfrm>
            <a:prstGeom prst="rect">
              <a:avLst/>
            </a:prstGeom>
            <a:solidFill>
              <a:srgbClr val="FFFFFF"/>
            </a:solidFill>
            <a:ln w="9525" algn="ctr">
              <a:noFill/>
              <a:miter lim="800000"/>
              <a:headEnd/>
              <a:tailEnd/>
            </a:ln>
          </p:spPr>
          <p:txBody>
            <a:bodyPr wrap="none">
              <a:spAutoFit/>
            </a:bodyPr>
            <a:lstStyle/>
            <a:p>
              <a:r>
                <a:rPr lang="en-US" sz="1800">
                  <a:solidFill>
                    <a:prstClr val="black"/>
                  </a:solidFill>
                  <a:latin typeface="Times New Roman" pitchFamily="18" charset="0"/>
                </a:rPr>
                <a:t>ε</a:t>
              </a:r>
              <a:endParaRPr lang="en-US" sz="3600">
                <a:solidFill>
                  <a:prstClr val="black"/>
                </a:solidFill>
              </a:endParaRPr>
            </a:p>
          </p:txBody>
        </p:sp>
        <p:sp>
          <p:nvSpPr>
            <p:cNvPr id="100367" name="Line 14"/>
            <p:cNvSpPr>
              <a:spLocks noChangeShapeType="1"/>
            </p:cNvSpPr>
            <p:nvPr/>
          </p:nvSpPr>
          <p:spPr bwMode="auto">
            <a:xfrm flipH="1">
              <a:off x="3727" y="8691"/>
              <a:ext cx="750" cy="618"/>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68" name="Line 15"/>
            <p:cNvSpPr>
              <a:spLocks noChangeShapeType="1"/>
            </p:cNvSpPr>
            <p:nvPr/>
          </p:nvSpPr>
          <p:spPr bwMode="auto">
            <a:xfrm>
              <a:off x="4477" y="8691"/>
              <a:ext cx="900" cy="618"/>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69" name="Line 16"/>
            <p:cNvSpPr>
              <a:spLocks noChangeShapeType="1"/>
            </p:cNvSpPr>
            <p:nvPr/>
          </p:nvSpPr>
          <p:spPr bwMode="auto">
            <a:xfrm flipH="1">
              <a:off x="4777" y="9617"/>
              <a:ext cx="600" cy="772"/>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0" name="Line 17"/>
            <p:cNvSpPr>
              <a:spLocks noChangeShapeType="1"/>
            </p:cNvSpPr>
            <p:nvPr/>
          </p:nvSpPr>
          <p:spPr bwMode="auto">
            <a:xfrm>
              <a:off x="5377" y="9617"/>
              <a:ext cx="300" cy="926"/>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1" name="Line 18"/>
            <p:cNvSpPr>
              <a:spLocks noChangeShapeType="1"/>
            </p:cNvSpPr>
            <p:nvPr/>
          </p:nvSpPr>
          <p:spPr bwMode="auto">
            <a:xfrm>
              <a:off x="5377" y="9617"/>
              <a:ext cx="1500" cy="772"/>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2" name="Text Box 19"/>
            <p:cNvSpPr txBox="1">
              <a:spLocks noChangeArrowheads="1"/>
            </p:cNvSpPr>
            <p:nvPr/>
          </p:nvSpPr>
          <p:spPr bwMode="auto">
            <a:xfrm>
              <a:off x="4477" y="11006"/>
              <a:ext cx="318" cy="309"/>
            </a:xfrm>
            <a:prstGeom prst="rect">
              <a:avLst/>
            </a:prstGeom>
            <a:solidFill>
              <a:srgbClr val="FFFFFF"/>
            </a:solidFill>
            <a:ln w="9525" algn="ctr">
              <a:noFill/>
              <a:miter lim="800000"/>
              <a:headEnd/>
              <a:tailEnd/>
            </a:ln>
          </p:spPr>
          <p:txBody>
            <a:bodyPr wrap="none"/>
            <a:lstStyle/>
            <a:p>
              <a:r>
                <a:rPr lang="en-US" sz="1800" b="1">
                  <a:solidFill>
                    <a:srgbClr val="DA1F28"/>
                  </a:solidFill>
                  <a:latin typeface="Times New Roman" pitchFamily="18" charset="0"/>
                </a:rPr>
                <a:t>-</a:t>
              </a:r>
              <a:endParaRPr lang="en-US" sz="3600" b="1">
                <a:solidFill>
                  <a:srgbClr val="DA1F28"/>
                </a:solidFill>
              </a:endParaRPr>
            </a:p>
          </p:txBody>
        </p:sp>
        <p:sp>
          <p:nvSpPr>
            <p:cNvPr id="100373" name="Text Box 20"/>
            <p:cNvSpPr txBox="1">
              <a:spLocks noChangeArrowheads="1"/>
            </p:cNvSpPr>
            <p:nvPr/>
          </p:nvSpPr>
          <p:spPr bwMode="auto">
            <a:xfrm>
              <a:off x="5827" y="12240"/>
              <a:ext cx="318" cy="309"/>
            </a:xfrm>
            <a:prstGeom prst="rect">
              <a:avLst/>
            </a:prstGeom>
            <a:solidFill>
              <a:srgbClr val="FFFFFF"/>
            </a:solidFill>
            <a:ln w="9525" algn="ctr">
              <a:noFill/>
              <a:miter lim="800000"/>
              <a:headEnd/>
              <a:tailEnd/>
            </a:ln>
          </p:spPr>
          <p:txBody>
            <a:bodyPr wrap="none"/>
            <a:lstStyle/>
            <a:p>
              <a:r>
                <a:rPr lang="en-US" sz="1800" b="1">
                  <a:solidFill>
                    <a:srgbClr val="DA1F28"/>
                  </a:solidFill>
                  <a:latin typeface="Times New Roman" pitchFamily="18" charset="0"/>
                </a:rPr>
                <a:t>-</a:t>
              </a:r>
              <a:endParaRPr lang="en-US" sz="3600" b="1">
                <a:solidFill>
                  <a:srgbClr val="DA1F28"/>
                </a:solidFill>
              </a:endParaRPr>
            </a:p>
          </p:txBody>
        </p:sp>
        <p:sp>
          <p:nvSpPr>
            <p:cNvPr id="100374" name="Line 21"/>
            <p:cNvSpPr>
              <a:spLocks noChangeShapeType="1"/>
            </p:cNvSpPr>
            <p:nvPr/>
          </p:nvSpPr>
          <p:spPr bwMode="auto">
            <a:xfrm>
              <a:off x="4627" y="10697"/>
              <a:ext cx="1" cy="463"/>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5" name="Line 22"/>
            <p:cNvSpPr>
              <a:spLocks noChangeShapeType="1"/>
            </p:cNvSpPr>
            <p:nvPr/>
          </p:nvSpPr>
          <p:spPr bwMode="auto">
            <a:xfrm flipH="1">
              <a:off x="6127" y="10697"/>
              <a:ext cx="1050" cy="926"/>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6" name="Line 23"/>
            <p:cNvSpPr>
              <a:spLocks noChangeShapeType="1"/>
            </p:cNvSpPr>
            <p:nvPr/>
          </p:nvSpPr>
          <p:spPr bwMode="auto">
            <a:xfrm>
              <a:off x="7177" y="10697"/>
              <a:ext cx="0" cy="926"/>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7" name="Line 24"/>
            <p:cNvSpPr>
              <a:spLocks noChangeShapeType="1"/>
            </p:cNvSpPr>
            <p:nvPr/>
          </p:nvSpPr>
          <p:spPr bwMode="auto">
            <a:xfrm>
              <a:off x="7177" y="10697"/>
              <a:ext cx="1200" cy="926"/>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8" name="Line 25"/>
            <p:cNvSpPr>
              <a:spLocks noChangeShapeType="1"/>
            </p:cNvSpPr>
            <p:nvPr/>
          </p:nvSpPr>
          <p:spPr bwMode="auto">
            <a:xfrm>
              <a:off x="5977" y="11932"/>
              <a:ext cx="0" cy="463"/>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sp>
          <p:nvSpPr>
            <p:cNvPr id="100379" name="Line 26"/>
            <p:cNvSpPr>
              <a:spLocks noChangeShapeType="1"/>
            </p:cNvSpPr>
            <p:nvPr/>
          </p:nvSpPr>
          <p:spPr bwMode="auto">
            <a:xfrm>
              <a:off x="8527" y="11932"/>
              <a:ext cx="0" cy="463"/>
            </a:xfrm>
            <a:prstGeom prst="line">
              <a:avLst/>
            </a:prstGeom>
            <a:noFill/>
            <a:ln w="9525">
              <a:solidFill>
                <a:srgbClr val="000000"/>
              </a:solidFill>
              <a:round/>
              <a:headEnd/>
              <a:tailEnd type="triangle" w="med" len="med"/>
            </a:ln>
          </p:spPr>
          <p:txBody>
            <a:bodyPr wrap="none">
              <a:spAutoFit/>
            </a:bodyPr>
            <a:lstStyle/>
            <a:p>
              <a:endParaRPr lang="en-US" sz="1800">
                <a:solidFill>
                  <a:prstClr val="black"/>
                </a:solidFil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3"/>
          <p:cNvSpPr>
            <a:spLocks noGrp="1" noChangeArrowheads="1"/>
          </p:cNvSpPr>
          <p:nvPr>
            <p:ph idx="1"/>
          </p:nvPr>
        </p:nvSpPr>
        <p:spPr/>
        <p:txBody>
          <a:bodyPr/>
          <a:lstStyle/>
          <a:p>
            <a:pPr lvl="2" eaLnBrk="1" hangingPunct="1">
              <a:buFontTx/>
              <a:buNone/>
            </a:pPr>
            <a:r>
              <a:rPr lang="en-US" i="1" smtClean="0"/>
              <a:t>expr</a:t>
            </a:r>
            <a:r>
              <a:rPr lang="en-US" smtClean="0"/>
              <a:t> ::= </a:t>
            </a:r>
            <a:r>
              <a:rPr lang="en-US" smtClean="0">
                <a:solidFill>
                  <a:srgbClr val="0099FF"/>
                </a:solidFill>
              </a:rPr>
              <a:t>number</a:t>
            </a:r>
            <a:r>
              <a:rPr lang="en-US" smtClean="0"/>
              <a:t> | </a:t>
            </a:r>
            <a:r>
              <a:rPr lang="en-US" i="1" smtClean="0"/>
              <a:t>expr add_op </a:t>
            </a:r>
            <a:r>
              <a:rPr lang="en-US" smtClean="0">
                <a:solidFill>
                  <a:srgbClr val="0099FF"/>
                </a:solidFill>
              </a:rPr>
              <a:t>number</a:t>
            </a:r>
          </a:p>
          <a:p>
            <a:pPr lvl="2" eaLnBrk="1" hangingPunct="1">
              <a:buFontTx/>
              <a:buNone/>
            </a:pPr>
            <a:r>
              <a:rPr lang="en-US" smtClean="0"/>
              <a:t>add_op := </a:t>
            </a:r>
            <a:r>
              <a:rPr lang="en-US" smtClean="0">
                <a:solidFill>
                  <a:srgbClr val="0099FF"/>
                </a:solidFill>
              </a:rPr>
              <a:t>+</a:t>
            </a:r>
            <a:r>
              <a:rPr lang="en-US" smtClean="0"/>
              <a:t> | </a:t>
            </a:r>
            <a:r>
              <a:rPr lang="en-US" smtClean="0">
                <a:solidFill>
                  <a:srgbClr val="0099FF"/>
                </a:solidFill>
              </a:rPr>
              <a:t>-</a:t>
            </a:r>
          </a:p>
          <a:p>
            <a:pPr lvl="2" eaLnBrk="1" hangingPunct="1">
              <a:buFontTx/>
              <a:buNone/>
            </a:pPr>
            <a:endParaRPr lang="en-US" smtClean="0"/>
          </a:p>
          <a:p>
            <a:pPr lvl="2" eaLnBrk="1" hangingPunct="1">
              <a:buFontTx/>
              <a:buNone/>
            </a:pPr>
            <a:r>
              <a:rPr lang="en-US" i="1" smtClean="0"/>
              <a:t>expr</a:t>
            </a:r>
            <a:r>
              <a:rPr lang="en-US" smtClean="0"/>
              <a:t> ::= </a:t>
            </a:r>
            <a:r>
              <a:rPr lang="en-US" smtClean="0">
                <a:solidFill>
                  <a:srgbClr val="0099FF"/>
                </a:solidFill>
              </a:rPr>
              <a:t>number</a:t>
            </a:r>
            <a:r>
              <a:rPr lang="en-US" smtClean="0"/>
              <a:t> </a:t>
            </a:r>
            <a:r>
              <a:rPr lang="en-US" i="1" smtClean="0"/>
              <a:t>expr_tail</a:t>
            </a:r>
          </a:p>
          <a:p>
            <a:pPr lvl="2" eaLnBrk="1" hangingPunct="1">
              <a:buFontTx/>
              <a:buNone/>
            </a:pPr>
            <a:r>
              <a:rPr lang="en-US" i="1" smtClean="0"/>
              <a:t>expr_tail</a:t>
            </a:r>
            <a:r>
              <a:rPr lang="en-US" smtClean="0"/>
              <a:t> ::= </a:t>
            </a:r>
            <a:r>
              <a:rPr lang="en-US" i="1" smtClean="0"/>
              <a:t>add_op</a:t>
            </a:r>
            <a:r>
              <a:rPr lang="en-US" smtClean="0"/>
              <a:t> </a:t>
            </a:r>
            <a:r>
              <a:rPr lang="en-US" smtClean="0">
                <a:solidFill>
                  <a:srgbClr val="0099FF"/>
                </a:solidFill>
              </a:rPr>
              <a:t>number</a:t>
            </a:r>
            <a:r>
              <a:rPr lang="en-US" smtClean="0"/>
              <a:t> </a:t>
            </a:r>
            <a:r>
              <a:rPr lang="en-US" i="1" smtClean="0"/>
              <a:t>expr_tail</a:t>
            </a:r>
            <a:r>
              <a:rPr lang="en-US" smtClean="0"/>
              <a:t> | ε</a:t>
            </a:r>
          </a:p>
          <a:p>
            <a:pPr lvl="2" eaLnBrk="1" hangingPunct="1">
              <a:buFontTx/>
              <a:buNone/>
            </a:pPr>
            <a:r>
              <a:rPr lang="en-US" i="1" smtClean="0"/>
              <a:t>add_op</a:t>
            </a:r>
            <a:r>
              <a:rPr lang="en-US" smtClean="0"/>
              <a:t> ::= </a:t>
            </a:r>
            <a:r>
              <a:rPr lang="en-US" smtClean="0">
                <a:solidFill>
                  <a:srgbClr val="0099FF"/>
                </a:solidFill>
              </a:rPr>
              <a:t>+</a:t>
            </a:r>
            <a:r>
              <a:rPr lang="en-US" smtClean="0"/>
              <a:t> | </a:t>
            </a:r>
            <a:r>
              <a:rPr lang="en-US" smtClean="0">
                <a:solidFill>
                  <a:srgbClr val="0099FF"/>
                </a:solidFill>
              </a:rPr>
              <a:t>-</a:t>
            </a:r>
          </a:p>
          <a:p>
            <a:pPr lvl="1" eaLnBrk="1" hangingPunct="1">
              <a:buFontTx/>
              <a:buNone/>
            </a:pPr>
            <a:endParaRPr lang="en-US" b="1" smtClean="0"/>
          </a:p>
          <a:p>
            <a:pPr lvl="1" eaLnBrk="1" hangingPunct="1">
              <a:buFontTx/>
              <a:buNone/>
            </a:pPr>
            <a:r>
              <a:rPr lang="en-US" b="1" smtClean="0"/>
              <a:t>expr ::=</a:t>
            </a:r>
            <a:r>
              <a:rPr lang="en-US" b="1" smtClean="0">
                <a:solidFill>
                  <a:srgbClr val="0099FF"/>
                </a:solidFill>
              </a:rPr>
              <a:t> number </a:t>
            </a:r>
            <a:r>
              <a:rPr lang="en-US" b="1" smtClean="0"/>
              <a:t>(</a:t>
            </a:r>
            <a:r>
              <a:rPr lang="en-US" b="1" i="1" smtClean="0"/>
              <a:t>add_op</a:t>
            </a:r>
            <a:r>
              <a:rPr lang="en-US" b="1" smtClean="0"/>
              <a:t> </a:t>
            </a:r>
            <a:r>
              <a:rPr lang="en-US" b="1" smtClean="0">
                <a:solidFill>
                  <a:srgbClr val="0099FF"/>
                </a:solidFill>
              </a:rPr>
              <a:t>number</a:t>
            </a:r>
            <a:r>
              <a:rPr lang="en-US" b="1" smtClean="0"/>
              <a:t>)*</a:t>
            </a:r>
          </a:p>
          <a:p>
            <a:pPr lvl="1" eaLnBrk="1" hangingPunct="1">
              <a:buFontTx/>
              <a:buNone/>
            </a:pPr>
            <a:r>
              <a:rPr lang="en-US" b="1" i="1" smtClean="0"/>
              <a:t>add_op</a:t>
            </a:r>
            <a:r>
              <a:rPr lang="en-US" b="1" smtClean="0"/>
              <a:t> ::= </a:t>
            </a:r>
            <a:r>
              <a:rPr lang="en-US" b="1" smtClean="0">
                <a:solidFill>
                  <a:srgbClr val="0099FF"/>
                </a:solidFill>
              </a:rPr>
              <a:t>+</a:t>
            </a:r>
            <a:r>
              <a:rPr lang="en-US" b="1" smtClean="0"/>
              <a:t> | </a:t>
            </a:r>
            <a:r>
              <a:rPr lang="en-US" b="1" smtClean="0">
                <a:solidFill>
                  <a:srgbClr val="0099FF"/>
                </a:solidFill>
              </a:rPr>
              <a:t>-</a:t>
            </a:r>
          </a:p>
          <a:p>
            <a:pPr eaLnBrk="1" hangingPunct="1"/>
            <a:endParaRPr lang="en-US" b="1" smtClean="0"/>
          </a:p>
        </p:txBody>
      </p:sp>
      <p:sp>
        <p:nvSpPr>
          <p:cNvPr id="101378" name="Slide Number Placeholder 5"/>
          <p:cNvSpPr>
            <a:spLocks noGrp="1"/>
          </p:cNvSpPr>
          <p:nvPr>
            <p:ph type="sldNum" sz="quarter" idx="12"/>
          </p:nvPr>
        </p:nvSpPr>
        <p:spPr>
          <a:noFill/>
        </p:spPr>
        <p:txBody>
          <a:bodyPr/>
          <a:lstStyle/>
          <a:p>
            <a:fld id="{184954DA-6C4B-4DC7-8E12-F87B501DD85C}" type="slidenum">
              <a:rPr lang="en-US" smtClean="0">
                <a:solidFill>
                  <a:prstClr val="black"/>
                </a:solidFill>
              </a:rPr>
              <a:pPr/>
              <a:t>37</a:t>
            </a:fld>
            <a:endParaRPr lang="en-US" smtClean="0">
              <a:solidFill>
                <a:prstClr val="black"/>
              </a:solidFill>
            </a:endParaRPr>
          </a:p>
        </p:txBody>
      </p:sp>
      <p:sp>
        <p:nvSpPr>
          <p:cNvPr id="101379" name="Rectangle 2"/>
          <p:cNvSpPr>
            <a:spLocks noGrp="1" noChangeArrowheads="1"/>
          </p:cNvSpPr>
          <p:nvPr>
            <p:ph type="title"/>
          </p:nvPr>
        </p:nvSpPr>
        <p:spPr/>
        <p:txBody>
          <a:bodyPr/>
          <a:lstStyle/>
          <a:p>
            <a:pPr eaLnBrk="1" hangingPunct="1"/>
            <a:r>
              <a:rPr lang="en-US" smtClean="0"/>
              <a:t>Transformed again to EBNF</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3"/>
          <p:cNvPicPr>
            <a:picLocks noGrp="1" noChangeAspect="1" noChangeArrowheads="1"/>
          </p:cNvPicPr>
          <p:nvPr>
            <p:ph idx="1"/>
          </p:nvPr>
        </p:nvPicPr>
        <p:blipFill>
          <a:blip r:embed="rId2" cstate="print"/>
          <a:stretch>
            <a:fillRect/>
          </a:stretch>
        </p:blipFill>
        <p:spPr>
          <a:xfrm>
            <a:off x="1329142" y="1481615"/>
            <a:ext cx="6485715" cy="4525007"/>
          </a:xfrm>
          <a:noFill/>
        </p:spPr>
      </p:pic>
      <p:sp>
        <p:nvSpPr>
          <p:cNvPr id="102402" name="Slide Number Placeholder 5"/>
          <p:cNvSpPr>
            <a:spLocks noGrp="1"/>
          </p:cNvSpPr>
          <p:nvPr>
            <p:ph type="sldNum" sz="quarter" idx="12"/>
          </p:nvPr>
        </p:nvSpPr>
        <p:spPr>
          <a:noFill/>
        </p:spPr>
        <p:txBody>
          <a:bodyPr/>
          <a:lstStyle/>
          <a:p>
            <a:fld id="{AAADCA2F-BEA6-4255-9B7B-171CE85E1F16}" type="slidenum">
              <a:rPr lang="en-US" smtClean="0">
                <a:solidFill>
                  <a:prstClr val="black"/>
                </a:solidFill>
              </a:rPr>
              <a:pPr/>
              <a:t>38</a:t>
            </a:fld>
            <a:endParaRPr lang="en-US" smtClean="0">
              <a:solidFill>
                <a:prstClr val="black"/>
              </a:solidFill>
            </a:endParaRPr>
          </a:p>
        </p:txBody>
      </p:sp>
      <p:sp>
        <p:nvSpPr>
          <p:cNvPr id="102403" name="Rectangle 2"/>
          <p:cNvSpPr>
            <a:spLocks noGrp="1" noChangeArrowheads="1"/>
          </p:cNvSpPr>
          <p:nvPr>
            <p:ph type="title"/>
          </p:nvPr>
        </p:nvSpPr>
        <p:spPr/>
        <p:txBody>
          <a:bodyPr>
            <a:normAutofit fontScale="90000"/>
          </a:bodyPr>
          <a:lstStyle/>
          <a:p>
            <a:pPr eaLnBrk="1" hangingPunct="1"/>
            <a:r>
              <a:rPr lang="en-US" sz="4000" smtClean="0"/>
              <a:t>Parse tree for 3-4-5 (left associative)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2"/>
          </p:nvPr>
        </p:nvSpPr>
        <p:spPr>
          <a:noFill/>
        </p:spPr>
        <p:txBody>
          <a:bodyPr/>
          <a:lstStyle/>
          <a:p>
            <a:fld id="{A56A3682-579F-4B91-ACDD-DE6912C6DD00}" type="slidenum">
              <a:rPr lang="en-US" smtClean="0">
                <a:solidFill>
                  <a:prstClr val="black"/>
                </a:solidFill>
              </a:rPr>
              <a:pPr/>
              <a:t>39</a:t>
            </a:fld>
            <a:endParaRPr lang="en-US" smtClean="0">
              <a:solidFill>
                <a:prstClr val="black"/>
              </a:solidFill>
            </a:endParaRPr>
          </a:p>
        </p:txBody>
      </p:sp>
      <p:sp>
        <p:nvSpPr>
          <p:cNvPr id="103427" name="Rectangle 2"/>
          <p:cNvSpPr>
            <a:spLocks noGrp="1" noChangeArrowheads="1"/>
          </p:cNvSpPr>
          <p:nvPr>
            <p:ph type="body" idx="4294967295"/>
          </p:nvPr>
        </p:nvSpPr>
        <p:spPr>
          <a:xfrm>
            <a:off x="0" y="1600200"/>
            <a:ext cx="8229600" cy="4525963"/>
          </a:xfrm>
        </p:spPr>
        <p:txBody>
          <a:bodyPr/>
          <a:lstStyle/>
          <a:p>
            <a:pPr eaLnBrk="1" hangingPunct="1">
              <a:lnSpc>
                <a:spcPct val="90000"/>
              </a:lnSpc>
            </a:pPr>
            <a:r>
              <a:rPr lang="en-US" smtClean="0"/>
              <a:t>Thus the left-recursion in the grammar provided structural information beyond just the set of legal strings.  Need to be somewhat careful when applying transformations.</a:t>
            </a:r>
          </a:p>
          <a:p>
            <a:pPr eaLnBrk="1" hangingPunct="1">
              <a:lnSpc>
                <a:spcPct val="90000"/>
              </a:lnSpc>
              <a:buFontTx/>
              <a:buNone/>
            </a:pPr>
            <a:endParaRPr lang="en-US" smtClean="0"/>
          </a:p>
          <a:p>
            <a:pPr eaLnBrk="1" hangingPunct="1">
              <a:lnSpc>
                <a:spcPct val="90000"/>
              </a:lnSpc>
            </a:pPr>
            <a:r>
              <a:rPr lang="en-US" smtClean="0"/>
              <a:t>Note that bottom up parsers can handle left recursion.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idx="1"/>
          </p:nvPr>
        </p:nvSpPr>
        <p:spPr>
          <a:xfrm>
            <a:off x="457200" y="457200"/>
            <a:ext cx="8229600" cy="5668963"/>
          </a:xfrm>
        </p:spPr>
        <p:txBody>
          <a:bodyPr/>
          <a:lstStyle/>
          <a:p>
            <a:pPr eaLnBrk="1" hangingPunct="1">
              <a:buFontTx/>
              <a:buNone/>
            </a:pPr>
            <a:r>
              <a:rPr lang="en-US" smtClean="0"/>
              <a:t>Is this grammar LL(1)?</a:t>
            </a:r>
          </a:p>
          <a:p>
            <a:pPr eaLnBrk="1" hangingPunct="1">
              <a:buFontTx/>
              <a:buNone/>
            </a:pPr>
            <a:endParaRPr lang="en-US" smtClean="0"/>
          </a:p>
          <a:p>
            <a:pPr eaLnBrk="1" hangingPunct="1">
              <a:buFontTx/>
              <a:buNone/>
            </a:pPr>
            <a:endParaRPr lang="en-US" smtClean="0">
              <a:solidFill>
                <a:schemeClr val="hlink"/>
              </a:solidFill>
            </a:endParaRPr>
          </a:p>
          <a:p>
            <a:pPr eaLnBrk="1" hangingPunct="1">
              <a:buFontTx/>
              <a:buNone/>
            </a:pPr>
            <a:r>
              <a:rPr lang="en-US" smtClean="0">
                <a:solidFill>
                  <a:schemeClr val="hlink"/>
                </a:solidFill>
              </a:rPr>
              <a:t>dec</a:t>
            </a:r>
            <a:r>
              <a:rPr lang="en-US" smtClean="0"/>
              <a:t> ::= </a:t>
            </a:r>
            <a:r>
              <a:rPr lang="en-US" smtClean="0">
                <a:solidFill>
                  <a:schemeClr val="hlink"/>
                </a:solidFill>
              </a:rPr>
              <a:t>modifier type</a:t>
            </a:r>
            <a:r>
              <a:rPr lang="en-US" smtClean="0"/>
              <a:t> </a:t>
            </a:r>
            <a:r>
              <a:rPr lang="en-US" smtClean="0">
                <a:solidFill>
                  <a:schemeClr val="accent2"/>
                </a:solidFill>
              </a:rPr>
              <a:t>ident ;</a:t>
            </a:r>
          </a:p>
          <a:p>
            <a:pPr eaLnBrk="1" hangingPunct="1">
              <a:buFontTx/>
              <a:buNone/>
            </a:pPr>
            <a:r>
              <a:rPr lang="en-US" smtClean="0">
                <a:solidFill>
                  <a:schemeClr val="hlink"/>
                </a:solidFill>
              </a:rPr>
              <a:t>dec</a:t>
            </a:r>
            <a:r>
              <a:rPr lang="en-US" smtClean="0"/>
              <a:t> ::= </a:t>
            </a:r>
            <a:r>
              <a:rPr lang="en-US" smtClean="0">
                <a:solidFill>
                  <a:schemeClr val="accent2"/>
                </a:solidFill>
              </a:rPr>
              <a:t>procedure</a:t>
            </a:r>
            <a:r>
              <a:rPr lang="en-US" smtClean="0"/>
              <a:t> </a:t>
            </a:r>
            <a:r>
              <a:rPr lang="en-US" smtClean="0">
                <a:solidFill>
                  <a:schemeClr val="accent2"/>
                </a:solidFill>
              </a:rPr>
              <a:t>ident (</a:t>
            </a:r>
            <a:r>
              <a:rPr lang="en-US" smtClean="0"/>
              <a:t> </a:t>
            </a:r>
            <a:r>
              <a:rPr lang="en-US" smtClean="0">
                <a:solidFill>
                  <a:schemeClr val="hlink"/>
                </a:solidFill>
              </a:rPr>
              <a:t>formals</a:t>
            </a:r>
            <a:r>
              <a:rPr lang="en-US" smtClean="0"/>
              <a:t> </a:t>
            </a:r>
            <a:r>
              <a:rPr lang="en-US" smtClean="0">
                <a:solidFill>
                  <a:schemeClr val="accent2"/>
                </a:solidFill>
              </a:rPr>
              <a:t>) body ;</a:t>
            </a:r>
          </a:p>
          <a:p>
            <a:pPr eaLnBrk="1" hangingPunct="1">
              <a:buFontTx/>
              <a:buNone/>
            </a:pPr>
            <a:r>
              <a:rPr lang="en-US" smtClean="0">
                <a:solidFill>
                  <a:schemeClr val="hlink"/>
                </a:solidFill>
              </a:rPr>
              <a:t>type</a:t>
            </a:r>
            <a:r>
              <a:rPr lang="en-US" smtClean="0">
                <a:solidFill>
                  <a:schemeClr val="accent2"/>
                </a:solidFill>
              </a:rPr>
              <a:t> </a:t>
            </a:r>
            <a:r>
              <a:rPr lang="en-US" smtClean="0"/>
              <a:t>::=</a:t>
            </a:r>
            <a:r>
              <a:rPr lang="en-US" smtClean="0">
                <a:solidFill>
                  <a:schemeClr val="accent2"/>
                </a:solidFill>
              </a:rPr>
              <a:t> int </a:t>
            </a:r>
            <a:r>
              <a:rPr lang="en-US" smtClean="0"/>
              <a:t>|</a:t>
            </a:r>
            <a:r>
              <a:rPr lang="en-US" smtClean="0">
                <a:solidFill>
                  <a:schemeClr val="accent2"/>
                </a:solidFill>
              </a:rPr>
              <a:t> bool</a:t>
            </a:r>
          </a:p>
          <a:p>
            <a:pPr eaLnBrk="1" hangingPunct="1">
              <a:buFontTx/>
              <a:buNone/>
            </a:pPr>
            <a:r>
              <a:rPr lang="en-US" smtClean="0">
                <a:solidFill>
                  <a:schemeClr val="hlink"/>
                </a:solidFill>
              </a:rPr>
              <a:t>modifier</a:t>
            </a:r>
            <a:r>
              <a:rPr lang="en-US" smtClean="0">
                <a:solidFill>
                  <a:schemeClr val="accent2"/>
                </a:solidFill>
              </a:rPr>
              <a:t> </a:t>
            </a:r>
            <a:r>
              <a:rPr lang="en-US" smtClean="0"/>
              <a:t>::=</a:t>
            </a:r>
            <a:r>
              <a:rPr lang="en-US" smtClean="0">
                <a:solidFill>
                  <a:schemeClr val="accent2"/>
                </a:solidFill>
              </a:rPr>
              <a:t> public </a:t>
            </a:r>
            <a:r>
              <a:rPr lang="en-US" smtClean="0"/>
              <a:t>|</a:t>
            </a:r>
            <a:r>
              <a:rPr lang="en-US" smtClean="0">
                <a:solidFill>
                  <a:schemeClr val="accent2"/>
                </a:solidFill>
              </a:rPr>
              <a:t> </a:t>
            </a:r>
            <a:r>
              <a:rPr lang="el-GR" smtClean="0">
                <a:solidFill>
                  <a:schemeClr val="accent2"/>
                </a:solidFill>
                <a:cs typeface="Arial" charset="0"/>
              </a:rPr>
              <a:t>ε</a:t>
            </a:r>
            <a:endParaRPr lang="en-US" smtClean="0">
              <a:solidFill>
                <a:schemeClr val="accent2"/>
              </a:solidFill>
              <a:cs typeface="Arial" charset="0"/>
            </a:endParaRPr>
          </a:p>
          <a:p>
            <a:pPr eaLnBrk="1" hangingPunct="1">
              <a:buFontTx/>
              <a:buNone/>
            </a:pPr>
            <a:r>
              <a:rPr lang="en-US" smtClean="0">
                <a:solidFill>
                  <a:schemeClr val="hlink"/>
                </a:solidFill>
                <a:cs typeface="Arial" charset="0"/>
              </a:rPr>
              <a:t>formals</a:t>
            </a:r>
            <a:r>
              <a:rPr lang="en-US" smtClean="0">
                <a:solidFill>
                  <a:schemeClr val="accent2"/>
                </a:solidFill>
                <a:cs typeface="Arial" charset="0"/>
              </a:rPr>
              <a:t> ::= </a:t>
            </a:r>
            <a:r>
              <a:rPr lang="el-GR" smtClean="0">
                <a:solidFill>
                  <a:schemeClr val="accent2"/>
                </a:solidFill>
                <a:cs typeface="Arial" charset="0"/>
              </a:rPr>
              <a:t>ε</a:t>
            </a:r>
            <a:r>
              <a:rPr lang="en-US" smtClean="0">
                <a:solidFill>
                  <a:schemeClr val="accent2"/>
                </a:solidFill>
                <a:cs typeface="Arial" charset="0"/>
              </a:rPr>
              <a:t> </a:t>
            </a:r>
            <a:r>
              <a:rPr lang="en-US" smtClean="0">
                <a:cs typeface="Arial" charset="0"/>
              </a:rPr>
              <a:t>|</a:t>
            </a:r>
            <a:r>
              <a:rPr lang="en-US" smtClean="0">
                <a:solidFill>
                  <a:schemeClr val="accent2"/>
                </a:solidFill>
                <a:cs typeface="Arial" charset="0"/>
              </a:rPr>
              <a:t> </a:t>
            </a:r>
            <a:r>
              <a:rPr lang="en-US" smtClean="0">
                <a:solidFill>
                  <a:schemeClr val="hlink"/>
                </a:solidFill>
                <a:cs typeface="Arial" charset="0"/>
              </a:rPr>
              <a:t>type</a:t>
            </a:r>
            <a:r>
              <a:rPr lang="en-US" smtClean="0">
                <a:solidFill>
                  <a:schemeClr val="accent2"/>
                </a:solidFill>
                <a:cs typeface="Arial" charset="0"/>
              </a:rPr>
              <a:t> ident </a:t>
            </a:r>
            <a:r>
              <a:rPr lang="en-US" smtClean="0">
                <a:cs typeface="Arial" charset="0"/>
              </a:rPr>
              <a:t>(</a:t>
            </a:r>
            <a:r>
              <a:rPr lang="en-US" smtClean="0">
                <a:solidFill>
                  <a:schemeClr val="accent2"/>
                </a:solidFill>
                <a:cs typeface="Arial" charset="0"/>
              </a:rPr>
              <a:t> , </a:t>
            </a:r>
            <a:r>
              <a:rPr lang="en-US" smtClean="0">
                <a:solidFill>
                  <a:schemeClr val="hlink"/>
                </a:solidFill>
                <a:cs typeface="Arial" charset="0"/>
              </a:rPr>
              <a:t>type</a:t>
            </a:r>
            <a:r>
              <a:rPr lang="en-US" smtClean="0">
                <a:solidFill>
                  <a:schemeClr val="accent2"/>
                </a:solidFill>
                <a:cs typeface="Arial" charset="0"/>
              </a:rPr>
              <a:t> ident </a:t>
            </a:r>
            <a:r>
              <a:rPr lang="en-US" smtClean="0">
                <a:cs typeface="Arial" charset="0"/>
              </a:rPr>
              <a:t>)*</a:t>
            </a:r>
            <a:endParaRPr lang="el-GR" smtClean="0">
              <a:cs typeface="Arial" charset="0"/>
            </a:endParaRPr>
          </a:p>
        </p:txBody>
      </p:sp>
      <p:sp>
        <p:nvSpPr>
          <p:cNvPr id="67586" name="Slide Number Placeholder 5"/>
          <p:cNvSpPr>
            <a:spLocks noGrp="1"/>
          </p:cNvSpPr>
          <p:nvPr>
            <p:ph type="sldNum" sz="quarter" idx="12"/>
          </p:nvPr>
        </p:nvSpPr>
        <p:spPr>
          <a:noFill/>
        </p:spPr>
        <p:txBody>
          <a:bodyPr/>
          <a:lstStyle/>
          <a:p>
            <a:fld id="{62F0DB94-B880-42AB-BF9E-45DBC285326C}" type="slidenum">
              <a:rPr lang="en-US" smtClean="0">
                <a:solidFill>
                  <a:prstClr val="black"/>
                </a:solidFill>
              </a:rPr>
              <a:pPr/>
              <a:t>4</a:t>
            </a:fld>
            <a:endParaRPr lang="en-US" smtClean="0">
              <a:solidFill>
                <a:prstClr val="black"/>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idx="1"/>
          </p:nvPr>
        </p:nvSpPr>
        <p:spPr/>
        <p:txBody>
          <a:bodyPr/>
          <a:lstStyle/>
          <a:p>
            <a:pPr lvl="1" eaLnBrk="1" hangingPunct="1">
              <a:buFontTx/>
              <a:buNone/>
            </a:pPr>
            <a:r>
              <a:rPr lang="en-US" sz="3600" smtClean="0"/>
              <a:t>Grammar with production of shape</a:t>
            </a:r>
          </a:p>
          <a:p>
            <a:pPr lvl="1" eaLnBrk="1" hangingPunct="1">
              <a:buFontTx/>
              <a:buNone/>
            </a:pPr>
            <a:endParaRPr lang="en-US" sz="3600" smtClean="0"/>
          </a:p>
          <a:p>
            <a:pPr lvl="1" eaLnBrk="1" hangingPunct="1">
              <a:buFontTx/>
              <a:buNone/>
            </a:pPr>
            <a:r>
              <a:rPr lang="en-US" sz="3600" smtClean="0"/>
              <a:t>		A ::= α β | α γ  </a:t>
            </a:r>
          </a:p>
          <a:p>
            <a:pPr lvl="1" eaLnBrk="1" hangingPunct="1">
              <a:buFontTx/>
              <a:buNone/>
            </a:pPr>
            <a:endParaRPr lang="en-US" sz="3600" smtClean="0"/>
          </a:p>
          <a:p>
            <a:pPr lvl="1" eaLnBrk="1" hangingPunct="1">
              <a:buFontTx/>
              <a:buNone/>
            </a:pPr>
            <a:r>
              <a:rPr lang="en-US" sz="3600" smtClean="0"/>
              <a:t>is not LL(1)</a:t>
            </a:r>
          </a:p>
          <a:p>
            <a:pPr lvl="1" eaLnBrk="1" hangingPunct="1">
              <a:buFontTx/>
              <a:buNone/>
            </a:pPr>
            <a:endParaRPr lang="en-US" sz="3600" smtClean="0"/>
          </a:p>
          <a:p>
            <a:pPr eaLnBrk="1" hangingPunct="1"/>
            <a:endParaRPr lang="en-US" sz="3600" smtClean="0"/>
          </a:p>
        </p:txBody>
      </p:sp>
      <p:sp>
        <p:nvSpPr>
          <p:cNvPr id="104450" name="Slide Number Placeholder 5"/>
          <p:cNvSpPr>
            <a:spLocks noGrp="1"/>
          </p:cNvSpPr>
          <p:nvPr>
            <p:ph type="sldNum" sz="quarter" idx="12"/>
          </p:nvPr>
        </p:nvSpPr>
        <p:spPr>
          <a:noFill/>
        </p:spPr>
        <p:txBody>
          <a:bodyPr/>
          <a:lstStyle/>
          <a:p>
            <a:fld id="{8E032E12-1184-41FB-86D2-A0A34CFE878D}" type="slidenum">
              <a:rPr lang="en-US" smtClean="0">
                <a:solidFill>
                  <a:prstClr val="black"/>
                </a:solidFill>
              </a:rPr>
              <a:pPr/>
              <a:t>40</a:t>
            </a:fld>
            <a:endParaRPr lang="en-US" smtClean="0">
              <a:solidFill>
                <a:prstClr val="black"/>
              </a:solidFill>
            </a:endParaRPr>
          </a:p>
        </p:txBody>
      </p:sp>
      <p:sp>
        <p:nvSpPr>
          <p:cNvPr id="104451" name="Rectangle 2"/>
          <p:cNvSpPr>
            <a:spLocks noGrp="1" noChangeArrowheads="1"/>
          </p:cNvSpPr>
          <p:nvPr>
            <p:ph type="title"/>
          </p:nvPr>
        </p:nvSpPr>
        <p:spPr/>
        <p:txBody>
          <a:bodyPr>
            <a:normAutofit fontScale="90000"/>
          </a:bodyPr>
          <a:lstStyle/>
          <a:p>
            <a:pPr eaLnBrk="1" hangingPunct="1"/>
            <a:r>
              <a:rPr lang="en-US" sz="4000" smtClean="0"/>
              <a:t>Another cause of non-LL(1) ness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idx="1"/>
          </p:nvPr>
        </p:nvSpPr>
        <p:spPr>
          <a:xfrm>
            <a:off x="457200" y="1600200"/>
            <a:ext cx="8229600" cy="4953000"/>
          </a:xfrm>
        </p:spPr>
        <p:txBody>
          <a:bodyPr/>
          <a:lstStyle/>
          <a:p>
            <a:pPr eaLnBrk="1" hangingPunct="1">
              <a:buFontTx/>
              <a:buNone/>
            </a:pPr>
            <a:r>
              <a:rPr lang="en-US" smtClean="0"/>
              <a:t>	    </a:t>
            </a:r>
            <a:r>
              <a:rPr lang="en-US" smtClean="0">
                <a:solidFill>
                  <a:srgbClr val="FF3300"/>
                </a:solidFill>
              </a:rPr>
              <a:t>A ::= αβ | αγ </a:t>
            </a:r>
          </a:p>
          <a:p>
            <a:pPr eaLnBrk="1" hangingPunct="1">
              <a:buFontTx/>
              <a:buNone/>
            </a:pPr>
            <a:r>
              <a:rPr lang="en-US" smtClean="0"/>
              <a:t>can be transformed using </a:t>
            </a:r>
            <a:r>
              <a:rPr lang="en-US" smtClean="0">
                <a:solidFill>
                  <a:srgbClr val="0099FF"/>
                </a:solidFill>
              </a:rPr>
              <a:t>left factorization</a:t>
            </a:r>
          </a:p>
          <a:p>
            <a:pPr eaLnBrk="1" hangingPunct="1">
              <a:buFontTx/>
              <a:buNone/>
            </a:pPr>
            <a:r>
              <a:rPr lang="en-US" smtClean="0"/>
              <a:t>		</a:t>
            </a:r>
            <a:r>
              <a:rPr lang="en-US" smtClean="0">
                <a:solidFill>
                  <a:srgbClr val="FF3300"/>
                </a:solidFill>
              </a:rPr>
              <a:t>A ::= α B</a:t>
            </a:r>
          </a:p>
          <a:p>
            <a:pPr eaLnBrk="1" hangingPunct="1">
              <a:buFontTx/>
              <a:buNone/>
            </a:pPr>
            <a:r>
              <a:rPr lang="en-US" smtClean="0">
                <a:solidFill>
                  <a:srgbClr val="FF3300"/>
                </a:solidFill>
              </a:rPr>
              <a:t>		B ::=  β | γ</a:t>
            </a:r>
          </a:p>
          <a:p>
            <a:pPr eaLnBrk="1" hangingPunct="1">
              <a:buFontTx/>
              <a:buNone/>
            </a:pPr>
            <a:r>
              <a:rPr lang="en-US" smtClean="0"/>
              <a:t>where B is  a new non-terminal</a:t>
            </a:r>
          </a:p>
          <a:p>
            <a:pPr eaLnBrk="1" hangingPunct="1">
              <a:buFontTx/>
              <a:buNone/>
            </a:pPr>
            <a:endParaRPr lang="en-US" smtClean="0"/>
          </a:p>
          <a:p>
            <a:pPr eaLnBrk="1" hangingPunct="1">
              <a:buFontTx/>
              <a:buNone/>
            </a:pPr>
            <a:r>
              <a:rPr lang="en-US" smtClean="0"/>
              <a:t>We need PREDICT(B ::=  β ) and PREDICT B ::=  γ)  to be disjoint</a:t>
            </a:r>
          </a:p>
        </p:txBody>
      </p:sp>
      <p:sp>
        <p:nvSpPr>
          <p:cNvPr id="105474" name="Slide Number Placeholder 5"/>
          <p:cNvSpPr>
            <a:spLocks noGrp="1"/>
          </p:cNvSpPr>
          <p:nvPr>
            <p:ph type="sldNum" sz="quarter" idx="12"/>
          </p:nvPr>
        </p:nvSpPr>
        <p:spPr>
          <a:noFill/>
        </p:spPr>
        <p:txBody>
          <a:bodyPr/>
          <a:lstStyle/>
          <a:p>
            <a:fld id="{85BC95E1-E7F4-4247-BDEF-F9BC6B3A751A}" type="slidenum">
              <a:rPr lang="en-US" smtClean="0">
                <a:solidFill>
                  <a:prstClr val="black"/>
                </a:solidFill>
              </a:rPr>
              <a:pPr/>
              <a:t>41</a:t>
            </a:fld>
            <a:endParaRPr lang="en-US" smtClean="0">
              <a:solidFill>
                <a:prstClr val="black"/>
              </a:solidFill>
            </a:endParaRPr>
          </a:p>
        </p:txBody>
      </p:sp>
      <p:sp>
        <p:nvSpPr>
          <p:cNvPr id="105475" name="Rectangle 2"/>
          <p:cNvSpPr>
            <a:spLocks noGrp="1" noChangeArrowheads="1"/>
          </p:cNvSpPr>
          <p:nvPr>
            <p:ph type="title"/>
          </p:nvPr>
        </p:nvSpPr>
        <p:spPr>
          <a:xfrm>
            <a:off x="457200" y="304800"/>
            <a:ext cx="8229600" cy="914400"/>
          </a:xfrm>
        </p:spPr>
        <p:txBody>
          <a:bodyPr>
            <a:normAutofit fontScale="90000"/>
          </a:bodyPr>
          <a:lstStyle/>
          <a:p>
            <a:pPr eaLnBrk="1" hangingPunct="1"/>
            <a:r>
              <a:rPr lang="en-US" smtClean="0"/>
              <a:t>Common initial part can be factored out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idx="1"/>
          </p:nvPr>
        </p:nvSpPr>
        <p:spPr>
          <a:xfrm>
            <a:off x="457200" y="914400"/>
            <a:ext cx="8229600" cy="5211763"/>
          </a:xfrm>
        </p:spPr>
        <p:txBody>
          <a:bodyPr/>
          <a:lstStyle/>
          <a:p>
            <a:pPr eaLnBrk="1" hangingPunct="1">
              <a:buFontTx/>
              <a:buNone/>
            </a:pPr>
            <a:r>
              <a:rPr lang="en-US" smtClean="0"/>
              <a:t>It is often convenient to replace</a:t>
            </a:r>
          </a:p>
          <a:p>
            <a:pPr eaLnBrk="1" hangingPunct="1">
              <a:buFontTx/>
              <a:buNone/>
            </a:pPr>
            <a:r>
              <a:rPr lang="en-US" smtClean="0"/>
              <a:t>		</a:t>
            </a:r>
            <a:r>
              <a:rPr lang="en-US" smtClean="0">
                <a:solidFill>
                  <a:srgbClr val="FF3300"/>
                </a:solidFill>
              </a:rPr>
              <a:t>A ::= α B</a:t>
            </a:r>
          </a:p>
          <a:p>
            <a:pPr eaLnBrk="1" hangingPunct="1">
              <a:buFontTx/>
              <a:buNone/>
            </a:pPr>
            <a:r>
              <a:rPr lang="en-US" smtClean="0">
                <a:solidFill>
                  <a:srgbClr val="FF3300"/>
                </a:solidFill>
              </a:rPr>
              <a:t>		B ::=  β | γ</a:t>
            </a:r>
          </a:p>
          <a:p>
            <a:pPr eaLnBrk="1" hangingPunct="1">
              <a:buFontTx/>
              <a:buNone/>
            </a:pPr>
            <a:r>
              <a:rPr lang="en-US" smtClean="0"/>
              <a:t>with</a:t>
            </a:r>
          </a:p>
          <a:p>
            <a:pPr eaLnBrk="1" hangingPunct="1">
              <a:buFontTx/>
              <a:buNone/>
            </a:pPr>
            <a:r>
              <a:rPr lang="en-US" smtClean="0"/>
              <a:t>		</a:t>
            </a:r>
            <a:r>
              <a:rPr lang="en-US" smtClean="0">
                <a:solidFill>
                  <a:srgbClr val="FF3300"/>
                </a:solidFill>
              </a:rPr>
              <a:t>A ::= α ( β | γ ) </a:t>
            </a:r>
          </a:p>
          <a:p>
            <a:pPr eaLnBrk="1" hangingPunct="1">
              <a:buFontTx/>
              <a:buNone/>
            </a:pPr>
            <a:r>
              <a:rPr lang="en-US" smtClean="0"/>
              <a:t>to avoid introducing a new symbol. </a:t>
            </a:r>
          </a:p>
          <a:p>
            <a:pPr eaLnBrk="1" hangingPunct="1">
              <a:buFontTx/>
              <a:buNone/>
            </a:pPr>
            <a:endParaRPr lang="en-US" smtClean="0"/>
          </a:p>
          <a:p>
            <a:pPr eaLnBrk="1" hangingPunct="1">
              <a:buFontTx/>
              <a:buNone/>
            </a:pPr>
            <a:r>
              <a:rPr lang="en-US" smtClean="0"/>
              <a:t>We still need the condition on the PREDICT sets as if new symbol were there.</a:t>
            </a:r>
          </a:p>
        </p:txBody>
      </p:sp>
      <p:sp>
        <p:nvSpPr>
          <p:cNvPr id="106498" name="Slide Number Placeholder 5"/>
          <p:cNvSpPr>
            <a:spLocks noGrp="1"/>
          </p:cNvSpPr>
          <p:nvPr>
            <p:ph type="sldNum" sz="quarter" idx="12"/>
          </p:nvPr>
        </p:nvSpPr>
        <p:spPr>
          <a:noFill/>
        </p:spPr>
        <p:txBody>
          <a:bodyPr/>
          <a:lstStyle/>
          <a:p>
            <a:fld id="{E24C0D76-ACF9-4E94-9512-40B859110BA2}" type="slidenum">
              <a:rPr lang="en-US" smtClean="0">
                <a:solidFill>
                  <a:prstClr val="black"/>
                </a:solidFill>
              </a:rPr>
              <a:pPr/>
              <a:t>42</a:t>
            </a:fld>
            <a:endParaRPr lang="en-US" smtClean="0">
              <a:solidFill>
                <a:prstClr val="black"/>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3"/>
          <p:cNvSpPr>
            <a:spLocks noGrp="1" noChangeArrowheads="1"/>
          </p:cNvSpPr>
          <p:nvPr>
            <p:ph idx="1"/>
          </p:nvPr>
        </p:nvSpPr>
        <p:spPr/>
        <p:txBody>
          <a:bodyPr/>
          <a:lstStyle/>
          <a:p>
            <a:pPr eaLnBrk="1" hangingPunct="1">
              <a:lnSpc>
                <a:spcPct val="90000"/>
              </a:lnSpc>
              <a:buFontTx/>
              <a:buNone/>
            </a:pPr>
            <a:r>
              <a:rPr lang="en-US" i="1" smtClean="0"/>
              <a:t>	stmt</a:t>
            </a:r>
            <a:r>
              <a:rPr lang="en-US" smtClean="0"/>
              <a:t> </a:t>
            </a:r>
            <a:r>
              <a:rPr lang="en-US" smtClean="0">
                <a:sym typeface="Symbol" pitchFamily="18" charset="2"/>
              </a:rPr>
              <a:t>::=</a:t>
            </a:r>
            <a:r>
              <a:rPr lang="en-US" smtClean="0"/>
              <a:t> </a:t>
            </a:r>
            <a:r>
              <a:rPr lang="en-US" smtClean="0">
                <a:solidFill>
                  <a:srgbClr val="0099FF"/>
                </a:solidFill>
              </a:rPr>
              <a:t>ident</a:t>
            </a:r>
            <a:r>
              <a:rPr lang="en-US" smtClean="0"/>
              <a:t> </a:t>
            </a:r>
            <a:r>
              <a:rPr lang="en-US" smtClean="0">
                <a:solidFill>
                  <a:srgbClr val="0099FF"/>
                </a:solidFill>
              </a:rPr>
              <a:t>:=</a:t>
            </a:r>
            <a:r>
              <a:rPr lang="en-US" smtClean="0"/>
              <a:t> </a:t>
            </a:r>
            <a:r>
              <a:rPr lang="en-US" i="1" smtClean="0"/>
              <a:t>expr</a:t>
            </a:r>
            <a:r>
              <a:rPr lang="en-US" smtClean="0"/>
              <a:t> | </a:t>
            </a:r>
            <a:r>
              <a:rPr lang="en-US" smtClean="0">
                <a:solidFill>
                  <a:srgbClr val="0099FF"/>
                </a:solidFill>
              </a:rPr>
              <a:t>ident (</a:t>
            </a:r>
            <a:r>
              <a:rPr lang="en-US" smtClean="0"/>
              <a:t> </a:t>
            </a:r>
            <a:r>
              <a:rPr lang="en-US" i="1" smtClean="0"/>
              <a:t>arg_list</a:t>
            </a:r>
            <a:r>
              <a:rPr lang="en-US" smtClean="0"/>
              <a:t> </a:t>
            </a:r>
            <a:r>
              <a:rPr lang="en-US" smtClean="0">
                <a:solidFill>
                  <a:srgbClr val="0099FF"/>
                </a:solidFill>
              </a:rPr>
              <a:t>)</a:t>
            </a:r>
            <a:endParaRPr lang="en-US" smtClean="0"/>
          </a:p>
          <a:p>
            <a:pPr eaLnBrk="1" hangingPunct="1">
              <a:lnSpc>
                <a:spcPct val="90000"/>
              </a:lnSpc>
              <a:buFontTx/>
              <a:buNone/>
            </a:pPr>
            <a:endParaRPr lang="en-US" smtClean="0"/>
          </a:p>
          <a:p>
            <a:pPr eaLnBrk="1" hangingPunct="1">
              <a:lnSpc>
                <a:spcPct val="90000"/>
              </a:lnSpc>
              <a:buFontTx/>
              <a:buNone/>
            </a:pPr>
            <a:r>
              <a:rPr lang="en-US" smtClean="0"/>
              <a:t>can be transformed to</a:t>
            </a:r>
            <a:endParaRPr lang="en-US" i="1" smtClean="0"/>
          </a:p>
          <a:p>
            <a:pPr eaLnBrk="1" hangingPunct="1">
              <a:lnSpc>
                <a:spcPct val="90000"/>
              </a:lnSpc>
              <a:buFontTx/>
              <a:buNone/>
            </a:pPr>
            <a:r>
              <a:rPr lang="en-US" i="1" smtClean="0"/>
              <a:t>	stmt</a:t>
            </a:r>
            <a:r>
              <a:rPr lang="en-US" smtClean="0"/>
              <a:t> </a:t>
            </a:r>
            <a:r>
              <a:rPr lang="en-US" smtClean="0">
                <a:sym typeface="Symbol" pitchFamily="18" charset="2"/>
              </a:rPr>
              <a:t>::=</a:t>
            </a:r>
            <a:r>
              <a:rPr lang="en-US" smtClean="0"/>
              <a:t> </a:t>
            </a:r>
            <a:r>
              <a:rPr lang="en-US" smtClean="0">
                <a:solidFill>
                  <a:srgbClr val="0099FF"/>
                </a:solidFill>
              </a:rPr>
              <a:t>ident</a:t>
            </a:r>
            <a:r>
              <a:rPr lang="en-US" smtClean="0"/>
              <a:t> </a:t>
            </a:r>
            <a:r>
              <a:rPr lang="en-US" i="1" smtClean="0"/>
              <a:t>ident_stmt_tail</a:t>
            </a:r>
          </a:p>
          <a:p>
            <a:pPr eaLnBrk="1" hangingPunct="1">
              <a:lnSpc>
                <a:spcPct val="90000"/>
              </a:lnSpc>
              <a:buFontTx/>
              <a:buNone/>
            </a:pPr>
            <a:r>
              <a:rPr lang="en-US" i="1" smtClean="0"/>
              <a:t>	ident_stmt_tail</a:t>
            </a:r>
            <a:r>
              <a:rPr lang="en-US" smtClean="0"/>
              <a:t> </a:t>
            </a:r>
            <a:r>
              <a:rPr lang="en-US" smtClean="0">
                <a:sym typeface="Symbol" pitchFamily="18" charset="2"/>
              </a:rPr>
              <a:t>::= </a:t>
            </a:r>
            <a:r>
              <a:rPr lang="en-US" smtClean="0">
                <a:solidFill>
                  <a:srgbClr val="0099FF"/>
                </a:solidFill>
              </a:rPr>
              <a:t>:=</a:t>
            </a:r>
            <a:r>
              <a:rPr lang="en-US" smtClean="0"/>
              <a:t> </a:t>
            </a:r>
            <a:r>
              <a:rPr lang="en-US" i="1" smtClean="0"/>
              <a:t>expr</a:t>
            </a:r>
            <a:r>
              <a:rPr lang="en-US" smtClean="0"/>
              <a:t> | </a:t>
            </a:r>
            <a:r>
              <a:rPr lang="en-US" smtClean="0">
                <a:solidFill>
                  <a:srgbClr val="0099FF"/>
                </a:solidFill>
              </a:rPr>
              <a:t>(</a:t>
            </a:r>
            <a:r>
              <a:rPr lang="en-US" smtClean="0"/>
              <a:t> </a:t>
            </a:r>
            <a:r>
              <a:rPr lang="en-US" i="1" smtClean="0"/>
              <a:t>arg_list </a:t>
            </a:r>
            <a:r>
              <a:rPr lang="en-US" smtClean="0">
                <a:solidFill>
                  <a:srgbClr val="0099FF"/>
                </a:solidFill>
              </a:rPr>
              <a:t>)</a:t>
            </a:r>
            <a:endParaRPr lang="en-US" smtClean="0"/>
          </a:p>
          <a:p>
            <a:pPr eaLnBrk="1" hangingPunct="1">
              <a:lnSpc>
                <a:spcPct val="90000"/>
              </a:lnSpc>
              <a:buFontTx/>
              <a:buNone/>
            </a:pPr>
            <a:endParaRPr lang="en-US" smtClean="0"/>
          </a:p>
          <a:p>
            <a:pPr eaLnBrk="1" hangingPunct="1">
              <a:lnSpc>
                <a:spcPct val="90000"/>
              </a:lnSpc>
              <a:buFontTx/>
              <a:buNone/>
            </a:pPr>
            <a:r>
              <a:rPr lang="en-US" smtClean="0"/>
              <a:t>or</a:t>
            </a:r>
          </a:p>
          <a:p>
            <a:pPr eaLnBrk="1" hangingPunct="1">
              <a:lnSpc>
                <a:spcPct val="90000"/>
              </a:lnSpc>
              <a:buFontTx/>
              <a:buNone/>
            </a:pPr>
            <a:r>
              <a:rPr lang="en-US" i="1" smtClean="0"/>
              <a:t>	stmt</a:t>
            </a:r>
            <a:r>
              <a:rPr lang="en-US" smtClean="0"/>
              <a:t> </a:t>
            </a:r>
            <a:r>
              <a:rPr lang="en-US" smtClean="0">
                <a:sym typeface="Symbol" pitchFamily="18" charset="2"/>
              </a:rPr>
              <a:t>::=</a:t>
            </a:r>
            <a:r>
              <a:rPr lang="en-US" smtClean="0"/>
              <a:t> </a:t>
            </a:r>
            <a:r>
              <a:rPr lang="en-US" smtClean="0">
                <a:solidFill>
                  <a:srgbClr val="0099FF"/>
                </a:solidFill>
              </a:rPr>
              <a:t>ident</a:t>
            </a:r>
            <a:r>
              <a:rPr lang="en-US" smtClean="0"/>
              <a:t> (</a:t>
            </a:r>
            <a:r>
              <a:rPr lang="en-US" smtClean="0">
                <a:solidFill>
                  <a:srgbClr val="0099FF"/>
                </a:solidFill>
              </a:rPr>
              <a:t>:=</a:t>
            </a:r>
            <a:r>
              <a:rPr lang="en-US" smtClean="0"/>
              <a:t> </a:t>
            </a:r>
            <a:r>
              <a:rPr lang="en-US" i="1" smtClean="0"/>
              <a:t>expr</a:t>
            </a:r>
            <a:r>
              <a:rPr lang="en-US" smtClean="0"/>
              <a:t> | </a:t>
            </a:r>
            <a:r>
              <a:rPr lang="en-US" smtClean="0">
                <a:solidFill>
                  <a:srgbClr val="0099FF"/>
                </a:solidFill>
              </a:rPr>
              <a:t>(</a:t>
            </a:r>
            <a:r>
              <a:rPr lang="en-US" smtClean="0"/>
              <a:t> </a:t>
            </a:r>
            <a:r>
              <a:rPr lang="en-US" i="1" smtClean="0"/>
              <a:t>arg_list </a:t>
            </a:r>
            <a:r>
              <a:rPr lang="en-US" smtClean="0">
                <a:solidFill>
                  <a:srgbClr val="0099FF"/>
                </a:solidFill>
              </a:rPr>
              <a:t>)</a:t>
            </a:r>
            <a:r>
              <a:rPr lang="en-US" smtClean="0"/>
              <a:t>)</a:t>
            </a:r>
          </a:p>
          <a:p>
            <a:pPr eaLnBrk="1" hangingPunct="1">
              <a:lnSpc>
                <a:spcPct val="90000"/>
              </a:lnSpc>
              <a:buFontTx/>
              <a:buNone/>
            </a:pPr>
            <a:endParaRPr lang="en-US" smtClean="0"/>
          </a:p>
        </p:txBody>
      </p:sp>
      <p:sp>
        <p:nvSpPr>
          <p:cNvPr id="107522" name="Slide Number Placeholder 5"/>
          <p:cNvSpPr>
            <a:spLocks noGrp="1"/>
          </p:cNvSpPr>
          <p:nvPr>
            <p:ph type="sldNum" sz="quarter" idx="12"/>
          </p:nvPr>
        </p:nvSpPr>
        <p:spPr>
          <a:noFill/>
        </p:spPr>
        <p:txBody>
          <a:bodyPr/>
          <a:lstStyle/>
          <a:p>
            <a:fld id="{2F736080-9FDC-470A-8E6E-BA76E2120832}" type="slidenum">
              <a:rPr lang="en-US" smtClean="0">
                <a:solidFill>
                  <a:prstClr val="black"/>
                </a:solidFill>
              </a:rPr>
              <a:pPr/>
              <a:t>43</a:t>
            </a:fld>
            <a:endParaRPr lang="en-US" smtClean="0">
              <a:solidFill>
                <a:prstClr val="black"/>
              </a:solidFill>
            </a:endParaRPr>
          </a:p>
        </p:txBody>
      </p:sp>
      <p:sp>
        <p:nvSpPr>
          <p:cNvPr id="107523" name="Rectangle 2"/>
          <p:cNvSpPr>
            <a:spLocks noGrp="1" noChangeArrowheads="1"/>
          </p:cNvSpPr>
          <p:nvPr>
            <p:ph type="title"/>
          </p:nvPr>
        </p:nvSpPr>
        <p:spPr/>
        <p:txBody>
          <a:bodyPr/>
          <a:lstStyle/>
          <a:p>
            <a:pPr eaLnBrk="1" hangingPunct="1"/>
            <a:r>
              <a:rPr lang="en-US" smtClean="0"/>
              <a:t>Example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Rectangle 5"/>
          <p:cNvSpPr>
            <a:spLocks noGrp="1" noChangeArrowheads="1"/>
          </p:cNvSpPr>
          <p:nvPr>
            <p:ph idx="1"/>
          </p:nvPr>
        </p:nvSpPr>
        <p:spPr/>
        <p:txBody>
          <a:bodyPr/>
          <a:lstStyle/>
          <a:p>
            <a:pPr eaLnBrk="1" hangingPunct="1">
              <a:buFontTx/>
              <a:buNone/>
            </a:pPr>
            <a:r>
              <a:rPr lang="en-US" sz="3600" i="1" smtClean="0"/>
              <a:t>		stmt</a:t>
            </a:r>
            <a:r>
              <a:rPr lang="en-US" sz="3600" smtClean="0"/>
              <a:t> </a:t>
            </a:r>
            <a:r>
              <a:rPr lang="en-US" sz="3600" smtClean="0">
                <a:sym typeface="Symbol" pitchFamily="18" charset="2"/>
              </a:rPr>
              <a:t>::=</a:t>
            </a:r>
            <a:r>
              <a:rPr lang="en-US" sz="3600" smtClean="0"/>
              <a:t> </a:t>
            </a:r>
            <a:r>
              <a:rPr lang="en-US" sz="3600" smtClean="0">
                <a:solidFill>
                  <a:srgbClr val="0099FF"/>
                </a:solidFill>
              </a:rPr>
              <a:t>ident</a:t>
            </a:r>
            <a:r>
              <a:rPr lang="en-US" sz="3600" smtClean="0"/>
              <a:t> </a:t>
            </a:r>
            <a:r>
              <a:rPr lang="en-US" sz="3600" i="1" smtClean="0"/>
              <a:t>ident_stmt_tail</a:t>
            </a:r>
          </a:p>
          <a:p>
            <a:pPr eaLnBrk="1" hangingPunct="1">
              <a:buFontTx/>
              <a:buNone/>
            </a:pPr>
            <a:endParaRPr lang="en-US" sz="3600" i="1" smtClean="0"/>
          </a:p>
          <a:p>
            <a:pPr eaLnBrk="1" hangingPunct="1">
              <a:buFontTx/>
              <a:buNone/>
            </a:pPr>
            <a:r>
              <a:rPr lang="en-US" sz="3600" i="1" smtClean="0"/>
              <a:t>	ident_stmt_tail</a:t>
            </a:r>
            <a:r>
              <a:rPr lang="en-US" sz="3600" smtClean="0"/>
              <a:t> </a:t>
            </a:r>
            <a:r>
              <a:rPr lang="en-US" sz="3600" smtClean="0">
                <a:sym typeface="Symbol" pitchFamily="18" charset="2"/>
              </a:rPr>
              <a:t>::= </a:t>
            </a:r>
            <a:r>
              <a:rPr lang="en-US" sz="3600" smtClean="0">
                <a:solidFill>
                  <a:srgbClr val="0099FF"/>
                </a:solidFill>
              </a:rPr>
              <a:t>:= </a:t>
            </a:r>
            <a:r>
              <a:rPr lang="en-US" sz="3600" i="1" smtClean="0"/>
              <a:t>expr</a:t>
            </a:r>
            <a:r>
              <a:rPr lang="en-US" sz="3600" smtClean="0"/>
              <a:t> |</a:t>
            </a:r>
            <a:r>
              <a:rPr lang="en-US" sz="3600" smtClean="0">
                <a:solidFill>
                  <a:srgbClr val="0099FF"/>
                </a:solidFill>
              </a:rPr>
              <a:t> ( </a:t>
            </a:r>
            <a:r>
              <a:rPr lang="en-US" sz="3600" i="1" smtClean="0"/>
              <a:t>arg_list </a:t>
            </a:r>
            <a:r>
              <a:rPr lang="en-US" sz="3600" smtClean="0">
                <a:solidFill>
                  <a:srgbClr val="0099FF"/>
                </a:solidFill>
              </a:rPr>
              <a:t>)</a:t>
            </a:r>
          </a:p>
          <a:p>
            <a:pPr eaLnBrk="1" hangingPunct="1">
              <a:buFontTx/>
              <a:buNone/>
            </a:pPr>
            <a:endParaRPr lang="en-US" sz="3600" smtClean="0">
              <a:solidFill>
                <a:srgbClr val="0099FF"/>
              </a:solidFill>
            </a:endParaRPr>
          </a:p>
          <a:p>
            <a:pPr eaLnBrk="1" hangingPunct="1">
              <a:buFontTx/>
              <a:buNone/>
            </a:pPr>
            <a:r>
              <a:rPr lang="en-US" sz="3600" smtClean="0">
                <a:solidFill>
                  <a:srgbClr val="0099FF"/>
                </a:solidFill>
              </a:rPr>
              <a:t>OK!</a:t>
            </a:r>
            <a:endParaRPr lang="en-US" sz="3600" smtClean="0"/>
          </a:p>
          <a:p>
            <a:pPr eaLnBrk="1" hangingPunct="1">
              <a:buFontTx/>
              <a:buNone/>
            </a:pPr>
            <a:endParaRPr lang="en-US" sz="3600" smtClean="0"/>
          </a:p>
          <a:p>
            <a:pPr eaLnBrk="1" hangingPunct="1">
              <a:buFontTx/>
              <a:buNone/>
            </a:pPr>
            <a:endParaRPr lang="en-US" sz="3600" smtClean="0"/>
          </a:p>
        </p:txBody>
      </p:sp>
      <p:sp>
        <p:nvSpPr>
          <p:cNvPr id="108546" name="Slide Number Placeholder 5"/>
          <p:cNvSpPr>
            <a:spLocks noGrp="1"/>
          </p:cNvSpPr>
          <p:nvPr>
            <p:ph type="sldNum" sz="quarter" idx="12"/>
          </p:nvPr>
        </p:nvSpPr>
        <p:spPr>
          <a:noFill/>
        </p:spPr>
        <p:txBody>
          <a:bodyPr/>
          <a:lstStyle/>
          <a:p>
            <a:fld id="{CAC75D86-DAFF-45CD-8883-36F92AEFF509}" type="slidenum">
              <a:rPr lang="en-US" smtClean="0">
                <a:solidFill>
                  <a:prstClr val="black"/>
                </a:solidFill>
              </a:rPr>
              <a:pPr/>
              <a:t>44</a:t>
            </a:fld>
            <a:endParaRPr lang="en-US" smtClean="0">
              <a:solidFill>
                <a:prstClr val="black"/>
              </a:solidFill>
            </a:endParaRPr>
          </a:p>
        </p:txBody>
      </p:sp>
      <p:sp>
        <p:nvSpPr>
          <p:cNvPr id="108548" name="Rectangle 3"/>
          <p:cNvSpPr>
            <a:spLocks noGrp="1" noChangeArrowheads="1"/>
          </p:cNvSpPr>
          <p:nvPr>
            <p:ph type="title"/>
          </p:nvPr>
        </p:nvSpPr>
        <p:spPr/>
        <p:txBody>
          <a:bodyPr/>
          <a:lstStyle/>
          <a:p>
            <a:pPr eaLnBrk="1" hangingPunct="1"/>
            <a:r>
              <a:rPr lang="en-US" smtClean="0"/>
              <a:t>Example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idx="1"/>
          </p:nvPr>
        </p:nvSpPr>
        <p:spPr/>
        <p:txBody>
          <a:bodyPr/>
          <a:lstStyle/>
          <a:p>
            <a:pPr eaLnBrk="1" hangingPunct="1">
              <a:buFontTx/>
              <a:buNone/>
            </a:pPr>
            <a:r>
              <a:rPr lang="en-US" i="1" smtClean="0"/>
              <a:t>expr</a:t>
            </a:r>
            <a:r>
              <a:rPr lang="en-US" smtClean="0"/>
              <a:t> ::=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t>field_name</a:t>
            </a:r>
          </a:p>
          <a:p>
            <a:pPr eaLnBrk="1" hangingPunct="1">
              <a:buFontTx/>
              <a:buNone/>
            </a:pPr>
            <a:r>
              <a:rPr lang="en-US" smtClean="0"/>
              <a:t>|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t>field_name</a:t>
            </a:r>
            <a:r>
              <a:rPr lang="en-US" smtClean="0"/>
              <a:t> </a:t>
            </a:r>
            <a:r>
              <a:rPr lang="en-US" smtClean="0">
                <a:solidFill>
                  <a:srgbClr val="0099FF"/>
                </a:solidFill>
              </a:rPr>
              <a:t>=</a:t>
            </a:r>
            <a:r>
              <a:rPr lang="en-US" smtClean="0"/>
              <a:t> </a:t>
            </a:r>
            <a:r>
              <a:rPr lang="en-US" i="1" smtClean="0"/>
              <a:t>expr</a:t>
            </a:r>
            <a:endParaRPr lang="en-US" smtClean="0"/>
          </a:p>
          <a:p>
            <a:pPr eaLnBrk="1" hangingPunct="1">
              <a:buFontTx/>
              <a:buNone/>
            </a:pPr>
            <a:r>
              <a:rPr lang="en-US" smtClean="0"/>
              <a:t>|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t>method_name </a:t>
            </a:r>
            <a:r>
              <a:rPr lang="en-US" b="1" smtClean="0">
                <a:solidFill>
                  <a:srgbClr val="0099FF"/>
                </a:solidFill>
              </a:rPr>
              <a:t>( </a:t>
            </a:r>
            <a:r>
              <a:rPr lang="el-GR" b="1" smtClean="0">
                <a:solidFill>
                  <a:schemeClr val="tx2"/>
                </a:solidFill>
                <a:cs typeface="Arial" charset="0"/>
              </a:rPr>
              <a:t>ε</a:t>
            </a:r>
            <a:r>
              <a:rPr lang="en-US" b="1" smtClean="0">
                <a:solidFill>
                  <a:schemeClr val="tx2"/>
                </a:solidFill>
              </a:rPr>
              <a:t> </a:t>
            </a:r>
            <a:r>
              <a:rPr lang="en-US" b="1" smtClean="0"/>
              <a:t>| </a:t>
            </a:r>
            <a:r>
              <a:rPr lang="en-US" i="1" smtClean="0"/>
              <a:t>expr</a:t>
            </a:r>
            <a:r>
              <a:rPr lang="en-US" b="1" smtClean="0"/>
              <a:t> </a:t>
            </a:r>
            <a:r>
              <a:rPr lang="en-US" smtClean="0"/>
              <a:t>(</a:t>
            </a:r>
            <a:r>
              <a:rPr lang="en-US" b="1" smtClean="0">
                <a:solidFill>
                  <a:srgbClr val="0099FF"/>
                </a:solidFill>
              </a:rPr>
              <a:t>,</a:t>
            </a:r>
            <a:r>
              <a:rPr lang="en-US" b="1" smtClean="0"/>
              <a:t> </a:t>
            </a:r>
            <a:r>
              <a:rPr lang="en-US" i="1" smtClean="0"/>
              <a:t>expr</a:t>
            </a:r>
            <a:r>
              <a:rPr lang="en-US" smtClean="0"/>
              <a:t>)* </a:t>
            </a:r>
            <a:r>
              <a:rPr lang="en-US" b="1" smtClean="0">
                <a:solidFill>
                  <a:srgbClr val="0099FF"/>
                </a:solidFill>
              </a:rPr>
              <a:t>)</a:t>
            </a:r>
          </a:p>
          <a:p>
            <a:pPr eaLnBrk="1" hangingPunct="1">
              <a:buFontTx/>
              <a:buNone/>
            </a:pPr>
            <a:r>
              <a:rPr lang="en-US" b="1" smtClean="0">
                <a:solidFill>
                  <a:schemeClr val="tx2"/>
                </a:solidFill>
              </a:rPr>
              <a:t>| … .</a:t>
            </a:r>
          </a:p>
          <a:p>
            <a:pPr eaLnBrk="1" hangingPunct="1">
              <a:buFontTx/>
              <a:buNone/>
            </a:pPr>
            <a:endParaRPr lang="en-US" b="1" smtClean="0">
              <a:solidFill>
                <a:srgbClr val="0099FF"/>
              </a:solidFill>
            </a:endParaRPr>
          </a:p>
          <a:p>
            <a:pPr eaLnBrk="1" hangingPunct="1">
              <a:buFontTx/>
              <a:buNone/>
            </a:pPr>
            <a:r>
              <a:rPr lang="en-US" i="1" smtClean="0"/>
              <a:t>field_name</a:t>
            </a:r>
            <a:r>
              <a:rPr lang="en-US" b="1" smtClean="0"/>
              <a:t> </a:t>
            </a:r>
            <a:r>
              <a:rPr lang="en-US" smtClean="0"/>
              <a:t>::= </a:t>
            </a:r>
            <a:r>
              <a:rPr lang="en-US" smtClean="0">
                <a:solidFill>
                  <a:srgbClr val="0099FF"/>
                </a:solidFill>
              </a:rPr>
              <a:t>ident</a:t>
            </a:r>
          </a:p>
          <a:p>
            <a:pPr eaLnBrk="1" hangingPunct="1">
              <a:buFontTx/>
              <a:buNone/>
            </a:pPr>
            <a:r>
              <a:rPr lang="en-US" i="1" smtClean="0"/>
              <a:t>method_name </a:t>
            </a:r>
            <a:r>
              <a:rPr lang="en-US" smtClean="0"/>
              <a:t>::= </a:t>
            </a:r>
            <a:r>
              <a:rPr lang="en-US" smtClean="0">
                <a:solidFill>
                  <a:srgbClr val="0099FF"/>
                </a:solidFill>
              </a:rPr>
              <a:t>ident</a:t>
            </a:r>
          </a:p>
        </p:txBody>
      </p:sp>
      <p:sp>
        <p:nvSpPr>
          <p:cNvPr id="1027" name="Slide Number Placeholder 5"/>
          <p:cNvSpPr>
            <a:spLocks noGrp="1"/>
          </p:cNvSpPr>
          <p:nvPr>
            <p:ph type="sldNum" sz="quarter" idx="12"/>
          </p:nvPr>
        </p:nvSpPr>
        <p:spPr>
          <a:noFill/>
        </p:spPr>
        <p:txBody>
          <a:bodyPr/>
          <a:lstStyle/>
          <a:p>
            <a:fld id="{955E6D90-B5D8-40B8-B83F-94DD4BACDD21}" type="slidenum">
              <a:rPr lang="en-US" smtClean="0">
                <a:solidFill>
                  <a:prstClr val="black"/>
                </a:solidFill>
              </a:rPr>
              <a:pPr/>
              <a:t>45</a:t>
            </a:fld>
            <a:endParaRPr lang="en-US" smtClean="0">
              <a:solidFill>
                <a:prstClr val="black"/>
              </a:solidFill>
            </a:endParaRPr>
          </a:p>
        </p:txBody>
      </p:sp>
      <p:sp>
        <p:nvSpPr>
          <p:cNvPr id="1028" name="Rectangle 2"/>
          <p:cNvSpPr>
            <a:spLocks noGrp="1" noChangeArrowheads="1"/>
          </p:cNvSpPr>
          <p:nvPr>
            <p:ph type="title"/>
          </p:nvPr>
        </p:nvSpPr>
        <p:spPr/>
        <p:txBody>
          <a:bodyPr/>
          <a:lstStyle/>
          <a:p>
            <a:pPr eaLnBrk="1" hangingPunct="1"/>
            <a:r>
              <a:rPr lang="en-US" smtClean="0"/>
              <a:t>Another example</a:t>
            </a:r>
          </a:p>
        </p:txBody>
      </p:sp>
      <p:sp>
        <p:nvSpPr>
          <p:cNvPr id="103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1026" name="Object 5"/>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0500" name="Equation" r:id="rId3" imgW="126835" imgH="139518" progId="Equation.3">
                  <p:embed/>
                </p:oleObj>
              </mc:Choice>
              <mc:Fallback>
                <p:oleObj name="Equation" r:id="rId3" imgW="126835" imgH="13951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6"/>
          <p:cNvSpPr>
            <a:spLocks noGrp="1" noChangeArrowheads="1"/>
          </p:cNvSpPr>
          <p:nvPr>
            <p:ph idx="1"/>
          </p:nvPr>
        </p:nvSpPr>
        <p:spPr/>
        <p:txBody>
          <a:bodyPr/>
          <a:lstStyle/>
          <a:p>
            <a:pPr eaLnBrk="1" hangingPunct="1">
              <a:buFontTx/>
              <a:buNone/>
            </a:pPr>
            <a:r>
              <a:rPr lang="en-US" i="1" dirty="0" err="1" smtClean="0"/>
              <a:t>expr</a:t>
            </a:r>
            <a:r>
              <a:rPr lang="en-US" dirty="0" smtClean="0"/>
              <a:t> ::=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field_name</a:t>
            </a:r>
            <a:endParaRPr lang="en-US" i="1" dirty="0" smtClean="0"/>
          </a:p>
          <a:p>
            <a:pPr eaLnBrk="1" hangingPunct="1">
              <a:buFontTx/>
              <a:buNone/>
            </a:pPr>
            <a:r>
              <a:rPr lang="en-US" dirty="0" smtClean="0"/>
              <a:t>|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field_name</a:t>
            </a:r>
            <a:r>
              <a:rPr lang="en-US" dirty="0" smtClean="0"/>
              <a:t> </a:t>
            </a:r>
            <a:r>
              <a:rPr lang="en-US" dirty="0" smtClean="0">
                <a:solidFill>
                  <a:srgbClr val="0099FF"/>
                </a:solidFill>
              </a:rPr>
              <a:t>=</a:t>
            </a:r>
            <a:r>
              <a:rPr lang="en-US" dirty="0" smtClean="0"/>
              <a:t> </a:t>
            </a:r>
            <a:r>
              <a:rPr lang="en-US" i="1" dirty="0" err="1" smtClean="0"/>
              <a:t>expr</a:t>
            </a:r>
            <a:endParaRPr lang="en-US" dirty="0" smtClean="0"/>
          </a:p>
          <a:p>
            <a:pPr eaLnBrk="1" hangingPunct="1">
              <a:buFontTx/>
              <a:buNone/>
            </a:pPr>
            <a:r>
              <a:rPr lang="en-US" dirty="0" smtClean="0"/>
              <a:t>|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method_name</a:t>
            </a:r>
            <a:r>
              <a:rPr lang="en-US" i="1" dirty="0" smtClean="0"/>
              <a:t> </a:t>
            </a:r>
            <a:r>
              <a:rPr lang="en-US" b="1" dirty="0" smtClean="0">
                <a:solidFill>
                  <a:srgbClr val="0099FF"/>
                </a:solidFill>
              </a:rPr>
              <a:t>( </a:t>
            </a:r>
            <a:r>
              <a:rPr lang="el-GR" b="1" dirty="0" smtClean="0">
                <a:solidFill>
                  <a:schemeClr val="tx2"/>
                </a:solidFill>
                <a:cs typeface="Arial" charset="0"/>
              </a:rPr>
              <a:t>ε</a:t>
            </a:r>
            <a:r>
              <a:rPr lang="en-US" b="1" dirty="0" smtClean="0">
                <a:solidFill>
                  <a:schemeClr val="tx2"/>
                </a:solidFill>
              </a:rPr>
              <a:t> </a:t>
            </a:r>
            <a:r>
              <a:rPr lang="en-US" b="1" dirty="0" smtClean="0"/>
              <a:t>| </a:t>
            </a:r>
            <a:r>
              <a:rPr lang="en-US" i="1" dirty="0" err="1" smtClean="0"/>
              <a:t>expr</a:t>
            </a:r>
            <a:r>
              <a:rPr lang="en-US" b="1" dirty="0" smtClean="0"/>
              <a:t> </a:t>
            </a:r>
            <a:r>
              <a:rPr lang="en-US" dirty="0" smtClean="0"/>
              <a:t>(</a:t>
            </a:r>
            <a:r>
              <a:rPr lang="en-US" b="1" dirty="0" smtClean="0">
                <a:solidFill>
                  <a:srgbClr val="0099FF"/>
                </a:solidFill>
              </a:rPr>
              <a:t>,</a:t>
            </a:r>
            <a:r>
              <a:rPr lang="en-US" b="1" dirty="0" smtClean="0"/>
              <a:t> </a:t>
            </a:r>
            <a:r>
              <a:rPr lang="en-US" i="1" dirty="0" err="1" smtClean="0"/>
              <a:t>expr</a:t>
            </a:r>
            <a:r>
              <a:rPr lang="en-US" dirty="0" smtClean="0"/>
              <a:t>)* </a:t>
            </a:r>
            <a:r>
              <a:rPr lang="en-US" b="1" dirty="0" smtClean="0">
                <a:solidFill>
                  <a:srgbClr val="0099FF"/>
                </a:solidFill>
              </a:rPr>
              <a:t>)</a:t>
            </a:r>
          </a:p>
          <a:p>
            <a:pPr eaLnBrk="1" hangingPunct="1">
              <a:buFontTx/>
              <a:buNone/>
            </a:pPr>
            <a:r>
              <a:rPr lang="en-US" b="1" dirty="0" smtClean="0">
                <a:solidFill>
                  <a:schemeClr val="tx2"/>
                </a:solidFill>
              </a:rPr>
              <a:t>| … .</a:t>
            </a:r>
          </a:p>
          <a:p>
            <a:pPr eaLnBrk="1" hangingPunct="1">
              <a:buFontTx/>
              <a:buNone/>
            </a:pPr>
            <a:endParaRPr lang="en-US" b="1" dirty="0" smtClean="0">
              <a:solidFill>
                <a:srgbClr val="0099FF"/>
              </a:solidFill>
            </a:endParaRPr>
          </a:p>
          <a:p>
            <a:pPr eaLnBrk="1" hangingPunct="1">
              <a:buFontTx/>
              <a:buNone/>
            </a:pPr>
            <a:r>
              <a:rPr lang="en-US" i="1" dirty="0" err="1" smtClean="0"/>
              <a:t>field_name</a:t>
            </a:r>
            <a:r>
              <a:rPr lang="en-US" b="1" dirty="0" smtClean="0"/>
              <a:t> </a:t>
            </a:r>
            <a:r>
              <a:rPr lang="en-US" dirty="0" smtClean="0"/>
              <a:t>::= </a:t>
            </a:r>
            <a:r>
              <a:rPr lang="en-US" dirty="0" err="1" smtClean="0">
                <a:solidFill>
                  <a:srgbClr val="0099FF"/>
                </a:solidFill>
              </a:rPr>
              <a:t>ident</a:t>
            </a:r>
            <a:endParaRPr lang="en-US" dirty="0" smtClean="0">
              <a:solidFill>
                <a:srgbClr val="0099FF"/>
              </a:solidFill>
            </a:endParaRPr>
          </a:p>
          <a:p>
            <a:pPr eaLnBrk="1" hangingPunct="1">
              <a:buFontTx/>
              <a:buNone/>
            </a:pPr>
            <a:r>
              <a:rPr lang="en-US" i="1" dirty="0" err="1" smtClean="0"/>
              <a:t>method_name</a:t>
            </a:r>
            <a:r>
              <a:rPr lang="en-US" i="1" dirty="0" smtClean="0"/>
              <a:t> </a:t>
            </a:r>
            <a:r>
              <a:rPr lang="en-US" dirty="0" smtClean="0"/>
              <a:t>::= </a:t>
            </a:r>
            <a:r>
              <a:rPr lang="en-US" dirty="0" err="1" smtClean="0">
                <a:solidFill>
                  <a:srgbClr val="0099FF"/>
                </a:solidFill>
              </a:rPr>
              <a:t>ident</a:t>
            </a:r>
            <a:endParaRPr lang="en-US" dirty="0" smtClean="0">
              <a:solidFill>
                <a:srgbClr val="0099FF"/>
              </a:solidFill>
            </a:endParaRPr>
          </a:p>
        </p:txBody>
      </p:sp>
      <p:sp>
        <p:nvSpPr>
          <p:cNvPr id="2051" name="Slide Number Placeholder 5"/>
          <p:cNvSpPr>
            <a:spLocks noGrp="1"/>
          </p:cNvSpPr>
          <p:nvPr>
            <p:ph type="sldNum" sz="quarter" idx="12"/>
          </p:nvPr>
        </p:nvSpPr>
        <p:spPr>
          <a:xfrm>
            <a:off x="8534400" y="6492875"/>
            <a:ext cx="457200" cy="365125"/>
          </a:xfrm>
          <a:noFill/>
        </p:spPr>
        <p:txBody>
          <a:bodyPr/>
          <a:lstStyle/>
          <a:p>
            <a:fld id="{C339E243-37B3-472C-AE70-03D0F8FDEA7D}" type="slidenum">
              <a:rPr lang="en-US" smtClean="0">
                <a:solidFill>
                  <a:prstClr val="black"/>
                </a:solidFill>
              </a:rPr>
              <a:pPr/>
              <a:t>46</a:t>
            </a:fld>
            <a:endParaRPr lang="en-US" dirty="0" smtClean="0">
              <a:solidFill>
                <a:prstClr val="black"/>
              </a:solidFill>
            </a:endParaRPr>
          </a:p>
        </p:txBody>
      </p:sp>
      <p:sp>
        <p:nvSpPr>
          <p:cNvPr id="2055" name="Rectangle 5"/>
          <p:cNvSpPr>
            <a:spLocks noGrp="1" noChangeArrowheads="1"/>
          </p:cNvSpPr>
          <p:nvPr>
            <p:ph type="title"/>
          </p:nvPr>
        </p:nvSpPr>
        <p:spPr/>
        <p:txBody>
          <a:bodyPr/>
          <a:lstStyle/>
          <a:p>
            <a:pPr eaLnBrk="1" hangingPunct="1"/>
            <a:r>
              <a:rPr lang="en-US" smtClean="0"/>
              <a:t>Another example (2)</a:t>
            </a:r>
          </a:p>
        </p:txBody>
      </p:sp>
      <p:sp>
        <p:nvSpPr>
          <p:cNvPr id="2052" name="Oval 2"/>
          <p:cNvSpPr>
            <a:spLocks noChangeArrowheads="1"/>
          </p:cNvSpPr>
          <p:nvPr/>
        </p:nvSpPr>
        <p:spPr bwMode="auto">
          <a:xfrm>
            <a:off x="762000" y="22860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2053" name="Oval 3"/>
          <p:cNvSpPr>
            <a:spLocks noChangeArrowheads="1"/>
          </p:cNvSpPr>
          <p:nvPr/>
        </p:nvSpPr>
        <p:spPr bwMode="auto">
          <a:xfrm>
            <a:off x="762000" y="17526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2054" name="Oval 4"/>
          <p:cNvSpPr>
            <a:spLocks noChangeArrowheads="1"/>
          </p:cNvSpPr>
          <p:nvPr/>
        </p:nvSpPr>
        <p:spPr bwMode="auto">
          <a:xfrm>
            <a:off x="1905000" y="12954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205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2050" name="Object 8"/>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1524" name="Equation" r:id="rId3" imgW="126835" imgH="139518" progId="Equation.3">
                  <p:embed/>
                </p:oleObj>
              </mc:Choice>
              <mc:Fallback>
                <p:oleObj name="Equation" r:id="rId3" imgW="126835" imgH="139518"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10"/>
          <p:cNvSpPr>
            <a:spLocks noGrp="1" noChangeArrowheads="1"/>
          </p:cNvSpPr>
          <p:nvPr>
            <p:ph idx="1"/>
          </p:nvPr>
        </p:nvSpPr>
        <p:spPr/>
        <p:txBody>
          <a:bodyPr/>
          <a:lstStyle/>
          <a:p>
            <a:pPr eaLnBrk="1" hangingPunct="1">
              <a:lnSpc>
                <a:spcPct val="90000"/>
              </a:lnSpc>
              <a:buFontTx/>
              <a:buNone/>
            </a:pPr>
            <a:r>
              <a:rPr lang="en-US" i="1" dirty="0" err="1" smtClean="0"/>
              <a:t>expr</a:t>
            </a:r>
            <a:r>
              <a:rPr lang="en-US" dirty="0" smtClean="0"/>
              <a:t> ::=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field_name</a:t>
            </a:r>
            <a:endParaRPr lang="en-US" i="1" dirty="0" smtClean="0"/>
          </a:p>
          <a:p>
            <a:pPr eaLnBrk="1" hangingPunct="1">
              <a:lnSpc>
                <a:spcPct val="90000"/>
              </a:lnSpc>
              <a:buFontTx/>
              <a:buNone/>
            </a:pPr>
            <a:r>
              <a:rPr lang="en-US" dirty="0" smtClean="0"/>
              <a:t>|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field_name</a:t>
            </a:r>
            <a:r>
              <a:rPr lang="en-US" dirty="0" smtClean="0"/>
              <a:t> </a:t>
            </a:r>
            <a:r>
              <a:rPr lang="en-US" dirty="0" smtClean="0">
                <a:solidFill>
                  <a:srgbClr val="0099FF"/>
                </a:solidFill>
              </a:rPr>
              <a:t>=</a:t>
            </a:r>
            <a:r>
              <a:rPr lang="en-US" dirty="0" smtClean="0"/>
              <a:t> </a:t>
            </a:r>
            <a:r>
              <a:rPr lang="en-US" i="1" dirty="0" err="1" smtClean="0"/>
              <a:t>expr</a:t>
            </a:r>
            <a:endParaRPr lang="en-US" dirty="0" smtClean="0"/>
          </a:p>
          <a:p>
            <a:pPr eaLnBrk="1" hangingPunct="1">
              <a:lnSpc>
                <a:spcPct val="90000"/>
              </a:lnSpc>
              <a:buFontTx/>
              <a:buNone/>
            </a:pPr>
            <a:r>
              <a:rPr lang="en-US" dirty="0" smtClean="0"/>
              <a:t>|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t>method_name</a:t>
            </a:r>
            <a:r>
              <a:rPr lang="en-US" i="1" dirty="0" smtClean="0"/>
              <a:t> </a:t>
            </a:r>
            <a:r>
              <a:rPr lang="en-US" b="1" dirty="0" smtClean="0">
                <a:solidFill>
                  <a:srgbClr val="0099FF"/>
                </a:solidFill>
              </a:rPr>
              <a:t>( </a:t>
            </a:r>
            <a:r>
              <a:rPr lang="el-GR" b="1" dirty="0" smtClean="0">
                <a:solidFill>
                  <a:schemeClr val="tx2"/>
                </a:solidFill>
                <a:cs typeface="Arial" charset="0"/>
              </a:rPr>
              <a:t>ε</a:t>
            </a:r>
            <a:r>
              <a:rPr lang="en-US" b="1" dirty="0" smtClean="0">
                <a:solidFill>
                  <a:schemeClr val="tx2"/>
                </a:solidFill>
              </a:rPr>
              <a:t> </a:t>
            </a:r>
            <a:r>
              <a:rPr lang="en-US" b="1" dirty="0" smtClean="0"/>
              <a:t>| </a:t>
            </a:r>
            <a:r>
              <a:rPr lang="en-US" i="1" dirty="0" err="1" smtClean="0"/>
              <a:t>expr</a:t>
            </a:r>
            <a:r>
              <a:rPr lang="en-US" b="1" dirty="0" smtClean="0"/>
              <a:t> </a:t>
            </a:r>
            <a:r>
              <a:rPr lang="en-US" dirty="0" smtClean="0"/>
              <a:t>(</a:t>
            </a:r>
            <a:r>
              <a:rPr lang="en-US" b="1" dirty="0" smtClean="0">
                <a:solidFill>
                  <a:srgbClr val="0099FF"/>
                </a:solidFill>
              </a:rPr>
              <a:t>,</a:t>
            </a:r>
            <a:r>
              <a:rPr lang="en-US" b="1" dirty="0" smtClean="0"/>
              <a:t> </a:t>
            </a:r>
            <a:r>
              <a:rPr lang="en-US" i="1" dirty="0" err="1" smtClean="0"/>
              <a:t>expr</a:t>
            </a:r>
            <a:r>
              <a:rPr lang="en-US" dirty="0" smtClean="0"/>
              <a:t>)* </a:t>
            </a:r>
            <a:r>
              <a:rPr lang="en-US" b="1" dirty="0" smtClean="0">
                <a:solidFill>
                  <a:srgbClr val="0099FF"/>
                </a:solidFill>
              </a:rPr>
              <a:t>)</a:t>
            </a:r>
          </a:p>
          <a:p>
            <a:pPr eaLnBrk="1" hangingPunct="1">
              <a:lnSpc>
                <a:spcPct val="90000"/>
              </a:lnSpc>
              <a:buFontTx/>
              <a:buNone/>
            </a:pPr>
            <a:r>
              <a:rPr lang="en-US" b="1" dirty="0" smtClean="0">
                <a:solidFill>
                  <a:schemeClr val="tx2"/>
                </a:solidFill>
              </a:rPr>
              <a:t>| … .</a:t>
            </a:r>
          </a:p>
          <a:p>
            <a:pPr eaLnBrk="1" hangingPunct="1">
              <a:lnSpc>
                <a:spcPct val="90000"/>
              </a:lnSpc>
              <a:buFontTx/>
              <a:buNone/>
            </a:pPr>
            <a:endParaRPr lang="en-US" b="1" dirty="0" smtClean="0">
              <a:solidFill>
                <a:srgbClr val="0099FF"/>
              </a:solidFill>
            </a:endParaRPr>
          </a:p>
          <a:p>
            <a:pPr eaLnBrk="1" hangingPunct="1">
              <a:lnSpc>
                <a:spcPct val="90000"/>
              </a:lnSpc>
              <a:buFontTx/>
              <a:buNone/>
            </a:pPr>
            <a:r>
              <a:rPr lang="en-US" b="1" dirty="0" smtClean="0">
                <a:solidFill>
                  <a:srgbClr val="CC0000"/>
                </a:solidFill>
              </a:rPr>
              <a:t>Problem!</a:t>
            </a:r>
            <a:r>
              <a:rPr lang="en-US" b="1" dirty="0" smtClean="0">
                <a:solidFill>
                  <a:srgbClr val="0099FF"/>
                </a:solidFill>
              </a:rPr>
              <a:t>  </a:t>
            </a:r>
          </a:p>
          <a:p>
            <a:pPr eaLnBrk="1" hangingPunct="1">
              <a:lnSpc>
                <a:spcPct val="90000"/>
              </a:lnSpc>
              <a:buFontTx/>
              <a:buNone/>
            </a:pPr>
            <a:r>
              <a:rPr lang="en-US" i="1" dirty="0" err="1" smtClean="0"/>
              <a:t>field_name</a:t>
            </a:r>
            <a:r>
              <a:rPr lang="en-US" b="1" dirty="0" smtClean="0"/>
              <a:t> </a:t>
            </a:r>
            <a:r>
              <a:rPr lang="en-US" dirty="0" smtClean="0"/>
              <a:t>::= </a:t>
            </a:r>
            <a:r>
              <a:rPr lang="en-US" dirty="0" err="1" smtClean="0">
                <a:solidFill>
                  <a:srgbClr val="0099FF"/>
                </a:solidFill>
              </a:rPr>
              <a:t>ident</a:t>
            </a:r>
            <a:endParaRPr lang="en-US" dirty="0" smtClean="0">
              <a:solidFill>
                <a:srgbClr val="0099FF"/>
              </a:solidFill>
            </a:endParaRPr>
          </a:p>
          <a:p>
            <a:pPr eaLnBrk="1" hangingPunct="1">
              <a:lnSpc>
                <a:spcPct val="90000"/>
              </a:lnSpc>
              <a:buFontTx/>
              <a:buNone/>
            </a:pPr>
            <a:r>
              <a:rPr lang="en-US" i="1" dirty="0" err="1" smtClean="0"/>
              <a:t>method_name</a:t>
            </a:r>
            <a:r>
              <a:rPr lang="en-US" i="1" dirty="0" smtClean="0"/>
              <a:t> </a:t>
            </a:r>
            <a:r>
              <a:rPr lang="en-US" dirty="0" smtClean="0"/>
              <a:t>::= </a:t>
            </a:r>
            <a:r>
              <a:rPr lang="en-US" dirty="0" err="1" smtClean="0">
                <a:solidFill>
                  <a:srgbClr val="0099FF"/>
                </a:solidFill>
              </a:rPr>
              <a:t>ident</a:t>
            </a:r>
            <a:endParaRPr lang="en-US" dirty="0" smtClean="0">
              <a:solidFill>
                <a:srgbClr val="0099FF"/>
              </a:solidFill>
            </a:endParaRPr>
          </a:p>
        </p:txBody>
      </p:sp>
      <p:sp>
        <p:nvSpPr>
          <p:cNvPr id="3075" name="Slide Number Placeholder 5"/>
          <p:cNvSpPr>
            <a:spLocks noGrp="1"/>
          </p:cNvSpPr>
          <p:nvPr>
            <p:ph type="sldNum" sz="quarter" idx="12"/>
          </p:nvPr>
        </p:nvSpPr>
        <p:spPr>
          <a:xfrm>
            <a:off x="8534400" y="6407944"/>
            <a:ext cx="478632" cy="365125"/>
          </a:xfrm>
          <a:noFill/>
        </p:spPr>
        <p:txBody>
          <a:bodyPr/>
          <a:lstStyle/>
          <a:p>
            <a:fld id="{18D9E2D6-8DF2-40C1-84F0-F7691CA4F11E}" type="slidenum">
              <a:rPr lang="en-US" smtClean="0">
                <a:solidFill>
                  <a:prstClr val="black"/>
                </a:solidFill>
              </a:rPr>
              <a:pPr/>
              <a:t>47</a:t>
            </a:fld>
            <a:endParaRPr lang="en-US" smtClean="0">
              <a:solidFill>
                <a:prstClr val="black"/>
              </a:solidFill>
            </a:endParaRPr>
          </a:p>
        </p:txBody>
      </p:sp>
      <p:sp>
        <p:nvSpPr>
          <p:cNvPr id="3081" name="Rectangle 7"/>
          <p:cNvSpPr>
            <a:spLocks noGrp="1" noChangeArrowheads="1"/>
          </p:cNvSpPr>
          <p:nvPr>
            <p:ph type="title"/>
          </p:nvPr>
        </p:nvSpPr>
        <p:spPr/>
        <p:txBody>
          <a:bodyPr/>
          <a:lstStyle/>
          <a:p>
            <a:pPr eaLnBrk="1" hangingPunct="1"/>
            <a:r>
              <a:rPr lang="en-US" smtClean="0"/>
              <a:t>Another example (3)</a:t>
            </a:r>
          </a:p>
        </p:txBody>
      </p:sp>
      <p:sp>
        <p:nvSpPr>
          <p:cNvPr id="3076" name="Oval 2"/>
          <p:cNvSpPr>
            <a:spLocks noChangeArrowheads="1"/>
          </p:cNvSpPr>
          <p:nvPr/>
        </p:nvSpPr>
        <p:spPr bwMode="auto">
          <a:xfrm>
            <a:off x="2971800" y="3810000"/>
            <a:ext cx="1219200" cy="685800"/>
          </a:xfrm>
          <a:prstGeom prst="ellipse">
            <a:avLst/>
          </a:prstGeom>
          <a:solidFill>
            <a:srgbClr val="CC0000">
              <a:alpha val="39000"/>
            </a:srgbClr>
          </a:solidFill>
          <a:ln w="9525">
            <a:solidFill>
              <a:schemeClr val="tx1"/>
            </a:solidFill>
            <a:round/>
            <a:headEnd/>
            <a:tailEnd/>
          </a:ln>
        </p:spPr>
        <p:txBody>
          <a:bodyPr wrap="none" anchor="ctr"/>
          <a:lstStyle/>
          <a:p>
            <a:endParaRPr lang="en-US" sz="1800">
              <a:solidFill>
                <a:prstClr val="black"/>
              </a:solidFill>
            </a:endParaRPr>
          </a:p>
        </p:txBody>
      </p:sp>
      <p:sp>
        <p:nvSpPr>
          <p:cNvPr id="3077" name="Oval 3"/>
          <p:cNvSpPr>
            <a:spLocks noChangeArrowheads="1"/>
          </p:cNvSpPr>
          <p:nvPr/>
        </p:nvSpPr>
        <p:spPr bwMode="auto">
          <a:xfrm>
            <a:off x="3505200" y="4267200"/>
            <a:ext cx="1219200" cy="685800"/>
          </a:xfrm>
          <a:prstGeom prst="ellipse">
            <a:avLst/>
          </a:prstGeom>
          <a:solidFill>
            <a:srgbClr val="CC0000">
              <a:alpha val="39000"/>
            </a:srgbClr>
          </a:solidFill>
          <a:ln w="9525">
            <a:solidFill>
              <a:srgbClr val="CC0000"/>
            </a:solidFill>
            <a:round/>
            <a:headEnd/>
            <a:tailEnd/>
          </a:ln>
        </p:spPr>
        <p:txBody>
          <a:bodyPr wrap="none" anchor="ctr"/>
          <a:lstStyle/>
          <a:p>
            <a:endParaRPr lang="en-US" sz="1800">
              <a:solidFill>
                <a:prstClr val="black"/>
              </a:solidFill>
            </a:endParaRPr>
          </a:p>
        </p:txBody>
      </p:sp>
      <p:sp>
        <p:nvSpPr>
          <p:cNvPr id="3078" name="Oval 4"/>
          <p:cNvSpPr>
            <a:spLocks noChangeArrowheads="1"/>
          </p:cNvSpPr>
          <p:nvPr/>
        </p:nvSpPr>
        <p:spPr bwMode="auto">
          <a:xfrm>
            <a:off x="838200" y="21336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3079" name="Oval 5"/>
          <p:cNvSpPr>
            <a:spLocks noChangeArrowheads="1"/>
          </p:cNvSpPr>
          <p:nvPr/>
        </p:nvSpPr>
        <p:spPr bwMode="auto">
          <a:xfrm>
            <a:off x="762000" y="16764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3080" name="Oval 6"/>
          <p:cNvSpPr>
            <a:spLocks noChangeArrowheads="1"/>
          </p:cNvSpPr>
          <p:nvPr/>
        </p:nvSpPr>
        <p:spPr bwMode="auto">
          <a:xfrm>
            <a:off x="1981200" y="1219200"/>
            <a:ext cx="1676400" cy="838200"/>
          </a:xfrm>
          <a:prstGeom prst="ellipse">
            <a:avLst/>
          </a:prstGeom>
          <a:solidFill>
            <a:srgbClr val="FFFF00">
              <a:alpha val="50000"/>
            </a:srgbClr>
          </a:solidFill>
          <a:ln w="9525">
            <a:solidFill>
              <a:schemeClr val="tx1"/>
            </a:solidFill>
            <a:round/>
            <a:headEnd/>
            <a:tailEnd/>
          </a:ln>
        </p:spPr>
        <p:txBody>
          <a:bodyPr wrap="none" anchor="ctr"/>
          <a:lstStyle/>
          <a:p>
            <a:endParaRPr lang="en-US" sz="1800">
              <a:solidFill>
                <a:prstClr val="black"/>
              </a:solidFill>
            </a:endParaRPr>
          </a:p>
        </p:txBody>
      </p:sp>
      <p:sp>
        <p:nvSpPr>
          <p:cNvPr id="308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3074" name="Object 9"/>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2548" name="Equation" r:id="rId3" imgW="126835" imgH="139518" progId="Equation.3">
                  <p:embed/>
                </p:oleObj>
              </mc:Choice>
              <mc:Fallback>
                <p:oleObj name="Equation" r:id="rId3" imgW="126835" imgH="139518"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eaLnBrk="1" hangingPunct="1">
              <a:buFontTx/>
              <a:buNone/>
            </a:pPr>
            <a:r>
              <a:rPr lang="en-US" i="1" smtClean="0"/>
              <a:t>substitute </a:t>
            </a:r>
            <a:r>
              <a:rPr lang="en-US" i="1" smtClean="0">
                <a:solidFill>
                  <a:srgbClr val="0099FF"/>
                </a:solidFill>
              </a:rPr>
              <a:t>ident</a:t>
            </a:r>
            <a:r>
              <a:rPr lang="en-US" i="1" smtClean="0"/>
              <a:t> for field_name and method_name</a:t>
            </a:r>
          </a:p>
          <a:p>
            <a:pPr eaLnBrk="1" hangingPunct="1">
              <a:buFontTx/>
              <a:buNone/>
            </a:pPr>
            <a:endParaRPr lang="en-US" i="1" smtClean="0"/>
          </a:p>
          <a:p>
            <a:pPr eaLnBrk="1" hangingPunct="1">
              <a:buFontTx/>
              <a:buNone/>
            </a:pPr>
            <a:r>
              <a:rPr lang="en-US" i="1" smtClean="0"/>
              <a:t>expr</a:t>
            </a:r>
            <a:r>
              <a:rPr lang="en-US" smtClean="0"/>
              <a:t> ::=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solidFill>
                  <a:srgbClr val="0099FF"/>
                </a:solidFill>
              </a:rPr>
              <a:t>ident</a:t>
            </a:r>
          </a:p>
          <a:p>
            <a:pPr eaLnBrk="1" hangingPunct="1">
              <a:buFontTx/>
              <a:buNone/>
            </a:pPr>
            <a:r>
              <a:rPr lang="en-US" smtClean="0"/>
              <a:t>|  </a:t>
            </a:r>
            <a:r>
              <a:rPr lang="en-US" u="sng" smtClean="0">
                <a:solidFill>
                  <a:srgbClr val="0099FF"/>
                </a:solidFill>
              </a:rPr>
              <a:t>@</a:t>
            </a:r>
            <a:r>
              <a:rPr lang="en-US" i="1" u="sng" smtClean="0"/>
              <a:t>expr </a:t>
            </a:r>
            <a:r>
              <a:rPr lang="en-US" b="1" i="1" u="sng" smtClean="0">
                <a:solidFill>
                  <a:srgbClr val="0099FF"/>
                </a:solidFill>
              </a:rPr>
              <a:t>.</a:t>
            </a:r>
            <a:r>
              <a:rPr lang="en-US" b="1" i="1" smtClean="0"/>
              <a:t> </a:t>
            </a:r>
            <a:r>
              <a:rPr lang="en-US" i="1" smtClean="0">
                <a:solidFill>
                  <a:srgbClr val="0099FF"/>
                </a:solidFill>
              </a:rPr>
              <a:t>ident</a:t>
            </a:r>
            <a:r>
              <a:rPr lang="en-US" smtClean="0"/>
              <a:t> </a:t>
            </a:r>
            <a:r>
              <a:rPr lang="en-US" smtClean="0">
                <a:solidFill>
                  <a:srgbClr val="0099FF"/>
                </a:solidFill>
              </a:rPr>
              <a:t>=</a:t>
            </a:r>
            <a:r>
              <a:rPr lang="en-US" smtClean="0"/>
              <a:t> </a:t>
            </a:r>
            <a:r>
              <a:rPr lang="en-US" i="1" smtClean="0"/>
              <a:t>expr</a:t>
            </a:r>
            <a:endParaRPr lang="en-US" smtClean="0"/>
          </a:p>
          <a:p>
            <a:pPr eaLnBrk="1" hangingPunct="1">
              <a:buFontTx/>
              <a:buNone/>
            </a:pPr>
            <a:r>
              <a:rPr lang="en-US" smtClean="0"/>
              <a:t>|  </a:t>
            </a:r>
            <a:r>
              <a:rPr lang="en-US" u="sng" smtClean="0">
                <a:solidFill>
                  <a:srgbClr val="0099FF"/>
                </a:solidFill>
              </a:rPr>
              <a:t>@</a:t>
            </a:r>
            <a:r>
              <a:rPr lang="en-US" i="1" u="sng" smtClean="0"/>
              <a:t>expr </a:t>
            </a:r>
            <a:r>
              <a:rPr lang="en-US" b="1" i="1" u="sng" smtClean="0">
                <a:solidFill>
                  <a:srgbClr val="0099FF"/>
                </a:solidFill>
              </a:rPr>
              <a:t>.</a:t>
            </a:r>
            <a:r>
              <a:rPr lang="en-US" b="1" i="1" smtClean="0"/>
              <a:t> </a:t>
            </a:r>
            <a:r>
              <a:rPr lang="en-US" i="1" smtClean="0">
                <a:solidFill>
                  <a:srgbClr val="0099FF"/>
                </a:solidFill>
              </a:rPr>
              <a:t>ident </a:t>
            </a:r>
            <a:r>
              <a:rPr lang="en-US" b="1" smtClean="0">
                <a:solidFill>
                  <a:srgbClr val="0099FF"/>
                </a:solidFill>
              </a:rPr>
              <a:t>( </a:t>
            </a:r>
            <a:r>
              <a:rPr lang="el-GR" b="1" smtClean="0">
                <a:solidFill>
                  <a:schemeClr val="tx2"/>
                </a:solidFill>
                <a:cs typeface="Arial" charset="0"/>
              </a:rPr>
              <a:t>ε</a:t>
            </a:r>
            <a:r>
              <a:rPr lang="en-US" b="1" smtClean="0">
                <a:solidFill>
                  <a:schemeClr val="tx2"/>
                </a:solidFill>
              </a:rPr>
              <a:t> </a:t>
            </a:r>
            <a:r>
              <a:rPr lang="en-US" b="1" smtClean="0"/>
              <a:t>| </a:t>
            </a:r>
            <a:r>
              <a:rPr lang="en-US" i="1" smtClean="0"/>
              <a:t>expr</a:t>
            </a:r>
            <a:r>
              <a:rPr lang="en-US" b="1" smtClean="0"/>
              <a:t> </a:t>
            </a:r>
            <a:r>
              <a:rPr lang="en-US" smtClean="0"/>
              <a:t>(</a:t>
            </a:r>
            <a:r>
              <a:rPr lang="en-US" b="1" smtClean="0">
                <a:solidFill>
                  <a:srgbClr val="0099FF"/>
                </a:solidFill>
              </a:rPr>
              <a:t>,</a:t>
            </a:r>
            <a:r>
              <a:rPr lang="en-US" b="1" smtClean="0"/>
              <a:t> </a:t>
            </a:r>
            <a:r>
              <a:rPr lang="en-US" i="1" smtClean="0"/>
              <a:t>expr</a:t>
            </a:r>
            <a:r>
              <a:rPr lang="en-US" smtClean="0"/>
              <a:t>)* </a:t>
            </a:r>
            <a:r>
              <a:rPr lang="en-US" b="1" smtClean="0">
                <a:solidFill>
                  <a:srgbClr val="0099FF"/>
                </a:solidFill>
              </a:rPr>
              <a:t>)</a:t>
            </a:r>
          </a:p>
          <a:p>
            <a:pPr eaLnBrk="1" hangingPunct="1">
              <a:buFontTx/>
              <a:buNone/>
            </a:pPr>
            <a:r>
              <a:rPr lang="en-US" b="1" smtClean="0">
                <a:solidFill>
                  <a:schemeClr val="tx2"/>
                </a:solidFill>
              </a:rPr>
              <a:t>| … .</a:t>
            </a:r>
          </a:p>
          <a:p>
            <a:pPr eaLnBrk="1" hangingPunct="1">
              <a:buFontTx/>
              <a:buNone/>
            </a:pPr>
            <a:endParaRPr lang="en-US" b="1" smtClean="0">
              <a:solidFill>
                <a:srgbClr val="0099FF"/>
              </a:solidFill>
            </a:endParaRPr>
          </a:p>
        </p:txBody>
      </p:sp>
      <p:sp>
        <p:nvSpPr>
          <p:cNvPr id="4099" name="Slide Number Placeholder 5"/>
          <p:cNvSpPr>
            <a:spLocks noGrp="1"/>
          </p:cNvSpPr>
          <p:nvPr>
            <p:ph type="sldNum" sz="quarter" idx="12"/>
          </p:nvPr>
        </p:nvSpPr>
        <p:spPr>
          <a:xfrm>
            <a:off x="8458200" y="6407944"/>
            <a:ext cx="554832" cy="365125"/>
          </a:xfrm>
          <a:noFill/>
        </p:spPr>
        <p:txBody>
          <a:bodyPr/>
          <a:lstStyle/>
          <a:p>
            <a:fld id="{B41F9151-FD01-4259-8967-FC655B2A78E7}" type="slidenum">
              <a:rPr lang="en-US" smtClean="0">
                <a:solidFill>
                  <a:prstClr val="black"/>
                </a:solidFill>
              </a:rPr>
              <a:pPr/>
              <a:t>48</a:t>
            </a:fld>
            <a:endParaRPr lang="en-US" smtClean="0">
              <a:solidFill>
                <a:prstClr val="black"/>
              </a:solidFill>
            </a:endParaRPr>
          </a:p>
        </p:txBody>
      </p:sp>
      <p:sp>
        <p:nvSpPr>
          <p:cNvPr id="4100" name="Rectangle 2"/>
          <p:cNvSpPr>
            <a:spLocks noGrp="1" noChangeArrowheads="1"/>
          </p:cNvSpPr>
          <p:nvPr>
            <p:ph type="title"/>
          </p:nvPr>
        </p:nvSpPr>
        <p:spPr/>
        <p:txBody>
          <a:bodyPr/>
          <a:lstStyle/>
          <a:p>
            <a:pPr eaLnBrk="1" hangingPunct="1"/>
            <a:r>
              <a:rPr lang="en-US" smtClean="0"/>
              <a:t>Another example (4)</a:t>
            </a:r>
          </a:p>
        </p:txBody>
      </p:sp>
      <p:sp>
        <p:nvSpPr>
          <p:cNvPr id="410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4098" name="Object 5"/>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3572" name="Equation" r:id="rId3" imgW="126835" imgH="139518" progId="Equation.3">
                  <p:embed/>
                </p:oleObj>
              </mc:Choice>
              <mc:Fallback>
                <p:oleObj name="Equation" r:id="rId3" imgW="126835" imgH="13951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6"/>
          <p:cNvSpPr>
            <a:spLocks noGrp="1" noChangeArrowheads="1"/>
          </p:cNvSpPr>
          <p:nvPr>
            <p:ph idx="1"/>
          </p:nvPr>
        </p:nvSpPr>
        <p:spPr/>
        <p:txBody>
          <a:bodyPr/>
          <a:lstStyle/>
          <a:p>
            <a:pPr eaLnBrk="1" hangingPunct="1">
              <a:buFontTx/>
              <a:buNone/>
            </a:pPr>
            <a:r>
              <a:rPr lang="en-US" i="1" smtClean="0"/>
              <a:t>expr</a:t>
            </a:r>
            <a:r>
              <a:rPr lang="en-US" smtClean="0"/>
              <a:t> ::=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solidFill>
                  <a:srgbClr val="0099FF"/>
                </a:solidFill>
              </a:rPr>
              <a:t>ident</a:t>
            </a:r>
          </a:p>
          <a:p>
            <a:pPr eaLnBrk="1" hangingPunct="1">
              <a:buFontTx/>
              <a:buNone/>
            </a:pPr>
            <a:r>
              <a:rPr lang="en-US" smtClean="0"/>
              <a:t>|  </a:t>
            </a:r>
            <a:r>
              <a:rPr lang="en-US" u="sng" smtClean="0">
                <a:solidFill>
                  <a:srgbClr val="0099FF"/>
                </a:solidFill>
              </a:rPr>
              <a:t>@</a:t>
            </a:r>
            <a:r>
              <a:rPr lang="en-US" i="1" u="sng" smtClean="0"/>
              <a:t>expr </a:t>
            </a:r>
            <a:r>
              <a:rPr lang="en-US" b="1" i="1" u="sng" smtClean="0">
                <a:solidFill>
                  <a:srgbClr val="0099FF"/>
                </a:solidFill>
              </a:rPr>
              <a:t>.</a:t>
            </a:r>
            <a:r>
              <a:rPr lang="en-US" b="1" i="1" smtClean="0"/>
              <a:t> </a:t>
            </a:r>
            <a:r>
              <a:rPr lang="en-US" i="1" smtClean="0">
                <a:solidFill>
                  <a:srgbClr val="0099FF"/>
                </a:solidFill>
              </a:rPr>
              <a:t>ident</a:t>
            </a:r>
            <a:r>
              <a:rPr lang="en-US" smtClean="0"/>
              <a:t>   </a:t>
            </a:r>
            <a:r>
              <a:rPr lang="en-US" smtClean="0">
                <a:solidFill>
                  <a:srgbClr val="0099FF"/>
                </a:solidFill>
              </a:rPr>
              <a:t>=</a:t>
            </a:r>
            <a:r>
              <a:rPr lang="en-US" smtClean="0"/>
              <a:t> </a:t>
            </a:r>
            <a:r>
              <a:rPr lang="en-US" i="1" smtClean="0"/>
              <a:t>expr</a:t>
            </a:r>
            <a:endParaRPr lang="en-US" smtClean="0"/>
          </a:p>
          <a:p>
            <a:pPr eaLnBrk="1" hangingPunct="1">
              <a:buFontTx/>
              <a:buNone/>
            </a:pPr>
            <a:r>
              <a:rPr lang="en-US" smtClean="0"/>
              <a:t>|  </a:t>
            </a:r>
            <a:r>
              <a:rPr lang="en-US" u="sng" smtClean="0">
                <a:solidFill>
                  <a:srgbClr val="0099FF"/>
                </a:solidFill>
              </a:rPr>
              <a:t>@</a:t>
            </a:r>
            <a:r>
              <a:rPr lang="en-US" i="1" u="sng" smtClean="0"/>
              <a:t>expr </a:t>
            </a:r>
            <a:r>
              <a:rPr lang="en-US" b="1" i="1" u="sng" smtClean="0">
                <a:solidFill>
                  <a:srgbClr val="0099FF"/>
                </a:solidFill>
              </a:rPr>
              <a:t>.</a:t>
            </a:r>
            <a:r>
              <a:rPr lang="en-US" b="1" i="1" smtClean="0"/>
              <a:t> </a:t>
            </a:r>
            <a:r>
              <a:rPr lang="en-US" i="1" smtClean="0">
                <a:solidFill>
                  <a:srgbClr val="0099FF"/>
                </a:solidFill>
              </a:rPr>
              <a:t>ident   </a:t>
            </a:r>
            <a:r>
              <a:rPr lang="en-US" b="1" smtClean="0">
                <a:solidFill>
                  <a:srgbClr val="0099FF"/>
                </a:solidFill>
              </a:rPr>
              <a:t>( </a:t>
            </a:r>
            <a:r>
              <a:rPr lang="el-GR" b="1" smtClean="0">
                <a:solidFill>
                  <a:schemeClr val="tx2"/>
                </a:solidFill>
                <a:cs typeface="Arial" charset="0"/>
              </a:rPr>
              <a:t>ε</a:t>
            </a:r>
            <a:r>
              <a:rPr lang="en-US" b="1" smtClean="0">
                <a:solidFill>
                  <a:schemeClr val="tx2"/>
                </a:solidFill>
              </a:rPr>
              <a:t> </a:t>
            </a:r>
            <a:r>
              <a:rPr lang="en-US" b="1" smtClean="0"/>
              <a:t>| </a:t>
            </a:r>
            <a:r>
              <a:rPr lang="en-US" i="1" smtClean="0"/>
              <a:t>expr</a:t>
            </a:r>
            <a:r>
              <a:rPr lang="en-US" b="1" smtClean="0"/>
              <a:t> </a:t>
            </a:r>
            <a:r>
              <a:rPr lang="en-US" smtClean="0"/>
              <a:t>(</a:t>
            </a:r>
            <a:r>
              <a:rPr lang="en-US" b="1" smtClean="0">
                <a:solidFill>
                  <a:srgbClr val="0099FF"/>
                </a:solidFill>
              </a:rPr>
              <a:t>,</a:t>
            </a:r>
            <a:r>
              <a:rPr lang="en-US" b="1" smtClean="0"/>
              <a:t> </a:t>
            </a:r>
            <a:r>
              <a:rPr lang="en-US" i="1" smtClean="0"/>
              <a:t>expr</a:t>
            </a:r>
            <a:r>
              <a:rPr lang="en-US" smtClean="0"/>
              <a:t>)* </a:t>
            </a:r>
            <a:r>
              <a:rPr lang="en-US" b="1" smtClean="0">
                <a:solidFill>
                  <a:srgbClr val="0099FF"/>
                </a:solidFill>
              </a:rPr>
              <a:t>)</a:t>
            </a:r>
          </a:p>
          <a:p>
            <a:pPr eaLnBrk="1" hangingPunct="1">
              <a:buFontTx/>
              <a:buNone/>
            </a:pPr>
            <a:r>
              <a:rPr lang="en-US" b="1" smtClean="0">
                <a:solidFill>
                  <a:schemeClr val="tx2"/>
                </a:solidFill>
              </a:rPr>
              <a:t>| … .</a:t>
            </a:r>
          </a:p>
          <a:p>
            <a:pPr eaLnBrk="1" hangingPunct="1">
              <a:buFontTx/>
              <a:buNone/>
            </a:pPr>
            <a:endParaRPr lang="en-US" b="1" smtClean="0">
              <a:solidFill>
                <a:srgbClr val="0099FF"/>
              </a:solidFill>
            </a:endParaRPr>
          </a:p>
        </p:txBody>
      </p:sp>
      <p:sp>
        <p:nvSpPr>
          <p:cNvPr id="5123" name="Slide Number Placeholder 5"/>
          <p:cNvSpPr>
            <a:spLocks noGrp="1"/>
          </p:cNvSpPr>
          <p:nvPr>
            <p:ph type="sldNum" sz="quarter" idx="12"/>
          </p:nvPr>
        </p:nvSpPr>
        <p:spPr>
          <a:xfrm>
            <a:off x="8305800" y="6407944"/>
            <a:ext cx="707232" cy="365125"/>
          </a:xfrm>
          <a:noFill/>
        </p:spPr>
        <p:txBody>
          <a:bodyPr/>
          <a:lstStyle/>
          <a:p>
            <a:fld id="{B864678A-1BAD-4741-B53C-B3C2C20C3491}" type="slidenum">
              <a:rPr lang="en-US" smtClean="0">
                <a:solidFill>
                  <a:prstClr val="black"/>
                </a:solidFill>
              </a:rPr>
              <a:pPr/>
              <a:t>49</a:t>
            </a:fld>
            <a:endParaRPr lang="en-US" dirty="0" smtClean="0">
              <a:solidFill>
                <a:prstClr val="black"/>
              </a:solidFill>
            </a:endParaRPr>
          </a:p>
        </p:txBody>
      </p:sp>
      <p:sp>
        <p:nvSpPr>
          <p:cNvPr id="5127" name="Rectangle 5"/>
          <p:cNvSpPr>
            <a:spLocks noGrp="1" noChangeArrowheads="1"/>
          </p:cNvSpPr>
          <p:nvPr>
            <p:ph type="title"/>
          </p:nvPr>
        </p:nvSpPr>
        <p:spPr/>
        <p:txBody>
          <a:bodyPr/>
          <a:lstStyle/>
          <a:p>
            <a:pPr eaLnBrk="1" hangingPunct="1"/>
            <a:r>
              <a:rPr lang="en-US" smtClean="0"/>
              <a:t>Another example (5)</a:t>
            </a:r>
          </a:p>
        </p:txBody>
      </p:sp>
      <p:sp>
        <p:nvSpPr>
          <p:cNvPr id="5124" name="Oval 2"/>
          <p:cNvSpPr>
            <a:spLocks noChangeArrowheads="1"/>
          </p:cNvSpPr>
          <p:nvPr/>
        </p:nvSpPr>
        <p:spPr bwMode="auto">
          <a:xfrm>
            <a:off x="609600" y="2286000"/>
            <a:ext cx="2895600" cy="838200"/>
          </a:xfrm>
          <a:prstGeom prst="ellipse">
            <a:avLst/>
          </a:prstGeom>
          <a:solidFill>
            <a:srgbClr val="FFFF00">
              <a:alpha val="39000"/>
            </a:srgbClr>
          </a:solidFill>
          <a:ln w="9525">
            <a:solidFill>
              <a:schemeClr val="tx1"/>
            </a:solidFill>
            <a:round/>
            <a:headEnd/>
            <a:tailEnd/>
          </a:ln>
        </p:spPr>
        <p:txBody>
          <a:bodyPr wrap="none" anchor="ctr"/>
          <a:lstStyle/>
          <a:p>
            <a:endParaRPr lang="en-US" sz="1800">
              <a:solidFill>
                <a:prstClr val="black"/>
              </a:solidFill>
            </a:endParaRPr>
          </a:p>
        </p:txBody>
      </p:sp>
      <p:sp>
        <p:nvSpPr>
          <p:cNvPr id="5125" name="Oval 3"/>
          <p:cNvSpPr>
            <a:spLocks noChangeArrowheads="1"/>
          </p:cNvSpPr>
          <p:nvPr/>
        </p:nvSpPr>
        <p:spPr bwMode="auto">
          <a:xfrm>
            <a:off x="609600" y="1752600"/>
            <a:ext cx="2895600" cy="838200"/>
          </a:xfrm>
          <a:prstGeom prst="ellipse">
            <a:avLst/>
          </a:prstGeom>
          <a:solidFill>
            <a:srgbClr val="FFFF00">
              <a:alpha val="39000"/>
            </a:srgbClr>
          </a:solidFill>
          <a:ln w="9525">
            <a:solidFill>
              <a:schemeClr val="tx1"/>
            </a:solidFill>
            <a:round/>
            <a:headEnd/>
            <a:tailEnd/>
          </a:ln>
        </p:spPr>
        <p:txBody>
          <a:bodyPr wrap="none" anchor="ctr"/>
          <a:lstStyle/>
          <a:p>
            <a:endParaRPr lang="en-US" sz="1800">
              <a:solidFill>
                <a:prstClr val="black"/>
              </a:solidFill>
            </a:endParaRPr>
          </a:p>
        </p:txBody>
      </p:sp>
      <p:sp>
        <p:nvSpPr>
          <p:cNvPr id="5126" name="Oval 4"/>
          <p:cNvSpPr>
            <a:spLocks noChangeArrowheads="1"/>
          </p:cNvSpPr>
          <p:nvPr/>
        </p:nvSpPr>
        <p:spPr bwMode="auto">
          <a:xfrm>
            <a:off x="1752600" y="1295400"/>
            <a:ext cx="2895600" cy="838200"/>
          </a:xfrm>
          <a:prstGeom prst="ellipse">
            <a:avLst/>
          </a:prstGeom>
          <a:solidFill>
            <a:srgbClr val="FFFF00">
              <a:alpha val="40000"/>
            </a:srgbClr>
          </a:solidFill>
          <a:ln w="9525">
            <a:solidFill>
              <a:schemeClr val="tx1"/>
            </a:solidFill>
            <a:round/>
            <a:headEnd/>
            <a:tailEnd/>
          </a:ln>
        </p:spPr>
        <p:txBody>
          <a:bodyPr wrap="none" anchor="ctr"/>
          <a:lstStyle/>
          <a:p>
            <a:endParaRPr lang="en-US" sz="1800">
              <a:solidFill>
                <a:prstClr val="black"/>
              </a:solidFill>
            </a:endParaRPr>
          </a:p>
        </p:txBody>
      </p:sp>
      <p:sp>
        <p:nvSpPr>
          <p:cNvPr id="512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5122" name="Object 8"/>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4596" name="Equation" r:id="rId3" imgW="126835" imgH="139518" progId="Equation.3">
                  <p:embed/>
                </p:oleObj>
              </mc:Choice>
              <mc:Fallback>
                <p:oleObj name="Equation" r:id="rId3" imgW="126835" imgH="139518"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buFontTx/>
              <a:buNone/>
            </a:pPr>
            <a:r>
              <a:rPr lang="en-US" smtClean="0">
                <a:cs typeface="Arial" charset="0"/>
              </a:rPr>
              <a:t>----------------------------</a:t>
            </a:r>
          </a:p>
          <a:p>
            <a:pPr eaLnBrk="1" hangingPunct="1">
              <a:buFontTx/>
              <a:buNone/>
            </a:pPr>
            <a:r>
              <a:rPr lang="en-US" smtClean="0">
                <a:cs typeface="Arial" charset="0"/>
              </a:rPr>
              <a:t>predict(</a:t>
            </a:r>
            <a:r>
              <a:rPr lang="en-US" smtClean="0">
                <a:solidFill>
                  <a:schemeClr val="hlink"/>
                </a:solidFill>
              </a:rPr>
              <a:t>dec</a:t>
            </a:r>
            <a:r>
              <a:rPr lang="en-US" smtClean="0"/>
              <a:t> ::= </a:t>
            </a:r>
            <a:r>
              <a:rPr lang="en-US" smtClean="0">
                <a:solidFill>
                  <a:schemeClr val="hlink"/>
                </a:solidFill>
              </a:rPr>
              <a:t>modifier type</a:t>
            </a:r>
            <a:r>
              <a:rPr lang="en-US" smtClean="0"/>
              <a:t> </a:t>
            </a:r>
            <a:r>
              <a:rPr lang="en-US" smtClean="0">
                <a:solidFill>
                  <a:schemeClr val="accent2"/>
                </a:solidFill>
              </a:rPr>
              <a:t>ident </a:t>
            </a:r>
            <a:r>
              <a:rPr lang="en-US" smtClean="0"/>
              <a:t>;) = ????</a:t>
            </a:r>
          </a:p>
          <a:p>
            <a:pPr eaLnBrk="1" hangingPunct="1">
              <a:buFontTx/>
              <a:buNone/>
            </a:pPr>
            <a:endParaRPr lang="el-GR" smtClean="0"/>
          </a:p>
          <a:p>
            <a:pPr eaLnBrk="1" hangingPunct="1">
              <a:buFontTx/>
              <a:buNone/>
            </a:pPr>
            <a:endParaRPr lang="el-GR" smtClean="0"/>
          </a:p>
        </p:txBody>
      </p:sp>
      <p:sp>
        <p:nvSpPr>
          <p:cNvPr id="68610" name="Slide Number Placeholder 5"/>
          <p:cNvSpPr>
            <a:spLocks noGrp="1"/>
          </p:cNvSpPr>
          <p:nvPr>
            <p:ph type="sldNum" sz="quarter" idx="12"/>
          </p:nvPr>
        </p:nvSpPr>
        <p:spPr>
          <a:noFill/>
        </p:spPr>
        <p:txBody>
          <a:bodyPr/>
          <a:lstStyle/>
          <a:p>
            <a:fld id="{AE24EE1A-B7AE-4E60-A047-E5A1FFF04C81}" type="slidenum">
              <a:rPr lang="en-US" smtClean="0">
                <a:solidFill>
                  <a:prstClr val="black"/>
                </a:solidFill>
              </a:rPr>
              <a:pPr/>
              <a:t>5</a:t>
            </a:fld>
            <a:endParaRPr lang="en-US" smtClean="0">
              <a:solidFill>
                <a:prstClr val="black"/>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6"/>
          <p:cNvSpPr>
            <a:spLocks noGrp="1" noChangeArrowheads="1"/>
          </p:cNvSpPr>
          <p:nvPr>
            <p:ph idx="1"/>
          </p:nvPr>
        </p:nvSpPr>
        <p:spPr/>
        <p:txBody>
          <a:bodyPr/>
          <a:lstStyle/>
          <a:p>
            <a:pPr eaLnBrk="1" hangingPunct="1">
              <a:buFontTx/>
              <a:buNone/>
            </a:pPr>
            <a:r>
              <a:rPr lang="en-US" i="1" dirty="0" err="1" smtClean="0"/>
              <a:t>expr</a:t>
            </a:r>
            <a:r>
              <a:rPr lang="en-US" dirty="0" smtClean="0"/>
              <a:t> ::=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solidFill>
                  <a:srgbClr val="0099FF"/>
                </a:solidFill>
              </a:rPr>
              <a:t>ident</a:t>
            </a:r>
            <a:endParaRPr lang="en-US" i="1" dirty="0" smtClean="0">
              <a:solidFill>
                <a:srgbClr val="0099FF"/>
              </a:solidFill>
            </a:endParaRPr>
          </a:p>
          <a:p>
            <a:pPr eaLnBrk="1" hangingPunct="1">
              <a:buFontTx/>
              <a:buNone/>
            </a:pPr>
            <a:r>
              <a:rPr lang="en-US" dirty="0" smtClean="0"/>
              <a:t>|  </a:t>
            </a:r>
            <a:r>
              <a:rPr lang="en-US" u="sng" dirty="0" smtClean="0">
                <a:solidFill>
                  <a:srgbClr val="0099FF"/>
                </a:solidFill>
              </a:rPr>
              <a:t>@</a:t>
            </a:r>
            <a:r>
              <a:rPr lang="en-US" i="1" u="sng" dirty="0" err="1" smtClean="0"/>
              <a:t>expr</a:t>
            </a:r>
            <a:r>
              <a:rPr lang="en-US" i="1" u="sng" dirty="0" smtClean="0"/>
              <a:t> </a:t>
            </a:r>
            <a:r>
              <a:rPr lang="en-US" b="1" i="1" u="sng" dirty="0" smtClean="0">
                <a:solidFill>
                  <a:srgbClr val="0099FF"/>
                </a:solidFill>
              </a:rPr>
              <a:t>.</a:t>
            </a:r>
            <a:r>
              <a:rPr lang="en-US" b="1" i="1" dirty="0" smtClean="0"/>
              <a:t> </a:t>
            </a:r>
            <a:r>
              <a:rPr lang="en-US" i="1" dirty="0" err="1" smtClean="0">
                <a:solidFill>
                  <a:srgbClr val="0099FF"/>
                </a:solidFill>
              </a:rPr>
              <a:t>ident</a:t>
            </a:r>
            <a:r>
              <a:rPr lang="en-US" dirty="0" smtClean="0"/>
              <a:t>   </a:t>
            </a:r>
            <a:r>
              <a:rPr lang="en-US" dirty="0" smtClean="0">
                <a:solidFill>
                  <a:srgbClr val="0099FF"/>
                </a:solidFill>
              </a:rPr>
              <a:t>= </a:t>
            </a:r>
            <a:r>
              <a:rPr lang="en-US" i="1" dirty="0" err="1" smtClean="0"/>
              <a:t>expr</a:t>
            </a:r>
            <a:endParaRPr lang="en-US" dirty="0" smtClean="0"/>
          </a:p>
          <a:p>
            <a:pPr eaLnBrk="1" hangingPunct="1">
              <a:buFontTx/>
              <a:buNone/>
            </a:pPr>
            <a:r>
              <a:rPr lang="en-US" dirty="0" smtClean="0"/>
              <a:t>|  </a:t>
            </a:r>
            <a:r>
              <a:rPr lang="en-US" u="sng" dirty="0" smtClean="0">
                <a:solidFill>
                  <a:srgbClr val="0099FF"/>
                </a:solidFill>
              </a:rPr>
              <a:t>@</a:t>
            </a:r>
            <a:r>
              <a:rPr lang="en-US" i="1" u="sng" dirty="0" err="1" smtClean="0"/>
              <a:t>expr</a:t>
            </a:r>
            <a:r>
              <a:rPr lang="en-US" i="1" u="sng" dirty="0" smtClean="0"/>
              <a:t> </a:t>
            </a:r>
            <a:r>
              <a:rPr lang="en-US" b="1" i="1" u="sng" dirty="0" smtClean="0">
                <a:solidFill>
                  <a:srgbClr val="0099FF"/>
                </a:solidFill>
              </a:rPr>
              <a:t>.</a:t>
            </a:r>
            <a:r>
              <a:rPr lang="en-US" b="1" i="1" dirty="0" smtClean="0"/>
              <a:t> </a:t>
            </a:r>
            <a:r>
              <a:rPr lang="en-US" i="1" dirty="0" err="1" smtClean="0">
                <a:solidFill>
                  <a:srgbClr val="0099FF"/>
                </a:solidFill>
              </a:rPr>
              <a:t>ident</a:t>
            </a:r>
            <a:r>
              <a:rPr lang="en-US" i="1" dirty="0" smtClean="0">
                <a:solidFill>
                  <a:srgbClr val="0099FF"/>
                </a:solidFill>
              </a:rPr>
              <a:t>   </a:t>
            </a:r>
            <a:r>
              <a:rPr lang="en-US" dirty="0" smtClean="0">
                <a:solidFill>
                  <a:srgbClr val="0099FF"/>
                </a:solidFill>
              </a:rPr>
              <a:t>(</a:t>
            </a:r>
            <a:r>
              <a:rPr lang="en-US" b="1" dirty="0" smtClean="0">
                <a:solidFill>
                  <a:srgbClr val="0099FF"/>
                </a:solidFill>
              </a:rPr>
              <a:t> </a:t>
            </a:r>
            <a:r>
              <a:rPr lang="el-GR" dirty="0" smtClean="0">
                <a:solidFill>
                  <a:schemeClr val="tx2"/>
                </a:solidFill>
                <a:cs typeface="Arial" charset="0"/>
              </a:rPr>
              <a:t>ε</a:t>
            </a:r>
            <a:r>
              <a:rPr lang="en-US" dirty="0" smtClean="0">
                <a:solidFill>
                  <a:schemeClr val="tx2"/>
                </a:solidFill>
              </a:rPr>
              <a:t> </a:t>
            </a:r>
            <a:r>
              <a:rPr lang="en-US" b="1" dirty="0" smtClean="0"/>
              <a:t>| </a:t>
            </a:r>
            <a:r>
              <a:rPr lang="en-US" i="1" dirty="0" err="1" smtClean="0"/>
              <a:t>expr</a:t>
            </a:r>
            <a:r>
              <a:rPr lang="en-US" b="1" dirty="0" smtClean="0"/>
              <a:t> </a:t>
            </a:r>
            <a:r>
              <a:rPr lang="en-US" dirty="0" smtClean="0"/>
              <a:t>(</a:t>
            </a:r>
            <a:r>
              <a:rPr lang="en-US" b="1" dirty="0" smtClean="0">
                <a:solidFill>
                  <a:srgbClr val="0099FF"/>
                </a:solidFill>
              </a:rPr>
              <a:t>,</a:t>
            </a:r>
            <a:r>
              <a:rPr lang="en-US" b="1" dirty="0" smtClean="0"/>
              <a:t> </a:t>
            </a:r>
            <a:r>
              <a:rPr lang="en-US" i="1" dirty="0" err="1" smtClean="0"/>
              <a:t>expr</a:t>
            </a:r>
            <a:r>
              <a:rPr lang="en-US" dirty="0" smtClean="0"/>
              <a:t>)* </a:t>
            </a:r>
            <a:r>
              <a:rPr lang="en-US" dirty="0" smtClean="0">
                <a:solidFill>
                  <a:srgbClr val="0099FF"/>
                </a:solidFill>
              </a:rPr>
              <a:t>)</a:t>
            </a:r>
          </a:p>
          <a:p>
            <a:pPr eaLnBrk="1" hangingPunct="1">
              <a:buFontTx/>
              <a:buNone/>
            </a:pPr>
            <a:r>
              <a:rPr lang="en-US" b="1" dirty="0" smtClean="0">
                <a:solidFill>
                  <a:schemeClr val="tx2"/>
                </a:solidFill>
              </a:rPr>
              <a:t>| … .</a:t>
            </a:r>
          </a:p>
          <a:p>
            <a:pPr eaLnBrk="1" hangingPunct="1">
              <a:buFontTx/>
              <a:buNone/>
            </a:pPr>
            <a:r>
              <a:rPr lang="en-US" b="1" dirty="0" smtClean="0"/>
              <a:t>or</a:t>
            </a:r>
          </a:p>
          <a:p>
            <a:pPr eaLnBrk="1" hangingPunct="1">
              <a:buFontTx/>
              <a:buNone/>
            </a:pPr>
            <a:r>
              <a:rPr lang="en-US" i="1" dirty="0" err="1" smtClean="0"/>
              <a:t>expr</a:t>
            </a:r>
            <a:r>
              <a:rPr lang="en-US" dirty="0" smtClean="0"/>
              <a:t> ::= </a:t>
            </a:r>
            <a:r>
              <a:rPr lang="en-US" dirty="0" smtClean="0">
                <a:solidFill>
                  <a:srgbClr val="0099FF"/>
                </a:solidFill>
              </a:rPr>
              <a:t>@</a:t>
            </a:r>
            <a:r>
              <a:rPr lang="en-US" i="1" dirty="0" err="1" smtClean="0"/>
              <a:t>expr</a:t>
            </a:r>
            <a:r>
              <a:rPr lang="en-US" i="1" dirty="0" smtClean="0"/>
              <a:t> </a:t>
            </a:r>
            <a:r>
              <a:rPr lang="en-US" b="1" i="1" dirty="0" smtClean="0">
                <a:solidFill>
                  <a:srgbClr val="0099FF"/>
                </a:solidFill>
              </a:rPr>
              <a:t>.</a:t>
            </a:r>
            <a:r>
              <a:rPr lang="en-US" b="1" i="1" dirty="0" smtClean="0"/>
              <a:t> </a:t>
            </a:r>
            <a:r>
              <a:rPr lang="en-US" i="1" dirty="0" err="1" smtClean="0">
                <a:solidFill>
                  <a:srgbClr val="0099FF"/>
                </a:solidFill>
              </a:rPr>
              <a:t>ident</a:t>
            </a:r>
            <a:r>
              <a:rPr lang="en-US" i="1" dirty="0" smtClean="0">
                <a:solidFill>
                  <a:srgbClr val="0099FF"/>
                </a:solidFill>
              </a:rPr>
              <a:t> </a:t>
            </a:r>
          </a:p>
          <a:p>
            <a:pPr eaLnBrk="1" hangingPunct="1">
              <a:buFontTx/>
              <a:buNone/>
            </a:pPr>
            <a:r>
              <a:rPr lang="en-US" i="1" dirty="0" smtClean="0">
                <a:solidFill>
                  <a:srgbClr val="0099FF"/>
                </a:solidFill>
              </a:rPr>
              <a:t>            </a:t>
            </a:r>
            <a:r>
              <a:rPr lang="en-US" dirty="0" smtClean="0"/>
              <a:t>(</a:t>
            </a:r>
            <a:r>
              <a:rPr lang="el-GR" b="1" dirty="0" smtClean="0">
                <a:solidFill>
                  <a:schemeClr val="tx2"/>
                </a:solidFill>
                <a:cs typeface="Arial" charset="0"/>
              </a:rPr>
              <a:t>ε</a:t>
            </a:r>
            <a:r>
              <a:rPr lang="en-US" b="1" dirty="0" smtClean="0">
                <a:solidFill>
                  <a:schemeClr val="tx2"/>
                </a:solidFill>
                <a:cs typeface="Arial" charset="0"/>
              </a:rPr>
              <a:t> | </a:t>
            </a:r>
            <a:r>
              <a:rPr lang="en-US" dirty="0" smtClean="0">
                <a:solidFill>
                  <a:srgbClr val="0099FF"/>
                </a:solidFill>
              </a:rPr>
              <a:t>= </a:t>
            </a:r>
            <a:r>
              <a:rPr lang="en-US" i="1" dirty="0" err="1" smtClean="0"/>
              <a:t>expr</a:t>
            </a:r>
            <a:r>
              <a:rPr lang="en-US" i="1" dirty="0" smtClean="0"/>
              <a:t> | </a:t>
            </a:r>
            <a:r>
              <a:rPr lang="en-US" dirty="0" smtClean="0">
                <a:solidFill>
                  <a:srgbClr val="0099FF"/>
                </a:solidFill>
              </a:rPr>
              <a:t>(</a:t>
            </a:r>
            <a:r>
              <a:rPr lang="en-US" b="1" dirty="0" smtClean="0">
                <a:solidFill>
                  <a:srgbClr val="0099FF"/>
                </a:solidFill>
              </a:rPr>
              <a:t> </a:t>
            </a:r>
            <a:r>
              <a:rPr lang="el-GR" b="1" dirty="0" smtClean="0">
                <a:solidFill>
                  <a:schemeClr val="tx2"/>
                </a:solidFill>
                <a:cs typeface="Arial" charset="0"/>
              </a:rPr>
              <a:t>ε</a:t>
            </a:r>
            <a:r>
              <a:rPr lang="en-US" b="1" dirty="0" smtClean="0">
                <a:solidFill>
                  <a:schemeClr val="tx2"/>
                </a:solidFill>
              </a:rPr>
              <a:t> </a:t>
            </a:r>
            <a:r>
              <a:rPr lang="en-US" b="1" dirty="0" smtClean="0"/>
              <a:t>| </a:t>
            </a:r>
            <a:r>
              <a:rPr lang="en-US" i="1" dirty="0" err="1" smtClean="0"/>
              <a:t>expr</a:t>
            </a:r>
            <a:r>
              <a:rPr lang="en-US" b="1" dirty="0" smtClean="0"/>
              <a:t> </a:t>
            </a:r>
            <a:r>
              <a:rPr lang="en-US" dirty="0" smtClean="0"/>
              <a:t>(</a:t>
            </a:r>
            <a:r>
              <a:rPr lang="en-US" b="1" dirty="0" smtClean="0">
                <a:solidFill>
                  <a:srgbClr val="0099FF"/>
                </a:solidFill>
              </a:rPr>
              <a:t>,</a:t>
            </a:r>
            <a:r>
              <a:rPr lang="en-US" b="1" dirty="0" smtClean="0"/>
              <a:t> </a:t>
            </a:r>
            <a:r>
              <a:rPr lang="en-US" i="1" dirty="0" err="1" smtClean="0"/>
              <a:t>expr</a:t>
            </a:r>
            <a:r>
              <a:rPr lang="en-US" dirty="0" smtClean="0"/>
              <a:t>)* </a:t>
            </a:r>
            <a:r>
              <a:rPr lang="en-US" b="1" dirty="0" smtClean="0">
                <a:solidFill>
                  <a:srgbClr val="0099FF"/>
                </a:solidFill>
              </a:rPr>
              <a:t>) </a:t>
            </a:r>
            <a:r>
              <a:rPr lang="en-US" dirty="0" smtClean="0"/>
              <a:t>)</a:t>
            </a:r>
          </a:p>
          <a:p>
            <a:pPr eaLnBrk="1" hangingPunct="1">
              <a:buFontTx/>
              <a:buNone/>
            </a:pPr>
            <a:endParaRPr lang="en-US" dirty="0" smtClean="0"/>
          </a:p>
          <a:p>
            <a:pPr eaLnBrk="1" hangingPunct="1">
              <a:buFontTx/>
              <a:buNone/>
            </a:pPr>
            <a:endParaRPr lang="en-US" dirty="0" smtClean="0"/>
          </a:p>
          <a:p>
            <a:pPr eaLnBrk="1" hangingPunct="1">
              <a:buFontTx/>
              <a:buNone/>
            </a:pPr>
            <a:endParaRPr lang="en-US" b="1" dirty="0" smtClean="0"/>
          </a:p>
        </p:txBody>
      </p:sp>
      <p:sp>
        <p:nvSpPr>
          <p:cNvPr id="6147" name="Slide Number Placeholder 5"/>
          <p:cNvSpPr>
            <a:spLocks noGrp="1"/>
          </p:cNvSpPr>
          <p:nvPr>
            <p:ph type="sldNum" sz="quarter" idx="12"/>
          </p:nvPr>
        </p:nvSpPr>
        <p:spPr>
          <a:xfrm>
            <a:off x="8458200" y="6407944"/>
            <a:ext cx="554832" cy="365125"/>
          </a:xfrm>
          <a:noFill/>
        </p:spPr>
        <p:txBody>
          <a:bodyPr/>
          <a:lstStyle/>
          <a:p>
            <a:fld id="{674F03A4-AAD2-4130-B001-E9AFF986DD51}" type="slidenum">
              <a:rPr lang="en-US" smtClean="0">
                <a:solidFill>
                  <a:prstClr val="black"/>
                </a:solidFill>
              </a:rPr>
              <a:pPr/>
              <a:t>50</a:t>
            </a:fld>
            <a:endParaRPr lang="en-US" dirty="0" smtClean="0">
              <a:solidFill>
                <a:prstClr val="black"/>
              </a:solidFill>
            </a:endParaRPr>
          </a:p>
        </p:txBody>
      </p:sp>
      <p:sp>
        <p:nvSpPr>
          <p:cNvPr id="6151" name="Rectangle 5"/>
          <p:cNvSpPr>
            <a:spLocks noGrp="1" noChangeArrowheads="1"/>
          </p:cNvSpPr>
          <p:nvPr>
            <p:ph type="title"/>
          </p:nvPr>
        </p:nvSpPr>
        <p:spPr/>
        <p:txBody>
          <a:bodyPr/>
          <a:lstStyle/>
          <a:p>
            <a:pPr eaLnBrk="1" hangingPunct="1"/>
            <a:r>
              <a:rPr lang="en-US" smtClean="0"/>
              <a:t>Another example (5)</a:t>
            </a:r>
          </a:p>
        </p:txBody>
      </p:sp>
      <p:sp>
        <p:nvSpPr>
          <p:cNvPr id="6148" name="Oval 2"/>
          <p:cNvSpPr>
            <a:spLocks noChangeArrowheads="1"/>
          </p:cNvSpPr>
          <p:nvPr/>
        </p:nvSpPr>
        <p:spPr bwMode="auto">
          <a:xfrm>
            <a:off x="762000" y="2286000"/>
            <a:ext cx="2895600" cy="838200"/>
          </a:xfrm>
          <a:prstGeom prst="ellipse">
            <a:avLst/>
          </a:prstGeom>
          <a:solidFill>
            <a:srgbClr val="FFFF00">
              <a:alpha val="44000"/>
            </a:srgbClr>
          </a:solidFill>
          <a:ln w="9525">
            <a:solidFill>
              <a:schemeClr val="tx1"/>
            </a:solidFill>
            <a:round/>
            <a:headEnd/>
            <a:tailEnd/>
          </a:ln>
        </p:spPr>
        <p:txBody>
          <a:bodyPr wrap="none" anchor="ctr"/>
          <a:lstStyle/>
          <a:p>
            <a:endParaRPr lang="en-US" sz="1800">
              <a:solidFill>
                <a:prstClr val="black"/>
              </a:solidFill>
            </a:endParaRPr>
          </a:p>
        </p:txBody>
      </p:sp>
      <p:sp>
        <p:nvSpPr>
          <p:cNvPr id="6149" name="Oval 3"/>
          <p:cNvSpPr>
            <a:spLocks noChangeArrowheads="1"/>
          </p:cNvSpPr>
          <p:nvPr/>
        </p:nvSpPr>
        <p:spPr bwMode="auto">
          <a:xfrm>
            <a:off x="685800" y="1752600"/>
            <a:ext cx="2895600" cy="838200"/>
          </a:xfrm>
          <a:prstGeom prst="ellipse">
            <a:avLst/>
          </a:prstGeom>
          <a:solidFill>
            <a:srgbClr val="FFFF00">
              <a:alpha val="49000"/>
            </a:srgbClr>
          </a:solidFill>
          <a:ln w="9525">
            <a:solidFill>
              <a:schemeClr val="tx1"/>
            </a:solidFill>
            <a:round/>
            <a:headEnd/>
            <a:tailEnd/>
          </a:ln>
        </p:spPr>
        <p:txBody>
          <a:bodyPr wrap="none" anchor="ctr"/>
          <a:lstStyle/>
          <a:p>
            <a:endParaRPr lang="en-US" sz="1800">
              <a:solidFill>
                <a:prstClr val="black"/>
              </a:solidFill>
            </a:endParaRPr>
          </a:p>
        </p:txBody>
      </p:sp>
      <p:sp>
        <p:nvSpPr>
          <p:cNvPr id="6150" name="Oval 4"/>
          <p:cNvSpPr>
            <a:spLocks noChangeArrowheads="1"/>
          </p:cNvSpPr>
          <p:nvPr/>
        </p:nvSpPr>
        <p:spPr bwMode="auto">
          <a:xfrm>
            <a:off x="1981200" y="1295400"/>
            <a:ext cx="2895600" cy="838200"/>
          </a:xfrm>
          <a:prstGeom prst="ellipse">
            <a:avLst/>
          </a:prstGeom>
          <a:solidFill>
            <a:srgbClr val="FFFF00">
              <a:alpha val="46000"/>
            </a:srgbClr>
          </a:solidFill>
          <a:ln w="9525">
            <a:solidFill>
              <a:schemeClr val="tx1"/>
            </a:solidFill>
            <a:round/>
            <a:headEnd/>
            <a:tailEnd/>
          </a:ln>
        </p:spPr>
        <p:txBody>
          <a:bodyPr wrap="none" anchor="ctr"/>
          <a:lstStyle/>
          <a:p>
            <a:endParaRPr lang="en-US" sz="1800">
              <a:solidFill>
                <a:prstClr val="black"/>
              </a:solidFill>
            </a:endParaRPr>
          </a:p>
        </p:txBody>
      </p:sp>
      <p:sp>
        <p:nvSpPr>
          <p:cNvPr id="615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6146" name="Object 8"/>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5620" name="Equation" r:id="rId3" imgW="126835" imgH="139518" progId="Equation.3">
                  <p:embed/>
                </p:oleObj>
              </mc:Choice>
              <mc:Fallback>
                <p:oleObj name="Equation" r:id="rId3" imgW="126835" imgH="139518"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a:xfrm>
            <a:off x="381000" y="1447800"/>
            <a:ext cx="8229600" cy="4525963"/>
          </a:xfrm>
        </p:spPr>
        <p:txBody>
          <a:bodyPr/>
          <a:lstStyle/>
          <a:p>
            <a:pPr eaLnBrk="1" hangingPunct="1">
              <a:buFontTx/>
              <a:buNone/>
            </a:pPr>
            <a:endParaRPr lang="en-US" b="1" smtClean="0">
              <a:solidFill>
                <a:srgbClr val="0099FF"/>
              </a:solidFill>
            </a:endParaRPr>
          </a:p>
          <a:p>
            <a:pPr eaLnBrk="1" hangingPunct="1">
              <a:buFontTx/>
              <a:buNone/>
            </a:pPr>
            <a:r>
              <a:rPr lang="en-US" i="1" smtClean="0"/>
              <a:t>expr</a:t>
            </a:r>
            <a:r>
              <a:rPr lang="en-US" smtClean="0"/>
              <a:t> ::= </a:t>
            </a:r>
            <a:r>
              <a:rPr lang="en-US" smtClean="0">
                <a:solidFill>
                  <a:srgbClr val="0099FF"/>
                </a:solidFill>
              </a:rPr>
              <a:t>@</a:t>
            </a:r>
            <a:r>
              <a:rPr lang="en-US" i="1" smtClean="0"/>
              <a:t>expr </a:t>
            </a:r>
            <a:r>
              <a:rPr lang="en-US" b="1" i="1" smtClean="0">
                <a:solidFill>
                  <a:srgbClr val="0099FF"/>
                </a:solidFill>
              </a:rPr>
              <a:t>.</a:t>
            </a:r>
            <a:r>
              <a:rPr lang="en-US" b="1" i="1" smtClean="0"/>
              <a:t> </a:t>
            </a:r>
            <a:r>
              <a:rPr lang="en-US" i="1" smtClean="0">
                <a:solidFill>
                  <a:srgbClr val="0099FF"/>
                </a:solidFill>
              </a:rPr>
              <a:t>ident </a:t>
            </a:r>
          </a:p>
          <a:p>
            <a:pPr eaLnBrk="1" hangingPunct="1">
              <a:buFontTx/>
              <a:buNone/>
            </a:pPr>
            <a:r>
              <a:rPr lang="en-US" i="1" smtClean="0">
                <a:solidFill>
                  <a:srgbClr val="0099FF"/>
                </a:solidFill>
              </a:rPr>
              <a:t>            </a:t>
            </a:r>
            <a:r>
              <a:rPr lang="en-US" smtClean="0"/>
              <a:t>(</a:t>
            </a:r>
            <a:r>
              <a:rPr lang="el-GR" b="1" smtClean="0">
                <a:solidFill>
                  <a:srgbClr val="CC0000"/>
                </a:solidFill>
                <a:cs typeface="Arial" charset="0"/>
              </a:rPr>
              <a:t>ε</a:t>
            </a:r>
            <a:r>
              <a:rPr lang="en-US" b="1" smtClean="0">
                <a:solidFill>
                  <a:srgbClr val="CC0000"/>
                </a:solidFill>
                <a:cs typeface="Arial" charset="0"/>
              </a:rPr>
              <a:t>  </a:t>
            </a:r>
            <a:r>
              <a:rPr lang="en-US" b="1" smtClean="0">
                <a:cs typeface="Arial" charset="0"/>
              </a:rPr>
              <a:t>| </a:t>
            </a:r>
            <a:r>
              <a:rPr lang="en-US" smtClean="0">
                <a:solidFill>
                  <a:srgbClr val="0099FF"/>
                </a:solidFill>
              </a:rPr>
              <a:t>= </a:t>
            </a:r>
            <a:r>
              <a:rPr lang="en-US" i="1" smtClean="0"/>
              <a:t>expr | </a:t>
            </a:r>
            <a:r>
              <a:rPr lang="en-US" smtClean="0">
                <a:solidFill>
                  <a:srgbClr val="0099FF"/>
                </a:solidFill>
              </a:rPr>
              <a:t>(</a:t>
            </a:r>
            <a:r>
              <a:rPr lang="en-US" b="1" smtClean="0">
                <a:solidFill>
                  <a:srgbClr val="0099FF"/>
                </a:solidFill>
              </a:rPr>
              <a:t> </a:t>
            </a:r>
            <a:r>
              <a:rPr lang="el-GR" b="1" smtClean="0">
                <a:solidFill>
                  <a:schemeClr val="tx2"/>
                </a:solidFill>
                <a:cs typeface="Arial" charset="0"/>
              </a:rPr>
              <a:t>ε</a:t>
            </a:r>
            <a:r>
              <a:rPr lang="en-US" b="1" smtClean="0">
                <a:solidFill>
                  <a:schemeClr val="tx2"/>
                </a:solidFill>
              </a:rPr>
              <a:t> </a:t>
            </a:r>
            <a:r>
              <a:rPr lang="en-US" b="1" smtClean="0"/>
              <a:t>| </a:t>
            </a:r>
            <a:r>
              <a:rPr lang="en-US" i="1" smtClean="0"/>
              <a:t>expr</a:t>
            </a:r>
            <a:r>
              <a:rPr lang="en-US" b="1" smtClean="0"/>
              <a:t> </a:t>
            </a:r>
            <a:r>
              <a:rPr lang="en-US" smtClean="0"/>
              <a:t>(</a:t>
            </a:r>
            <a:r>
              <a:rPr lang="en-US" b="1" smtClean="0">
                <a:solidFill>
                  <a:srgbClr val="0099FF"/>
                </a:solidFill>
              </a:rPr>
              <a:t>,</a:t>
            </a:r>
            <a:r>
              <a:rPr lang="en-US" b="1" smtClean="0"/>
              <a:t> </a:t>
            </a:r>
            <a:r>
              <a:rPr lang="en-US" i="1" smtClean="0"/>
              <a:t>expr</a:t>
            </a:r>
            <a:r>
              <a:rPr lang="en-US" smtClean="0"/>
              <a:t>)* </a:t>
            </a:r>
            <a:r>
              <a:rPr lang="en-US" b="1" smtClean="0">
                <a:solidFill>
                  <a:srgbClr val="0099FF"/>
                </a:solidFill>
              </a:rPr>
              <a:t>) </a:t>
            </a:r>
            <a:r>
              <a:rPr lang="en-US" smtClean="0"/>
              <a:t>)</a:t>
            </a:r>
          </a:p>
          <a:p>
            <a:pPr eaLnBrk="1" hangingPunct="1">
              <a:buFontTx/>
              <a:buNone/>
            </a:pPr>
            <a:endParaRPr lang="en-US" smtClean="0"/>
          </a:p>
          <a:p>
            <a:pPr eaLnBrk="1" hangingPunct="1">
              <a:buFontTx/>
              <a:buNone/>
            </a:pPr>
            <a:r>
              <a:rPr lang="en-US" smtClean="0"/>
              <a:t>Because of the </a:t>
            </a:r>
            <a:r>
              <a:rPr lang="el-GR" b="1" smtClean="0">
                <a:solidFill>
                  <a:srgbClr val="CC0000"/>
                </a:solidFill>
                <a:cs typeface="Arial" charset="0"/>
              </a:rPr>
              <a:t>ε</a:t>
            </a:r>
            <a:r>
              <a:rPr lang="en-US" b="1" smtClean="0">
                <a:solidFill>
                  <a:schemeClr val="tx2"/>
                </a:solidFill>
                <a:cs typeface="Arial" charset="0"/>
              </a:rPr>
              <a:t> </a:t>
            </a:r>
            <a:r>
              <a:rPr lang="en-US" smtClean="0">
                <a:solidFill>
                  <a:schemeClr val="tx2"/>
                </a:solidFill>
                <a:cs typeface="Arial" charset="0"/>
              </a:rPr>
              <a:t>we can’t be sure this will work without knowing FOLLOW(</a:t>
            </a:r>
            <a:r>
              <a:rPr lang="en-US" i="1" smtClean="0">
                <a:solidFill>
                  <a:schemeClr val="tx2"/>
                </a:solidFill>
                <a:cs typeface="Arial" charset="0"/>
              </a:rPr>
              <a:t>expr</a:t>
            </a:r>
            <a:r>
              <a:rPr lang="en-US" smtClean="0">
                <a:solidFill>
                  <a:schemeClr val="tx2"/>
                </a:solidFill>
                <a:cs typeface="Arial" charset="0"/>
              </a:rPr>
              <a:t>) in entire grammar</a:t>
            </a:r>
            <a:endParaRPr lang="en-US" smtClean="0"/>
          </a:p>
          <a:p>
            <a:pPr eaLnBrk="1" hangingPunct="1">
              <a:buFontTx/>
              <a:buNone/>
            </a:pPr>
            <a:endParaRPr lang="en-US" smtClean="0"/>
          </a:p>
        </p:txBody>
      </p:sp>
      <p:sp>
        <p:nvSpPr>
          <p:cNvPr id="7171" name="Slide Number Placeholder 5"/>
          <p:cNvSpPr>
            <a:spLocks noGrp="1"/>
          </p:cNvSpPr>
          <p:nvPr>
            <p:ph type="sldNum" sz="quarter" idx="12"/>
          </p:nvPr>
        </p:nvSpPr>
        <p:spPr>
          <a:xfrm>
            <a:off x="8382000" y="6407944"/>
            <a:ext cx="631032" cy="365125"/>
          </a:xfrm>
          <a:noFill/>
        </p:spPr>
        <p:txBody>
          <a:bodyPr/>
          <a:lstStyle/>
          <a:p>
            <a:fld id="{5ECD577A-0999-4FEF-BC85-27AF59A945FF}" type="slidenum">
              <a:rPr lang="en-US" smtClean="0">
                <a:solidFill>
                  <a:prstClr val="black"/>
                </a:solidFill>
              </a:rPr>
              <a:pPr/>
              <a:t>51</a:t>
            </a:fld>
            <a:endParaRPr lang="en-US" dirty="0" smtClean="0">
              <a:solidFill>
                <a:prstClr val="black"/>
              </a:solidFill>
            </a:endParaRPr>
          </a:p>
        </p:txBody>
      </p:sp>
      <p:sp>
        <p:nvSpPr>
          <p:cNvPr id="7172" name="Rectangle 2"/>
          <p:cNvSpPr>
            <a:spLocks noGrp="1" noChangeArrowheads="1"/>
          </p:cNvSpPr>
          <p:nvPr>
            <p:ph type="title"/>
          </p:nvPr>
        </p:nvSpPr>
        <p:spPr/>
        <p:txBody>
          <a:bodyPr/>
          <a:lstStyle/>
          <a:p>
            <a:pPr eaLnBrk="1" hangingPunct="1"/>
            <a:r>
              <a:rPr lang="en-US" smtClean="0"/>
              <a:t>Another example (6)</a:t>
            </a:r>
          </a:p>
        </p:txBody>
      </p:sp>
      <p:sp>
        <p:nvSpPr>
          <p:cNvPr id="71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sz="1800">
              <a:solidFill>
                <a:prstClr val="black"/>
              </a:solidFill>
            </a:endParaRPr>
          </a:p>
        </p:txBody>
      </p:sp>
      <p:graphicFrame>
        <p:nvGraphicFramePr>
          <p:cNvPr id="7170" name="Object 5"/>
          <p:cNvGraphicFramePr>
            <a:graphicFrameLocks noChangeAspect="1"/>
          </p:cNvGraphicFramePr>
          <p:nvPr/>
        </p:nvGraphicFramePr>
        <p:xfrm>
          <a:off x="0" y="0"/>
          <a:ext cx="123825" cy="133350"/>
        </p:xfrm>
        <a:graphic>
          <a:graphicData uri="http://schemas.openxmlformats.org/presentationml/2006/ole">
            <mc:AlternateContent xmlns:mc="http://schemas.openxmlformats.org/markup-compatibility/2006">
              <mc:Choice xmlns:v="urn:schemas-microsoft-com:vml" Requires="v">
                <p:oleObj spid="_x0000_s26644" name="Equation" r:id="rId3" imgW="126835" imgH="139518" progId="Equation.3">
                  <p:embed/>
                </p:oleObj>
              </mc:Choice>
              <mc:Fallback>
                <p:oleObj name="Equation" r:id="rId3" imgW="126835" imgH="13951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3825" cy="13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3"/>
          <p:cNvSpPr>
            <a:spLocks noGrp="1" noChangeArrowheads="1"/>
          </p:cNvSpPr>
          <p:nvPr>
            <p:ph idx="1"/>
          </p:nvPr>
        </p:nvSpPr>
        <p:spPr/>
        <p:txBody>
          <a:bodyPr/>
          <a:lstStyle/>
          <a:p>
            <a:pPr eaLnBrk="1" hangingPunct="1"/>
            <a:r>
              <a:rPr lang="en-US" sz="2800" smtClean="0"/>
              <a:t>Note that eliminating left recursion and common prefixes does NOT necessarily make a grammar LL</a:t>
            </a:r>
          </a:p>
          <a:p>
            <a:pPr eaLnBrk="1" hangingPunct="1"/>
            <a:r>
              <a:rPr lang="en-US" sz="2800" smtClean="0"/>
              <a:t>there are infinitely many non-LL LANGUAGES, and the mechanical transformations work on most of them just fine</a:t>
            </a:r>
          </a:p>
          <a:p>
            <a:pPr eaLnBrk="1" hangingPunct="1"/>
            <a:r>
              <a:rPr lang="en-US" sz="2800" smtClean="0"/>
              <a:t>the few that arise in practice, however, can generally be handled with kludges</a:t>
            </a:r>
            <a:br>
              <a:rPr lang="en-US" sz="2800" smtClean="0"/>
            </a:br>
            <a:endParaRPr lang="en-US" sz="2800" smtClean="0"/>
          </a:p>
        </p:txBody>
      </p:sp>
      <p:sp>
        <p:nvSpPr>
          <p:cNvPr id="109570" name="Slide Number Placeholder 5"/>
          <p:cNvSpPr>
            <a:spLocks noGrp="1"/>
          </p:cNvSpPr>
          <p:nvPr>
            <p:ph type="sldNum" sz="quarter" idx="12"/>
          </p:nvPr>
        </p:nvSpPr>
        <p:spPr>
          <a:xfrm>
            <a:off x="8458200" y="6407944"/>
            <a:ext cx="554832" cy="365125"/>
          </a:xfrm>
          <a:noFill/>
        </p:spPr>
        <p:txBody>
          <a:bodyPr/>
          <a:lstStyle/>
          <a:p>
            <a:fld id="{C16E9184-33C8-4204-94F7-084DAC52B8E4}" type="slidenum">
              <a:rPr lang="en-US" smtClean="0">
                <a:solidFill>
                  <a:prstClr val="black"/>
                </a:solidFill>
              </a:rPr>
              <a:pPr/>
              <a:t>52</a:t>
            </a:fld>
            <a:endParaRPr lang="en-US" dirty="0" smtClean="0">
              <a:solidFill>
                <a:prstClr val="black"/>
              </a:solidFill>
            </a:endParaRPr>
          </a:p>
        </p:txBody>
      </p:sp>
      <p:sp>
        <p:nvSpPr>
          <p:cNvPr id="109571" name="Rectangle 2"/>
          <p:cNvSpPr>
            <a:spLocks noGrp="1" noChangeArrowheads="1"/>
          </p:cNvSpPr>
          <p:nvPr>
            <p:ph type="title"/>
          </p:nvPr>
        </p:nvSpPr>
        <p:spPr/>
        <p:txBody>
          <a:bodyPr>
            <a:normAutofit fontScale="90000"/>
          </a:bodyPr>
          <a:lstStyle/>
          <a:p>
            <a:pPr eaLnBrk="1" hangingPunct="1"/>
            <a:r>
              <a:rPr lang="en-US" sz="4000" smtClean="0"/>
              <a:t>Transformations don’t always work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3"/>
          <p:cNvSpPr>
            <a:spLocks noGrp="1" noChangeArrowheads="1"/>
          </p:cNvSpPr>
          <p:nvPr>
            <p:ph idx="1"/>
          </p:nvPr>
        </p:nvSpPr>
        <p:spPr/>
        <p:txBody>
          <a:bodyPr/>
          <a:lstStyle/>
          <a:p>
            <a:pPr eaLnBrk="1" hangingPunct="1">
              <a:lnSpc>
                <a:spcPct val="90000"/>
              </a:lnSpc>
            </a:pPr>
            <a:r>
              <a:rPr lang="en-US" smtClean="0"/>
              <a:t>Given an LL(1) grammar, we can systematically construct a </a:t>
            </a:r>
            <a:r>
              <a:rPr lang="en-US" b="1" smtClean="0">
                <a:solidFill>
                  <a:srgbClr val="FF3300"/>
                </a:solidFill>
              </a:rPr>
              <a:t>recursive descent parser.</a:t>
            </a:r>
          </a:p>
          <a:p>
            <a:pPr eaLnBrk="1" hangingPunct="1">
              <a:lnSpc>
                <a:spcPct val="90000"/>
              </a:lnSpc>
            </a:pPr>
            <a:r>
              <a:rPr lang="en-US" smtClean="0"/>
              <a:t>Tools exist that will do this automatically, we’ll do it by hand.</a:t>
            </a:r>
          </a:p>
          <a:p>
            <a:pPr eaLnBrk="1" hangingPunct="1">
              <a:lnSpc>
                <a:spcPct val="90000"/>
              </a:lnSpc>
            </a:pPr>
            <a:r>
              <a:rPr lang="en-US" smtClean="0"/>
              <a:t>Our first parser will only recognize whether or not a sentence is legal.  </a:t>
            </a:r>
          </a:p>
          <a:p>
            <a:pPr eaLnBrk="1" hangingPunct="1">
              <a:lnSpc>
                <a:spcPct val="90000"/>
              </a:lnSpc>
            </a:pPr>
            <a:r>
              <a:rPr lang="en-US" smtClean="0"/>
              <a:t>Later we’ll extend the approach to construct a syntax tree</a:t>
            </a:r>
          </a:p>
        </p:txBody>
      </p:sp>
      <p:sp>
        <p:nvSpPr>
          <p:cNvPr id="110594" name="Slide Number Placeholder 5"/>
          <p:cNvSpPr>
            <a:spLocks noGrp="1"/>
          </p:cNvSpPr>
          <p:nvPr>
            <p:ph type="sldNum" sz="quarter" idx="12"/>
          </p:nvPr>
        </p:nvSpPr>
        <p:spPr>
          <a:noFill/>
        </p:spPr>
        <p:txBody>
          <a:bodyPr/>
          <a:lstStyle/>
          <a:p>
            <a:fld id="{01E696A6-2E8F-48B8-A090-B3CB6EBEA49E}" type="slidenum">
              <a:rPr lang="en-US" smtClean="0">
                <a:solidFill>
                  <a:srgbClr val="000000"/>
                </a:solidFill>
              </a:rPr>
              <a:pPr/>
              <a:t>53</a:t>
            </a:fld>
            <a:endParaRPr lang="en-US" smtClean="0">
              <a:solidFill>
                <a:srgbClr val="000000"/>
              </a:solidFill>
            </a:endParaRPr>
          </a:p>
        </p:txBody>
      </p:sp>
      <p:sp>
        <p:nvSpPr>
          <p:cNvPr id="110595" name="Rectangle 2"/>
          <p:cNvSpPr>
            <a:spLocks noGrp="1" noChangeArrowheads="1"/>
          </p:cNvSpPr>
          <p:nvPr>
            <p:ph type="title"/>
          </p:nvPr>
        </p:nvSpPr>
        <p:spPr/>
        <p:txBody>
          <a:bodyPr>
            <a:normAutofit fontScale="90000"/>
          </a:bodyPr>
          <a:lstStyle/>
          <a:p>
            <a:pPr eaLnBrk="1" hangingPunct="1"/>
            <a:r>
              <a:rPr lang="en-US" smtClean="0"/>
              <a:t>Systematic construction of parsers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3"/>
          <p:cNvSpPr>
            <a:spLocks noGrp="1" noChangeArrowheads="1"/>
          </p:cNvSpPr>
          <p:nvPr>
            <p:ph idx="1"/>
          </p:nvPr>
        </p:nvSpPr>
        <p:spPr>
          <a:xfrm>
            <a:off x="457200" y="1219200"/>
            <a:ext cx="8229600" cy="4525963"/>
          </a:xfrm>
        </p:spPr>
        <p:txBody>
          <a:bodyPr>
            <a:normAutofit fontScale="92500" lnSpcReduction="10000"/>
          </a:bodyPr>
          <a:lstStyle/>
          <a:p>
            <a:pPr eaLnBrk="1" hangingPunct="1"/>
            <a:r>
              <a:rPr lang="en-US" sz="3600" smtClean="0"/>
              <a:t>Compute the predict sets for each production</a:t>
            </a:r>
          </a:p>
          <a:p>
            <a:pPr eaLnBrk="1" hangingPunct="1"/>
            <a:r>
              <a:rPr lang="en-US" sz="3600" smtClean="0"/>
              <a:t>Rewrite the grammar so that each non-terminal is on the left side of exactly one production.  (i.e. change </a:t>
            </a:r>
          </a:p>
          <a:p>
            <a:pPr lvl="2" eaLnBrk="1" hangingPunct="1">
              <a:buFontTx/>
              <a:buNone/>
            </a:pPr>
            <a:r>
              <a:rPr lang="en-US" sz="3600" smtClean="0"/>
              <a:t>A::= B</a:t>
            </a:r>
          </a:p>
          <a:p>
            <a:pPr lvl="2" eaLnBrk="1" hangingPunct="1">
              <a:buFontTx/>
              <a:buNone/>
            </a:pPr>
            <a:r>
              <a:rPr lang="en-US" sz="3600" smtClean="0"/>
              <a:t>A::= C </a:t>
            </a:r>
          </a:p>
          <a:p>
            <a:pPr lvl="2" eaLnBrk="1" hangingPunct="1">
              <a:buFontTx/>
              <a:buNone/>
            </a:pPr>
            <a:r>
              <a:rPr lang="en-US" sz="3600" smtClean="0"/>
              <a:t>to</a:t>
            </a:r>
          </a:p>
          <a:p>
            <a:pPr lvl="2" eaLnBrk="1" hangingPunct="1">
              <a:buFontTx/>
              <a:buNone/>
            </a:pPr>
            <a:r>
              <a:rPr lang="en-US" sz="3600" smtClean="0"/>
              <a:t>A::= B  | C</a:t>
            </a:r>
          </a:p>
        </p:txBody>
      </p:sp>
      <p:sp>
        <p:nvSpPr>
          <p:cNvPr id="111618" name="Slide Number Placeholder 5"/>
          <p:cNvSpPr>
            <a:spLocks noGrp="1"/>
          </p:cNvSpPr>
          <p:nvPr>
            <p:ph type="sldNum" sz="quarter" idx="12"/>
          </p:nvPr>
        </p:nvSpPr>
        <p:spPr>
          <a:noFill/>
        </p:spPr>
        <p:txBody>
          <a:bodyPr/>
          <a:lstStyle/>
          <a:p>
            <a:fld id="{A1241A93-5A58-48B3-A4D8-9761753A8612}" type="slidenum">
              <a:rPr lang="en-US" smtClean="0">
                <a:solidFill>
                  <a:srgbClr val="000000"/>
                </a:solidFill>
              </a:rPr>
              <a:pPr/>
              <a:t>54</a:t>
            </a:fld>
            <a:endParaRPr lang="en-US" smtClean="0">
              <a:solidFill>
                <a:srgbClr val="000000"/>
              </a:solidFill>
            </a:endParaRPr>
          </a:p>
        </p:txBody>
      </p:sp>
      <p:sp>
        <p:nvSpPr>
          <p:cNvPr id="111619" name="Rectangle 2"/>
          <p:cNvSpPr>
            <a:spLocks noGrp="1" noChangeArrowheads="1"/>
          </p:cNvSpPr>
          <p:nvPr>
            <p:ph type="title"/>
          </p:nvPr>
        </p:nvSpPr>
        <p:spPr>
          <a:xfrm>
            <a:off x="457200" y="274638"/>
            <a:ext cx="8229600" cy="792162"/>
          </a:xfrm>
        </p:spPr>
        <p:txBody>
          <a:bodyPr/>
          <a:lstStyle/>
          <a:p>
            <a:pPr eaLnBrk="1" hangingPunct="1"/>
            <a:r>
              <a:rPr lang="en-US" smtClean="0"/>
              <a:t>Parser construction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idx="1"/>
          </p:nvPr>
        </p:nvSpPr>
        <p:spPr>
          <a:xfrm>
            <a:off x="381000" y="381000"/>
            <a:ext cx="8458200" cy="6096000"/>
          </a:xfrm>
        </p:spPr>
        <p:txBody>
          <a:bodyPr/>
          <a:lstStyle/>
          <a:p>
            <a:pPr eaLnBrk="1" hangingPunct="1">
              <a:lnSpc>
                <a:spcPct val="90000"/>
              </a:lnSpc>
            </a:pPr>
            <a:endParaRPr lang="en-US" sz="3600" smtClean="0"/>
          </a:p>
          <a:p>
            <a:pPr eaLnBrk="1" hangingPunct="1">
              <a:lnSpc>
                <a:spcPct val="90000"/>
              </a:lnSpc>
            </a:pPr>
            <a:r>
              <a:rPr lang="en-US" sz="3600" smtClean="0"/>
              <a:t>For each non-terminal A, we will have a method void A().</a:t>
            </a:r>
          </a:p>
          <a:p>
            <a:pPr eaLnBrk="1" hangingPunct="1">
              <a:lnSpc>
                <a:spcPct val="90000"/>
              </a:lnSpc>
            </a:pPr>
            <a:r>
              <a:rPr lang="en-US" sz="3600" smtClean="0"/>
              <a:t>For each possible shape of the rhs of a production</a:t>
            </a:r>
          </a:p>
          <a:p>
            <a:pPr eaLnBrk="1" hangingPunct="1">
              <a:lnSpc>
                <a:spcPct val="90000"/>
              </a:lnSpc>
              <a:buFontTx/>
              <a:buNone/>
            </a:pPr>
            <a:r>
              <a:rPr lang="en-US" sz="3600" smtClean="0"/>
              <a:t> </a:t>
            </a:r>
          </a:p>
          <a:p>
            <a:pPr lvl="1" eaLnBrk="1" hangingPunct="1">
              <a:lnSpc>
                <a:spcPct val="90000"/>
              </a:lnSpc>
              <a:buFontTx/>
              <a:buNone/>
            </a:pPr>
            <a:r>
              <a:rPr lang="en-US" sz="3600" smtClean="0"/>
              <a:t>   A ::= </a:t>
            </a:r>
            <a:r>
              <a:rPr lang="el-GR" sz="3600" smtClean="0">
                <a:cs typeface="Arial" charset="0"/>
              </a:rPr>
              <a:t>σ</a:t>
            </a:r>
            <a:endParaRPr lang="en-US" sz="3600" smtClean="0">
              <a:cs typeface="Arial" charset="0"/>
            </a:endParaRPr>
          </a:p>
          <a:p>
            <a:pPr lvl="1" eaLnBrk="1" hangingPunct="1">
              <a:lnSpc>
                <a:spcPct val="90000"/>
              </a:lnSpc>
              <a:buFontTx/>
              <a:buNone/>
            </a:pPr>
            <a:endParaRPr lang="en-US" sz="3600" smtClean="0">
              <a:cs typeface="Arial" charset="0"/>
            </a:endParaRPr>
          </a:p>
          <a:p>
            <a:pPr lvl="1" eaLnBrk="1" hangingPunct="1">
              <a:lnSpc>
                <a:spcPct val="90000"/>
              </a:lnSpc>
              <a:buFontTx/>
              <a:buNone/>
            </a:pPr>
            <a:r>
              <a:rPr lang="en-US" sz="3600" smtClean="0"/>
              <a:t>we have a rule for constructing the code for the method A();</a:t>
            </a:r>
          </a:p>
        </p:txBody>
      </p:sp>
      <p:sp>
        <p:nvSpPr>
          <p:cNvPr id="112642" name="Slide Number Placeholder 5"/>
          <p:cNvSpPr>
            <a:spLocks noGrp="1"/>
          </p:cNvSpPr>
          <p:nvPr>
            <p:ph type="sldNum" sz="quarter" idx="12"/>
          </p:nvPr>
        </p:nvSpPr>
        <p:spPr>
          <a:noFill/>
        </p:spPr>
        <p:txBody>
          <a:bodyPr/>
          <a:lstStyle/>
          <a:p>
            <a:fld id="{36A8181B-72B9-4BA1-914C-5199AE1B96C3}" type="slidenum">
              <a:rPr lang="en-US" smtClean="0">
                <a:solidFill>
                  <a:srgbClr val="000000"/>
                </a:solidFill>
              </a:rPr>
              <a:pPr/>
              <a:t>55</a:t>
            </a:fld>
            <a:endParaRPr lang="en-US" smtClean="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idx="1"/>
          </p:nvPr>
        </p:nvSpPr>
        <p:spPr>
          <a:xfrm>
            <a:off x="457200" y="609600"/>
            <a:ext cx="8229600" cy="5516563"/>
          </a:xfrm>
        </p:spPr>
        <p:txBody>
          <a:bodyPr/>
          <a:lstStyle/>
          <a:p>
            <a:pPr eaLnBrk="1" hangingPunct="1">
              <a:lnSpc>
                <a:spcPct val="80000"/>
              </a:lnSpc>
              <a:buFontTx/>
              <a:buNone/>
            </a:pPr>
            <a:r>
              <a:rPr lang="el-GR" sz="2800" dirty="0" smtClean="0">
                <a:cs typeface="Arial" charset="0"/>
              </a:rPr>
              <a:t>σ</a:t>
            </a:r>
            <a:r>
              <a:rPr lang="en-US" sz="2800" baseline="-25000" dirty="0" smtClean="0">
                <a:cs typeface="Arial" charset="0"/>
              </a:rPr>
              <a:t>1</a:t>
            </a:r>
            <a:r>
              <a:rPr lang="en-US" sz="2800" dirty="0" smtClean="0"/>
              <a:t> | </a:t>
            </a:r>
            <a:r>
              <a:rPr lang="el-GR" sz="2800" dirty="0" smtClean="0">
                <a:cs typeface="Arial" charset="0"/>
              </a:rPr>
              <a:t>σ</a:t>
            </a:r>
            <a:r>
              <a:rPr lang="en-US" sz="2800" dirty="0" smtClean="0"/>
              <a:t> </a:t>
            </a:r>
            <a:r>
              <a:rPr lang="en-US" sz="2800" baseline="-25000" dirty="0" smtClean="0"/>
              <a:t>2</a:t>
            </a:r>
            <a:r>
              <a:rPr lang="en-US" sz="2800" dirty="0" smtClean="0"/>
              <a:t> | ... </a:t>
            </a:r>
            <a:r>
              <a:rPr lang="el-GR" sz="2800" dirty="0" smtClean="0">
                <a:cs typeface="Arial" charset="0"/>
              </a:rPr>
              <a:t>σ</a:t>
            </a:r>
            <a:r>
              <a:rPr lang="en-US" sz="2800" baseline="-25000" dirty="0" smtClean="0"/>
              <a:t>n</a:t>
            </a:r>
            <a:r>
              <a:rPr lang="en-US" sz="2800" dirty="0" smtClean="0"/>
              <a:t>   (where none are </a:t>
            </a:r>
            <a:r>
              <a:rPr lang="en-US" sz="2800" dirty="0" smtClean="0">
                <a:sym typeface="Symbol" pitchFamily="18" charset="2"/>
              </a:rPr>
              <a:t></a:t>
            </a:r>
            <a:r>
              <a:rPr lang="en-US" sz="2800" dirty="0" smtClean="0"/>
              <a:t>) </a:t>
            </a:r>
          </a:p>
          <a:p>
            <a:pPr eaLnBrk="1" hangingPunct="1">
              <a:lnSpc>
                <a:spcPct val="80000"/>
              </a:lnSpc>
              <a:buFontTx/>
              <a:buNone/>
            </a:pPr>
            <a:endParaRPr lang="en-US" sz="2800" dirty="0" smtClean="0"/>
          </a:p>
          <a:p>
            <a:pPr eaLnBrk="1" hangingPunct="1">
              <a:lnSpc>
                <a:spcPct val="80000"/>
              </a:lnSpc>
              <a:buFontTx/>
              <a:buNone/>
            </a:pPr>
            <a:r>
              <a:rPr lang="en-US" sz="2800" dirty="0" smtClean="0"/>
              <a:t>becomes code fragment</a:t>
            </a:r>
          </a:p>
          <a:p>
            <a:pPr eaLnBrk="1" hangingPunct="1">
              <a:lnSpc>
                <a:spcPct val="80000"/>
              </a:lnSpc>
              <a:buFontTx/>
              <a:buNone/>
            </a:pPr>
            <a:endParaRPr lang="en-US" sz="2800" dirty="0" smtClean="0"/>
          </a:p>
          <a:p>
            <a:pPr eaLnBrk="1" hangingPunct="1">
              <a:lnSpc>
                <a:spcPct val="80000"/>
              </a:lnSpc>
              <a:buFontTx/>
              <a:buNone/>
            </a:pPr>
            <a:endParaRPr lang="en-US" sz="2800" dirty="0" smtClean="0"/>
          </a:p>
          <a:p>
            <a:pPr>
              <a:lnSpc>
                <a:spcPct val="80000"/>
              </a:lnSpc>
              <a:buNone/>
            </a:pPr>
            <a:r>
              <a:rPr lang="en-US" sz="2800" dirty="0" smtClean="0"/>
              <a:t>    if  (</a:t>
            </a:r>
            <a:r>
              <a:rPr lang="en-US" sz="2800" dirty="0"/>
              <a:t>token ∈ PREDICT(</a:t>
            </a:r>
            <a:r>
              <a:rPr lang="en-US" sz="2800" dirty="0" err="1"/>
              <a:t>l.h.s</a:t>
            </a:r>
            <a:r>
              <a:rPr lang="en-US" sz="2800" dirty="0" smtClean="0"/>
              <a:t>.::= </a:t>
            </a:r>
            <a:r>
              <a:rPr lang="el-GR" sz="2800" dirty="0" smtClean="0">
                <a:cs typeface="Arial" charset="0"/>
              </a:rPr>
              <a:t>σ</a:t>
            </a:r>
            <a:r>
              <a:rPr lang="en-US" sz="2800" baseline="-25000" dirty="0" smtClean="0">
                <a:cs typeface="Arial" charset="0"/>
              </a:rPr>
              <a:t>1</a:t>
            </a:r>
            <a:r>
              <a:rPr lang="en-US" sz="2800" dirty="0" smtClean="0"/>
              <a:t> )) parse </a:t>
            </a:r>
            <a:r>
              <a:rPr lang="el-GR" sz="2800" dirty="0" smtClean="0">
                <a:cs typeface="Arial" charset="0"/>
              </a:rPr>
              <a:t>σ</a:t>
            </a:r>
            <a:r>
              <a:rPr lang="en-US" sz="2800" baseline="-25000" dirty="0" smtClean="0">
                <a:cs typeface="Arial" charset="0"/>
              </a:rPr>
              <a:t>1</a:t>
            </a:r>
            <a:r>
              <a:rPr lang="en-US" sz="2800" dirty="0" smtClean="0"/>
              <a:t> ;</a:t>
            </a:r>
          </a:p>
          <a:p>
            <a:pPr>
              <a:lnSpc>
                <a:spcPct val="80000"/>
              </a:lnSpc>
              <a:buNone/>
            </a:pPr>
            <a:r>
              <a:rPr lang="en-US" sz="2800" dirty="0" smtClean="0"/>
              <a:t>    else if (token </a:t>
            </a:r>
            <a:r>
              <a:rPr lang="en-US" sz="2800" dirty="0"/>
              <a:t>∈ PREDICT(</a:t>
            </a:r>
            <a:r>
              <a:rPr lang="en-US" sz="2800" dirty="0" err="1"/>
              <a:t>l.h.s</a:t>
            </a:r>
            <a:r>
              <a:rPr lang="en-US" sz="2800" dirty="0" smtClean="0"/>
              <a:t>::= </a:t>
            </a:r>
            <a:r>
              <a:rPr lang="el-GR" sz="2800" dirty="0" smtClean="0">
                <a:cs typeface="Arial" charset="0"/>
              </a:rPr>
              <a:t>σ</a:t>
            </a:r>
            <a:r>
              <a:rPr lang="en-US" sz="2800" dirty="0" smtClean="0"/>
              <a:t> </a:t>
            </a:r>
            <a:r>
              <a:rPr lang="en-US" sz="2800" baseline="-25000" dirty="0" smtClean="0"/>
              <a:t>2</a:t>
            </a:r>
            <a:r>
              <a:rPr lang="en-US" sz="2800" dirty="0" smtClean="0"/>
              <a:t> )) </a:t>
            </a:r>
          </a:p>
          <a:p>
            <a:pPr eaLnBrk="1" hangingPunct="1">
              <a:lnSpc>
                <a:spcPct val="80000"/>
              </a:lnSpc>
              <a:buFontTx/>
              <a:buNone/>
            </a:pPr>
            <a:r>
              <a:rPr lang="en-US" sz="2800" dirty="0" smtClean="0"/>
              <a:t>           parse </a:t>
            </a:r>
            <a:r>
              <a:rPr lang="el-GR" sz="2800" dirty="0" smtClean="0">
                <a:cs typeface="Arial" charset="0"/>
              </a:rPr>
              <a:t>σ</a:t>
            </a:r>
            <a:r>
              <a:rPr lang="en-US" sz="2800" dirty="0" smtClean="0"/>
              <a:t> </a:t>
            </a:r>
            <a:r>
              <a:rPr lang="en-US" sz="2800" baseline="-25000" dirty="0" smtClean="0"/>
              <a:t>2</a:t>
            </a:r>
            <a:r>
              <a:rPr lang="en-US" sz="2800" dirty="0" smtClean="0"/>
              <a:t>;</a:t>
            </a:r>
          </a:p>
          <a:p>
            <a:pPr eaLnBrk="1" hangingPunct="1">
              <a:lnSpc>
                <a:spcPct val="80000"/>
              </a:lnSpc>
              <a:buFontTx/>
              <a:buNone/>
            </a:pPr>
            <a:r>
              <a:rPr lang="en-US" sz="2800" dirty="0" smtClean="0"/>
              <a:t>    ...</a:t>
            </a:r>
          </a:p>
          <a:p>
            <a:pPr>
              <a:lnSpc>
                <a:spcPct val="80000"/>
              </a:lnSpc>
              <a:buNone/>
            </a:pPr>
            <a:r>
              <a:rPr lang="en-US" sz="2800" dirty="0" smtClean="0"/>
              <a:t>    else if (token </a:t>
            </a:r>
            <a:r>
              <a:rPr lang="en-US" sz="2800" dirty="0"/>
              <a:t>∈ </a:t>
            </a:r>
            <a:r>
              <a:rPr lang="en-US" sz="2800" dirty="0" smtClean="0"/>
              <a:t>PREDICT(</a:t>
            </a:r>
            <a:r>
              <a:rPr lang="en-US" sz="2800" dirty="0" err="1" smtClean="0"/>
              <a:t>l.h.s</a:t>
            </a:r>
            <a:r>
              <a:rPr lang="en-US" sz="2800" dirty="0" smtClean="0"/>
              <a:t>. ::= </a:t>
            </a:r>
            <a:r>
              <a:rPr lang="el-GR" sz="2800" dirty="0" smtClean="0">
                <a:cs typeface="Arial" charset="0"/>
              </a:rPr>
              <a:t>σ</a:t>
            </a:r>
            <a:r>
              <a:rPr lang="en-US" sz="2800" baseline="-25000" dirty="0" smtClean="0"/>
              <a:t>n</a:t>
            </a:r>
            <a:r>
              <a:rPr lang="en-US" sz="2800" dirty="0" smtClean="0"/>
              <a:t> ))  </a:t>
            </a:r>
          </a:p>
          <a:p>
            <a:pPr eaLnBrk="1" hangingPunct="1">
              <a:lnSpc>
                <a:spcPct val="80000"/>
              </a:lnSpc>
              <a:buFontTx/>
              <a:buNone/>
            </a:pPr>
            <a:r>
              <a:rPr lang="en-US" sz="2800" dirty="0" smtClean="0"/>
              <a:t>           parse </a:t>
            </a:r>
            <a:r>
              <a:rPr lang="el-GR" sz="2800" dirty="0" smtClean="0">
                <a:cs typeface="Arial" charset="0"/>
              </a:rPr>
              <a:t>σ</a:t>
            </a:r>
            <a:r>
              <a:rPr lang="en-US" sz="2800" baseline="-25000" dirty="0" smtClean="0"/>
              <a:t>n</a:t>
            </a:r>
            <a:r>
              <a:rPr lang="en-US" sz="2800" dirty="0" smtClean="0"/>
              <a:t> </a:t>
            </a:r>
          </a:p>
          <a:p>
            <a:pPr eaLnBrk="1" hangingPunct="1">
              <a:lnSpc>
                <a:spcPct val="80000"/>
              </a:lnSpc>
              <a:buFontTx/>
              <a:buNone/>
            </a:pPr>
            <a:r>
              <a:rPr lang="en-US" sz="2800" dirty="0" smtClean="0"/>
              <a:t>    else error()</a:t>
            </a:r>
          </a:p>
          <a:p>
            <a:pPr eaLnBrk="1" hangingPunct="1">
              <a:lnSpc>
                <a:spcPct val="80000"/>
              </a:lnSpc>
              <a:buFontTx/>
              <a:buNone/>
            </a:pPr>
            <a:endParaRPr lang="en-US" sz="2800" dirty="0" smtClean="0"/>
          </a:p>
        </p:txBody>
      </p:sp>
      <p:sp>
        <p:nvSpPr>
          <p:cNvPr id="113666" name="Slide Number Placeholder 5"/>
          <p:cNvSpPr>
            <a:spLocks noGrp="1"/>
          </p:cNvSpPr>
          <p:nvPr>
            <p:ph type="sldNum" sz="quarter" idx="12"/>
          </p:nvPr>
        </p:nvSpPr>
        <p:spPr>
          <a:noFill/>
        </p:spPr>
        <p:txBody>
          <a:bodyPr/>
          <a:lstStyle/>
          <a:p>
            <a:fld id="{D4563EC0-367E-4B85-8F0C-1202CDF642F7}" type="slidenum">
              <a:rPr lang="en-US" smtClean="0">
                <a:solidFill>
                  <a:srgbClr val="000000"/>
                </a:solidFill>
              </a:rPr>
              <a:pPr/>
              <a:t>56</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idx="1"/>
          </p:nvPr>
        </p:nvSpPr>
        <p:spPr>
          <a:xfrm>
            <a:off x="304800" y="381000"/>
            <a:ext cx="8229600" cy="6096000"/>
          </a:xfrm>
        </p:spPr>
        <p:txBody>
          <a:bodyPr/>
          <a:lstStyle/>
          <a:p>
            <a:pPr eaLnBrk="1" hangingPunct="1">
              <a:buFontTx/>
              <a:buNone/>
            </a:pPr>
            <a:r>
              <a:rPr lang="el-GR" sz="2800" dirty="0" smtClean="0">
                <a:cs typeface="Arial" charset="0"/>
              </a:rPr>
              <a:t>σ</a:t>
            </a:r>
            <a:r>
              <a:rPr lang="en-US" sz="2800" baseline="-25000" dirty="0" smtClean="0">
                <a:cs typeface="Arial" charset="0"/>
              </a:rPr>
              <a:t>1</a:t>
            </a:r>
            <a:r>
              <a:rPr lang="en-US" sz="2800" dirty="0" smtClean="0"/>
              <a:t> | </a:t>
            </a:r>
            <a:r>
              <a:rPr lang="el-GR" sz="2800" dirty="0" smtClean="0">
                <a:cs typeface="Arial" charset="0"/>
              </a:rPr>
              <a:t>σ</a:t>
            </a:r>
            <a:r>
              <a:rPr lang="en-US" sz="2800" dirty="0" smtClean="0"/>
              <a:t> </a:t>
            </a:r>
            <a:r>
              <a:rPr lang="en-US" sz="2800" baseline="-25000" dirty="0" smtClean="0"/>
              <a:t>2</a:t>
            </a:r>
            <a:r>
              <a:rPr lang="en-US" sz="2800" dirty="0" smtClean="0"/>
              <a:t> | ... </a:t>
            </a:r>
            <a:r>
              <a:rPr lang="el-GR" sz="2800" dirty="0" smtClean="0">
                <a:cs typeface="Arial" charset="0"/>
              </a:rPr>
              <a:t>σ</a:t>
            </a:r>
            <a:r>
              <a:rPr lang="en-US" sz="2800" baseline="-25000" dirty="0" smtClean="0"/>
              <a:t>n </a:t>
            </a:r>
            <a:r>
              <a:rPr lang="en-US" sz="2800" dirty="0" smtClean="0"/>
              <a:t>|</a:t>
            </a:r>
            <a:r>
              <a:rPr lang="en-US" sz="2800" baseline="-25000" dirty="0" smtClean="0"/>
              <a:t> </a:t>
            </a:r>
            <a:r>
              <a:rPr lang="en-US" sz="2800" dirty="0" smtClean="0"/>
              <a:t> </a:t>
            </a:r>
            <a:r>
              <a:rPr lang="en-US" sz="2800" dirty="0" smtClean="0">
                <a:sym typeface="Symbol" pitchFamily="18" charset="2"/>
              </a:rPr>
              <a:t></a:t>
            </a:r>
            <a:endParaRPr lang="en-US" sz="2800" dirty="0" smtClean="0"/>
          </a:p>
          <a:p>
            <a:pPr eaLnBrk="1" hangingPunct="1">
              <a:buFontTx/>
              <a:buNone/>
            </a:pPr>
            <a:r>
              <a:rPr lang="en-US" dirty="0" smtClean="0"/>
              <a:t> </a:t>
            </a:r>
          </a:p>
          <a:p>
            <a:pPr eaLnBrk="1" hangingPunct="1">
              <a:buFontTx/>
              <a:buNone/>
            </a:pPr>
            <a:r>
              <a:rPr lang="en-US" sz="2800" dirty="0" smtClean="0"/>
              <a:t>becomes </a:t>
            </a:r>
          </a:p>
          <a:p>
            <a:pPr eaLnBrk="1" hangingPunct="1">
              <a:buFontTx/>
              <a:buNone/>
            </a:pPr>
            <a:endParaRPr lang="en-US" sz="2800" dirty="0" smtClean="0"/>
          </a:p>
          <a:p>
            <a:pPr>
              <a:buNone/>
            </a:pPr>
            <a:r>
              <a:rPr lang="en-US" sz="2800" dirty="0" smtClean="0"/>
              <a:t>if  (token </a:t>
            </a:r>
            <a:r>
              <a:rPr lang="en-US" sz="2800" dirty="0"/>
              <a:t>∈ </a:t>
            </a:r>
            <a:r>
              <a:rPr lang="en-US" sz="2800" dirty="0" smtClean="0"/>
              <a:t>PREDICT(</a:t>
            </a:r>
            <a:r>
              <a:rPr lang="en-US" sz="2800" dirty="0" err="1" smtClean="0"/>
              <a:t>l.h.s</a:t>
            </a:r>
            <a:r>
              <a:rPr lang="en-US" sz="2800" dirty="0" smtClean="0"/>
              <a:t>.::= </a:t>
            </a:r>
            <a:r>
              <a:rPr lang="el-GR" sz="2800" dirty="0" smtClean="0">
                <a:cs typeface="Arial" charset="0"/>
              </a:rPr>
              <a:t>σ</a:t>
            </a:r>
            <a:r>
              <a:rPr lang="en-US" sz="2800" baseline="-25000" dirty="0" smtClean="0">
                <a:cs typeface="Arial" charset="0"/>
              </a:rPr>
              <a:t>1</a:t>
            </a:r>
            <a:r>
              <a:rPr lang="en-US" sz="2800" dirty="0" smtClean="0"/>
              <a:t> )) parse </a:t>
            </a:r>
            <a:r>
              <a:rPr lang="el-GR" sz="2800" dirty="0" smtClean="0">
                <a:cs typeface="Arial" charset="0"/>
              </a:rPr>
              <a:t>σ</a:t>
            </a:r>
            <a:r>
              <a:rPr lang="en-US" sz="2800" baseline="-25000" dirty="0" smtClean="0">
                <a:cs typeface="Arial" charset="0"/>
              </a:rPr>
              <a:t>1</a:t>
            </a:r>
            <a:r>
              <a:rPr lang="en-US" sz="2800" dirty="0" smtClean="0"/>
              <a:t> ;</a:t>
            </a:r>
          </a:p>
          <a:p>
            <a:pPr>
              <a:buNone/>
            </a:pPr>
            <a:r>
              <a:rPr lang="en-US" sz="2800" dirty="0" smtClean="0"/>
              <a:t>    else if (token </a:t>
            </a:r>
            <a:r>
              <a:rPr lang="en-US" sz="2800" dirty="0"/>
              <a:t>∈ </a:t>
            </a:r>
            <a:r>
              <a:rPr lang="en-US" sz="2800" dirty="0" smtClean="0"/>
              <a:t>PREDICT(</a:t>
            </a:r>
            <a:r>
              <a:rPr lang="en-US" sz="2800" dirty="0" err="1" smtClean="0"/>
              <a:t>l.h.s</a:t>
            </a:r>
            <a:r>
              <a:rPr lang="en-US" sz="2800" dirty="0" smtClean="0"/>
              <a:t>::= </a:t>
            </a:r>
            <a:r>
              <a:rPr lang="el-GR" sz="2800" dirty="0" smtClean="0">
                <a:cs typeface="Arial" charset="0"/>
              </a:rPr>
              <a:t>σ</a:t>
            </a:r>
            <a:r>
              <a:rPr lang="en-US" sz="2800" baseline="-25000" dirty="0" smtClean="0"/>
              <a:t>2</a:t>
            </a:r>
            <a:r>
              <a:rPr lang="en-US" sz="2800" dirty="0" smtClean="0"/>
              <a:t> )) </a:t>
            </a:r>
          </a:p>
          <a:p>
            <a:pPr eaLnBrk="1" hangingPunct="1">
              <a:buFontTx/>
              <a:buNone/>
            </a:pPr>
            <a:r>
              <a:rPr lang="en-US" sz="2800" dirty="0" smtClean="0"/>
              <a:t>           parse </a:t>
            </a:r>
            <a:r>
              <a:rPr lang="el-GR" sz="2800" dirty="0" smtClean="0">
                <a:cs typeface="Arial" charset="0"/>
              </a:rPr>
              <a:t>σ</a:t>
            </a:r>
            <a:r>
              <a:rPr lang="en-US" sz="2800" baseline="-25000" dirty="0" smtClean="0"/>
              <a:t>2</a:t>
            </a:r>
            <a:r>
              <a:rPr lang="en-US" sz="2800" dirty="0" smtClean="0"/>
              <a:t>;</a:t>
            </a:r>
          </a:p>
          <a:p>
            <a:pPr eaLnBrk="1" hangingPunct="1">
              <a:buFontTx/>
              <a:buNone/>
            </a:pPr>
            <a:r>
              <a:rPr lang="en-US" sz="2800" dirty="0" smtClean="0"/>
              <a:t>    ...</a:t>
            </a:r>
          </a:p>
          <a:p>
            <a:pPr>
              <a:buNone/>
            </a:pPr>
            <a:r>
              <a:rPr lang="en-US" sz="2800" dirty="0" smtClean="0"/>
              <a:t>    else if (token </a:t>
            </a:r>
            <a:r>
              <a:rPr lang="en-US" sz="2800" dirty="0"/>
              <a:t>∈ </a:t>
            </a:r>
            <a:r>
              <a:rPr lang="en-US" sz="2800" dirty="0" smtClean="0"/>
              <a:t>PREDICT(</a:t>
            </a:r>
            <a:r>
              <a:rPr lang="en-US" sz="2800" dirty="0" err="1" smtClean="0"/>
              <a:t>l.h.s</a:t>
            </a:r>
            <a:r>
              <a:rPr lang="en-US" sz="2800" dirty="0" smtClean="0"/>
              <a:t>. ::= </a:t>
            </a:r>
            <a:r>
              <a:rPr lang="el-GR" sz="2800" dirty="0" smtClean="0">
                <a:cs typeface="Arial" charset="0"/>
              </a:rPr>
              <a:t>σ</a:t>
            </a:r>
            <a:r>
              <a:rPr lang="en-US" sz="2800" baseline="-25000" dirty="0" smtClean="0"/>
              <a:t>n</a:t>
            </a:r>
            <a:r>
              <a:rPr lang="en-US" sz="2800" dirty="0" smtClean="0"/>
              <a:t> ))  </a:t>
            </a:r>
          </a:p>
          <a:p>
            <a:pPr eaLnBrk="1" hangingPunct="1">
              <a:buFontTx/>
              <a:buNone/>
            </a:pPr>
            <a:r>
              <a:rPr lang="en-US" sz="2800" dirty="0" smtClean="0"/>
              <a:t>           parse </a:t>
            </a:r>
            <a:r>
              <a:rPr lang="el-GR" sz="2800" dirty="0" smtClean="0">
                <a:cs typeface="Arial" charset="0"/>
              </a:rPr>
              <a:t>σ</a:t>
            </a:r>
            <a:r>
              <a:rPr lang="en-US" sz="2800" baseline="-25000" dirty="0" smtClean="0"/>
              <a:t>n</a:t>
            </a:r>
            <a:r>
              <a:rPr lang="en-US" sz="2800" dirty="0" smtClean="0"/>
              <a:t> ;</a:t>
            </a:r>
          </a:p>
          <a:p>
            <a:pPr eaLnBrk="1" hangingPunct="1">
              <a:buFontTx/>
              <a:buNone/>
            </a:pPr>
            <a:r>
              <a:rPr lang="en-US" sz="2800" dirty="0" smtClean="0"/>
              <a:t>    else just return //this branch matches </a:t>
            </a:r>
            <a:r>
              <a:rPr lang="en-US" sz="2800" dirty="0" smtClean="0">
                <a:sym typeface="Symbol" pitchFamily="18" charset="2"/>
              </a:rPr>
              <a:t></a:t>
            </a:r>
          </a:p>
        </p:txBody>
      </p:sp>
      <p:sp>
        <p:nvSpPr>
          <p:cNvPr id="114690" name="Slide Number Placeholder 5"/>
          <p:cNvSpPr>
            <a:spLocks noGrp="1"/>
          </p:cNvSpPr>
          <p:nvPr>
            <p:ph type="sldNum" sz="quarter" idx="12"/>
          </p:nvPr>
        </p:nvSpPr>
        <p:spPr>
          <a:noFill/>
        </p:spPr>
        <p:txBody>
          <a:bodyPr/>
          <a:lstStyle/>
          <a:p>
            <a:fld id="{145ED85D-255D-4774-BC21-4ADA0DBB8113}" type="slidenum">
              <a:rPr lang="en-US" smtClean="0">
                <a:solidFill>
                  <a:srgbClr val="000000"/>
                </a:solidFill>
              </a:rPr>
              <a:pPr/>
              <a:t>57</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idx="1"/>
          </p:nvPr>
        </p:nvSpPr>
        <p:spPr>
          <a:xfrm>
            <a:off x="457200" y="685800"/>
            <a:ext cx="8229600" cy="5440363"/>
          </a:xfrm>
        </p:spPr>
        <p:txBody>
          <a:bodyPr/>
          <a:lstStyle/>
          <a:p>
            <a:pPr eaLnBrk="1" hangingPunct="1">
              <a:buFontTx/>
              <a:buNone/>
            </a:pPr>
            <a:r>
              <a:rPr lang="en-US" sz="2800" smtClean="0">
                <a:cs typeface="Arial" charset="0"/>
              </a:rPr>
              <a:t>	</a:t>
            </a:r>
            <a:r>
              <a:rPr lang="el-GR" sz="2800" smtClean="0">
                <a:cs typeface="Arial" charset="0"/>
              </a:rPr>
              <a:t>σ</a:t>
            </a:r>
            <a:r>
              <a:rPr lang="en-US" sz="2800" baseline="-25000" smtClean="0">
                <a:cs typeface="Arial" charset="0"/>
              </a:rPr>
              <a:t>1</a:t>
            </a:r>
            <a:r>
              <a:rPr lang="en-US" sz="2800" smtClean="0"/>
              <a:t> </a:t>
            </a:r>
            <a:r>
              <a:rPr lang="el-GR" sz="2800" smtClean="0">
                <a:cs typeface="Arial" charset="0"/>
              </a:rPr>
              <a:t>σ</a:t>
            </a:r>
            <a:r>
              <a:rPr lang="en-US" sz="2800" smtClean="0"/>
              <a:t> </a:t>
            </a:r>
            <a:r>
              <a:rPr lang="en-US" sz="2800" baseline="-25000" smtClean="0"/>
              <a:t>2</a:t>
            </a:r>
            <a:r>
              <a:rPr lang="en-US" sz="2800" smtClean="0"/>
              <a:t> ... </a:t>
            </a:r>
            <a:r>
              <a:rPr lang="el-GR" sz="2800" smtClean="0">
                <a:cs typeface="Arial" charset="0"/>
              </a:rPr>
              <a:t>σ</a:t>
            </a:r>
            <a:r>
              <a:rPr lang="en-US" sz="2800" baseline="-25000" smtClean="0"/>
              <a:t>n</a:t>
            </a:r>
            <a:endParaRPr lang="en-US" sz="2800" smtClean="0">
              <a:sym typeface="Symbol" pitchFamily="18" charset="2"/>
            </a:endParaRPr>
          </a:p>
          <a:p>
            <a:pPr eaLnBrk="1" hangingPunct="1">
              <a:buFontTx/>
              <a:buNone/>
            </a:pPr>
            <a:endParaRPr lang="en-US" sz="2800" smtClean="0">
              <a:sym typeface="Symbol" pitchFamily="18" charset="2"/>
            </a:endParaRPr>
          </a:p>
          <a:p>
            <a:pPr eaLnBrk="1" hangingPunct="1">
              <a:buFontTx/>
              <a:buNone/>
            </a:pPr>
            <a:r>
              <a:rPr lang="en-US" sz="2800" smtClean="0">
                <a:sym typeface="Symbol" pitchFamily="18" charset="2"/>
              </a:rPr>
              <a:t>becomes</a:t>
            </a:r>
          </a:p>
          <a:p>
            <a:pPr eaLnBrk="1" hangingPunct="1">
              <a:buFontTx/>
              <a:buNone/>
            </a:pPr>
            <a:endParaRPr lang="en-US" sz="2800" smtClean="0">
              <a:sym typeface="Symbol" pitchFamily="18" charset="2"/>
            </a:endParaRPr>
          </a:p>
          <a:p>
            <a:pPr eaLnBrk="1" hangingPunct="1">
              <a:buFontTx/>
              <a:buNone/>
            </a:pPr>
            <a:r>
              <a:rPr lang="en-US" sz="2800" smtClean="0">
                <a:sym typeface="Symbol" pitchFamily="18" charset="2"/>
              </a:rPr>
              <a:t>	parse </a:t>
            </a:r>
            <a:r>
              <a:rPr lang="el-GR" sz="2800" smtClean="0">
                <a:cs typeface="Arial" charset="0"/>
              </a:rPr>
              <a:t>σ</a:t>
            </a:r>
            <a:r>
              <a:rPr lang="en-US" sz="2800" baseline="-25000" smtClean="0">
                <a:cs typeface="Arial" charset="0"/>
              </a:rPr>
              <a:t>1</a:t>
            </a:r>
            <a:r>
              <a:rPr lang="en-US" sz="2800" smtClean="0"/>
              <a:t>;</a:t>
            </a:r>
            <a:endParaRPr lang="en-US" sz="2800" smtClean="0">
              <a:sym typeface="Symbol" pitchFamily="18" charset="2"/>
            </a:endParaRPr>
          </a:p>
          <a:p>
            <a:pPr eaLnBrk="1" hangingPunct="1">
              <a:buFontTx/>
              <a:buNone/>
            </a:pPr>
            <a:r>
              <a:rPr lang="en-US" sz="2800" smtClean="0"/>
              <a:t>	parse </a:t>
            </a:r>
            <a:r>
              <a:rPr lang="el-GR" sz="2800" smtClean="0">
                <a:cs typeface="Arial" charset="0"/>
              </a:rPr>
              <a:t>σ</a:t>
            </a:r>
            <a:r>
              <a:rPr lang="en-US" sz="2800" baseline="-25000" smtClean="0"/>
              <a:t>2</a:t>
            </a:r>
            <a:r>
              <a:rPr lang="en-US" sz="2800" smtClean="0"/>
              <a:t>;</a:t>
            </a:r>
          </a:p>
          <a:p>
            <a:pPr eaLnBrk="1" hangingPunct="1">
              <a:buFontTx/>
              <a:buNone/>
            </a:pPr>
            <a:r>
              <a:rPr lang="en-US" sz="2800" smtClean="0">
                <a:sym typeface="Symbol" pitchFamily="18" charset="2"/>
              </a:rPr>
              <a:t>	…</a:t>
            </a:r>
          </a:p>
          <a:p>
            <a:pPr eaLnBrk="1" hangingPunct="1">
              <a:buFontTx/>
              <a:buNone/>
            </a:pPr>
            <a:r>
              <a:rPr lang="en-US" sz="2800" smtClean="0"/>
              <a:t>	parse </a:t>
            </a:r>
            <a:r>
              <a:rPr lang="el-GR" sz="2800" smtClean="0">
                <a:cs typeface="Arial" charset="0"/>
              </a:rPr>
              <a:t>σ</a:t>
            </a:r>
            <a:r>
              <a:rPr lang="en-US" sz="2800" baseline="-25000" smtClean="0"/>
              <a:t>n</a:t>
            </a:r>
          </a:p>
        </p:txBody>
      </p:sp>
      <p:sp>
        <p:nvSpPr>
          <p:cNvPr id="115714" name="Slide Number Placeholder 5"/>
          <p:cNvSpPr>
            <a:spLocks noGrp="1"/>
          </p:cNvSpPr>
          <p:nvPr>
            <p:ph type="sldNum" sz="quarter" idx="12"/>
          </p:nvPr>
        </p:nvSpPr>
        <p:spPr>
          <a:noFill/>
        </p:spPr>
        <p:txBody>
          <a:bodyPr/>
          <a:lstStyle/>
          <a:p>
            <a:fld id="{1248732C-C4CE-416C-90FD-6B8EB525BAB6}" type="slidenum">
              <a:rPr lang="en-US" smtClean="0">
                <a:solidFill>
                  <a:srgbClr val="000000"/>
                </a:solidFill>
              </a:rPr>
              <a:pPr/>
              <a:t>58</a:t>
            </a:fld>
            <a:endParaRPr lang="en-US" smtClean="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idx="1"/>
          </p:nvPr>
        </p:nvSpPr>
        <p:spPr/>
        <p:txBody>
          <a:bodyPr/>
          <a:lstStyle/>
          <a:p>
            <a:pPr eaLnBrk="1" hangingPunct="1">
              <a:buFontTx/>
              <a:buNone/>
            </a:pPr>
            <a:r>
              <a:rPr lang="en-US" sz="2800" dirty="0" smtClean="0">
                <a:cs typeface="Arial" charset="0"/>
                <a:sym typeface="Symbol" pitchFamily="18" charset="2"/>
              </a:rPr>
              <a:t>	</a:t>
            </a:r>
            <a:r>
              <a:rPr lang="el-GR" sz="2800" dirty="0" smtClean="0">
                <a:cs typeface="Arial" charset="0"/>
                <a:sym typeface="Symbol" pitchFamily="18" charset="2"/>
              </a:rPr>
              <a:t>σ</a:t>
            </a:r>
            <a:r>
              <a:rPr lang="en-US" sz="2800" dirty="0" smtClean="0">
                <a:sym typeface="Symbol" pitchFamily="18" charset="2"/>
              </a:rPr>
              <a:t>*</a:t>
            </a:r>
          </a:p>
          <a:p>
            <a:pPr eaLnBrk="1" hangingPunct="1">
              <a:buFontTx/>
              <a:buNone/>
            </a:pPr>
            <a:endParaRPr lang="en-US" sz="2800" dirty="0" smtClean="0">
              <a:sym typeface="Symbol" pitchFamily="18" charset="2"/>
            </a:endParaRPr>
          </a:p>
          <a:p>
            <a:pPr eaLnBrk="1" hangingPunct="1">
              <a:buFontTx/>
              <a:buNone/>
            </a:pPr>
            <a:r>
              <a:rPr lang="en-US" sz="2800" dirty="0" smtClean="0">
                <a:sym typeface="Symbol" pitchFamily="18" charset="2"/>
              </a:rPr>
              <a:t>becomes</a:t>
            </a:r>
          </a:p>
          <a:p>
            <a:pPr eaLnBrk="1" hangingPunct="1">
              <a:buFontTx/>
              <a:buNone/>
            </a:pPr>
            <a:endParaRPr lang="en-US" sz="2800" dirty="0" smtClean="0">
              <a:sym typeface="Symbol" pitchFamily="18" charset="2"/>
            </a:endParaRPr>
          </a:p>
          <a:p>
            <a:pPr>
              <a:buNone/>
            </a:pPr>
            <a:r>
              <a:rPr lang="en-US" sz="2800" dirty="0" smtClean="0">
                <a:sym typeface="Symbol" pitchFamily="18" charset="2"/>
              </a:rPr>
              <a:t>	while(token </a:t>
            </a:r>
            <a:r>
              <a:rPr lang="en-US" sz="2800" dirty="0">
                <a:sym typeface="Symbol" pitchFamily="18" charset="2"/>
              </a:rPr>
              <a:t>∈ </a:t>
            </a:r>
            <a:r>
              <a:rPr lang="en-US" sz="2800" dirty="0" smtClean="0">
                <a:sym typeface="Symbol" pitchFamily="18" charset="2"/>
              </a:rPr>
              <a:t>FIRST(</a:t>
            </a:r>
            <a:r>
              <a:rPr lang="el-GR" sz="2800" dirty="0" smtClean="0">
                <a:cs typeface="Arial" charset="0"/>
                <a:sym typeface="Symbol" pitchFamily="18" charset="2"/>
              </a:rPr>
              <a:t>σ</a:t>
            </a:r>
            <a:r>
              <a:rPr lang="en-US" sz="2800" dirty="0" smtClean="0">
                <a:sym typeface="Symbol" pitchFamily="18" charset="2"/>
              </a:rPr>
              <a:t>)) {</a:t>
            </a:r>
            <a:r>
              <a:rPr lang="en-US" sz="2800" dirty="0" smtClean="0">
                <a:cs typeface="Arial" charset="0"/>
                <a:sym typeface="Symbol" pitchFamily="18" charset="2"/>
              </a:rPr>
              <a:t>  parse </a:t>
            </a:r>
            <a:r>
              <a:rPr lang="el-GR" sz="2800" dirty="0" smtClean="0">
                <a:cs typeface="Arial" charset="0"/>
                <a:sym typeface="Symbol" pitchFamily="18" charset="2"/>
              </a:rPr>
              <a:t>σ</a:t>
            </a:r>
            <a:r>
              <a:rPr lang="en-US" sz="2800" dirty="0" smtClean="0">
                <a:cs typeface="Arial" charset="0"/>
                <a:sym typeface="Symbol" pitchFamily="18" charset="2"/>
              </a:rPr>
              <a:t>;  </a:t>
            </a:r>
            <a:r>
              <a:rPr lang="en-US" sz="2800" dirty="0" smtClean="0">
                <a:sym typeface="Symbol" pitchFamily="18" charset="2"/>
              </a:rPr>
              <a:t>}</a:t>
            </a:r>
          </a:p>
          <a:p>
            <a:pPr eaLnBrk="1" hangingPunct="1">
              <a:buFontTx/>
              <a:buNone/>
            </a:pPr>
            <a:endParaRPr lang="en-US" sz="2800" dirty="0" smtClean="0">
              <a:sym typeface="Symbol" pitchFamily="18" charset="2"/>
            </a:endParaRPr>
          </a:p>
        </p:txBody>
      </p:sp>
      <p:sp>
        <p:nvSpPr>
          <p:cNvPr id="116738" name="Slide Number Placeholder 5"/>
          <p:cNvSpPr>
            <a:spLocks noGrp="1"/>
          </p:cNvSpPr>
          <p:nvPr>
            <p:ph type="sldNum" sz="quarter" idx="12"/>
          </p:nvPr>
        </p:nvSpPr>
        <p:spPr>
          <a:noFill/>
        </p:spPr>
        <p:txBody>
          <a:bodyPr/>
          <a:lstStyle/>
          <a:p>
            <a:fld id="{86615586-97F2-4F82-B9B8-E5CA494B1490}" type="slidenum">
              <a:rPr lang="en-US" smtClean="0">
                <a:solidFill>
                  <a:srgbClr val="000000"/>
                </a:solidFill>
              </a:rPr>
              <a:pPr/>
              <a:t>59</a:t>
            </a:fld>
            <a:endParaRPr lang="en-US" smtClean="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buFontTx/>
              <a:buNone/>
            </a:pPr>
            <a:r>
              <a:rPr lang="en-US" smtClean="0">
                <a:cs typeface="Arial" charset="0"/>
              </a:rPr>
              <a:t>----------------------------</a:t>
            </a:r>
          </a:p>
          <a:p>
            <a:pPr eaLnBrk="1" hangingPunct="1">
              <a:buFontTx/>
              <a:buNone/>
            </a:pPr>
            <a:r>
              <a:rPr lang="en-US" smtClean="0">
                <a:cs typeface="Arial" charset="0"/>
              </a:rPr>
              <a:t>predict(</a:t>
            </a:r>
            <a:r>
              <a:rPr lang="en-US" smtClean="0">
                <a:solidFill>
                  <a:schemeClr val="hlink"/>
                </a:solidFill>
              </a:rPr>
              <a:t>dec</a:t>
            </a:r>
            <a:r>
              <a:rPr lang="en-US" smtClean="0"/>
              <a:t> ::= </a:t>
            </a:r>
            <a:r>
              <a:rPr lang="en-US" smtClean="0">
                <a:solidFill>
                  <a:schemeClr val="hlink"/>
                </a:solidFill>
              </a:rPr>
              <a:t>modifier type</a:t>
            </a:r>
            <a:r>
              <a:rPr lang="en-US" smtClean="0"/>
              <a:t> </a:t>
            </a:r>
            <a:r>
              <a:rPr lang="en-US" smtClean="0">
                <a:solidFill>
                  <a:schemeClr val="accent2"/>
                </a:solidFill>
              </a:rPr>
              <a:t>ident </a:t>
            </a:r>
            <a:r>
              <a:rPr lang="en-US" smtClean="0"/>
              <a:t>;) =</a:t>
            </a:r>
          </a:p>
          <a:p>
            <a:pPr eaLnBrk="1" hangingPunct="1">
              <a:buFontTx/>
              <a:buNone/>
            </a:pPr>
            <a:r>
              <a:rPr lang="en-US" smtClean="0"/>
              <a:t>   FIRST(</a:t>
            </a:r>
            <a:r>
              <a:rPr lang="en-US" smtClean="0">
                <a:solidFill>
                  <a:schemeClr val="hlink"/>
                </a:solidFill>
              </a:rPr>
              <a:t>modifier type</a:t>
            </a:r>
            <a:r>
              <a:rPr lang="en-US" smtClean="0"/>
              <a:t> </a:t>
            </a:r>
            <a:r>
              <a:rPr lang="en-US" smtClean="0">
                <a:solidFill>
                  <a:schemeClr val="accent2"/>
                </a:solidFill>
              </a:rPr>
              <a:t>ident </a:t>
            </a:r>
            <a:r>
              <a:rPr lang="en-US" smtClean="0"/>
              <a:t>;) =</a:t>
            </a:r>
          </a:p>
          <a:p>
            <a:pPr eaLnBrk="1" hangingPunct="1">
              <a:buFontTx/>
              <a:buNone/>
            </a:pPr>
            <a:r>
              <a:rPr lang="en-US" smtClean="0"/>
              <a:t>   { </a:t>
            </a:r>
            <a:r>
              <a:rPr lang="en-US" smtClean="0">
                <a:solidFill>
                  <a:schemeClr val="accent2"/>
                </a:solidFill>
              </a:rPr>
              <a:t>public</a:t>
            </a:r>
            <a:r>
              <a:rPr lang="en-US" smtClean="0"/>
              <a:t>, </a:t>
            </a:r>
            <a:r>
              <a:rPr lang="en-US" smtClean="0">
                <a:solidFill>
                  <a:schemeClr val="accent2"/>
                </a:solidFill>
              </a:rPr>
              <a:t>int</a:t>
            </a:r>
            <a:r>
              <a:rPr lang="en-US" smtClean="0"/>
              <a:t>, </a:t>
            </a:r>
            <a:r>
              <a:rPr lang="en-US" smtClean="0">
                <a:solidFill>
                  <a:schemeClr val="accent2"/>
                </a:solidFill>
              </a:rPr>
              <a:t>bool</a:t>
            </a:r>
            <a:r>
              <a:rPr lang="en-US" smtClean="0"/>
              <a:t> }</a:t>
            </a:r>
          </a:p>
          <a:p>
            <a:pPr eaLnBrk="1" hangingPunct="1">
              <a:buFontTx/>
              <a:buNone/>
            </a:pPr>
            <a:r>
              <a:rPr lang="en-US" smtClean="0"/>
              <a:t>   </a:t>
            </a:r>
            <a:endParaRPr lang="el-GR" smtClean="0"/>
          </a:p>
          <a:p>
            <a:pPr eaLnBrk="1" hangingPunct="1">
              <a:buFontTx/>
              <a:buNone/>
            </a:pPr>
            <a:endParaRPr lang="el-GR" smtClean="0"/>
          </a:p>
        </p:txBody>
      </p:sp>
      <p:sp>
        <p:nvSpPr>
          <p:cNvPr id="69634" name="Slide Number Placeholder 5"/>
          <p:cNvSpPr>
            <a:spLocks noGrp="1"/>
          </p:cNvSpPr>
          <p:nvPr>
            <p:ph type="sldNum" sz="quarter" idx="12"/>
          </p:nvPr>
        </p:nvSpPr>
        <p:spPr>
          <a:noFill/>
        </p:spPr>
        <p:txBody>
          <a:bodyPr/>
          <a:lstStyle/>
          <a:p>
            <a:fld id="{D21C2481-07DA-4F8C-B6DE-C040A93D9AF1}" type="slidenum">
              <a:rPr lang="en-US" smtClean="0">
                <a:solidFill>
                  <a:prstClr val="black"/>
                </a:solidFill>
              </a:rPr>
              <a:pPr/>
              <a:t>6</a:t>
            </a:fld>
            <a:endParaRPr lang="en-US" smtClean="0">
              <a:solidFill>
                <a:prstClr val="black"/>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idx="1"/>
          </p:nvPr>
        </p:nvSpPr>
        <p:spPr>
          <a:xfrm>
            <a:off x="457200" y="457200"/>
            <a:ext cx="8229600" cy="5668963"/>
          </a:xfrm>
        </p:spPr>
        <p:txBody>
          <a:bodyPr/>
          <a:lstStyle/>
          <a:p>
            <a:pPr eaLnBrk="1" hangingPunct="1">
              <a:buFontTx/>
              <a:buNone/>
            </a:pPr>
            <a:r>
              <a:rPr lang="en-US" sz="2800" smtClean="0">
                <a:sym typeface="Symbol" pitchFamily="18" charset="2"/>
              </a:rPr>
              <a:t> 	A      (where A is a non-terminal)</a:t>
            </a:r>
          </a:p>
          <a:p>
            <a:pPr eaLnBrk="1" hangingPunct="1">
              <a:buFontTx/>
              <a:buNone/>
            </a:pPr>
            <a:endParaRPr lang="en-US" sz="2800" smtClean="0">
              <a:sym typeface="Symbol" pitchFamily="18" charset="2"/>
            </a:endParaRPr>
          </a:p>
          <a:p>
            <a:pPr eaLnBrk="1" hangingPunct="1">
              <a:buFontTx/>
              <a:buNone/>
            </a:pPr>
            <a:r>
              <a:rPr lang="en-US" sz="2800" smtClean="0">
                <a:sym typeface="Symbol" pitchFamily="18" charset="2"/>
              </a:rPr>
              <a:t>becomes</a:t>
            </a:r>
          </a:p>
          <a:p>
            <a:pPr eaLnBrk="1" hangingPunct="1">
              <a:buFontTx/>
              <a:buNone/>
            </a:pPr>
            <a:endParaRPr lang="en-US" sz="2800" smtClean="0">
              <a:sym typeface="Symbol" pitchFamily="18" charset="2"/>
            </a:endParaRPr>
          </a:p>
          <a:p>
            <a:pPr eaLnBrk="1" hangingPunct="1">
              <a:buFontTx/>
              <a:buNone/>
            </a:pPr>
            <a:r>
              <a:rPr lang="en-US" sz="2800" smtClean="0">
                <a:sym typeface="Symbol" pitchFamily="18" charset="2"/>
              </a:rPr>
              <a:t>	A();</a:t>
            </a:r>
          </a:p>
          <a:p>
            <a:pPr eaLnBrk="1" hangingPunct="1">
              <a:buFontTx/>
              <a:buNone/>
            </a:pPr>
            <a:endParaRPr lang="en-US" sz="2800" smtClean="0">
              <a:sym typeface="Symbol" pitchFamily="18" charset="2"/>
            </a:endParaRPr>
          </a:p>
          <a:p>
            <a:pPr eaLnBrk="1" hangingPunct="1">
              <a:buFontTx/>
              <a:buNone/>
            </a:pPr>
            <a:r>
              <a:rPr lang="en-US" sz="2800" smtClean="0">
                <a:sym typeface="Symbol" pitchFamily="18" charset="2"/>
              </a:rPr>
              <a:t>(i.e. just invoke the method for A)</a:t>
            </a:r>
          </a:p>
          <a:p>
            <a:pPr eaLnBrk="1" hangingPunct="1">
              <a:buFontTx/>
              <a:buNone/>
            </a:pPr>
            <a:endParaRPr lang="en-US" sz="2800" smtClean="0">
              <a:sym typeface="Symbol" pitchFamily="18" charset="2"/>
            </a:endParaRPr>
          </a:p>
          <a:p>
            <a:pPr eaLnBrk="1" hangingPunct="1">
              <a:buFontTx/>
              <a:buNone/>
            </a:pPr>
            <a:endParaRPr lang="en-US" sz="2800" smtClean="0">
              <a:sym typeface="Symbol" pitchFamily="18" charset="2"/>
            </a:endParaRPr>
          </a:p>
          <a:p>
            <a:pPr eaLnBrk="1" hangingPunct="1">
              <a:buFontTx/>
              <a:buNone/>
            </a:pPr>
            <a:endParaRPr lang="en-US" sz="2800" smtClean="0">
              <a:sym typeface="Symbol" pitchFamily="18" charset="2"/>
            </a:endParaRPr>
          </a:p>
          <a:p>
            <a:pPr eaLnBrk="1" hangingPunct="1">
              <a:buFontTx/>
              <a:buNone/>
            </a:pPr>
            <a:endParaRPr lang="en-US" b="1" smtClean="0">
              <a:sym typeface="Symbol" pitchFamily="18" charset="2"/>
            </a:endParaRPr>
          </a:p>
        </p:txBody>
      </p:sp>
      <p:sp>
        <p:nvSpPr>
          <p:cNvPr id="117762" name="Slide Number Placeholder 5"/>
          <p:cNvSpPr>
            <a:spLocks noGrp="1"/>
          </p:cNvSpPr>
          <p:nvPr>
            <p:ph type="sldNum" sz="quarter" idx="12"/>
          </p:nvPr>
        </p:nvSpPr>
        <p:spPr>
          <a:noFill/>
        </p:spPr>
        <p:txBody>
          <a:bodyPr/>
          <a:lstStyle/>
          <a:p>
            <a:fld id="{15B8F033-E006-40CA-A810-12518EBB7D4B}" type="slidenum">
              <a:rPr lang="en-US" smtClean="0">
                <a:solidFill>
                  <a:srgbClr val="000000"/>
                </a:solidFill>
              </a:rPr>
              <a:pPr/>
              <a:t>60</a:t>
            </a:fld>
            <a:endParaRPr lang="en-US" smtClean="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idx="1"/>
          </p:nvPr>
        </p:nvSpPr>
        <p:spPr>
          <a:xfrm>
            <a:off x="457200" y="381000"/>
            <a:ext cx="8229600" cy="5745163"/>
          </a:xfrm>
        </p:spPr>
        <p:txBody>
          <a:bodyPr/>
          <a:lstStyle/>
          <a:p>
            <a:pPr eaLnBrk="1" hangingPunct="1">
              <a:lnSpc>
                <a:spcPct val="80000"/>
              </a:lnSpc>
              <a:buFontTx/>
              <a:buNone/>
            </a:pPr>
            <a:r>
              <a:rPr lang="en-US" sz="2800" dirty="0" smtClean="0">
                <a:sym typeface="Symbol" pitchFamily="18" charset="2"/>
              </a:rPr>
              <a:t>c    (where a is a terminal symbol)</a:t>
            </a:r>
            <a:br>
              <a:rPr lang="en-US" sz="2800" dirty="0" smtClean="0">
                <a:sym typeface="Symbol" pitchFamily="18" charset="2"/>
              </a:rPr>
            </a:br>
            <a:endParaRPr lang="en-US" sz="2800" dirty="0" smtClean="0">
              <a:sym typeface="Symbol" pitchFamily="18" charset="2"/>
            </a:endParaRPr>
          </a:p>
          <a:p>
            <a:pPr eaLnBrk="1" hangingPunct="1">
              <a:lnSpc>
                <a:spcPct val="80000"/>
              </a:lnSpc>
              <a:buFontTx/>
              <a:buNone/>
            </a:pPr>
            <a:r>
              <a:rPr lang="en-US" sz="2800" dirty="0" smtClean="0">
                <a:sym typeface="Symbol" pitchFamily="18" charset="2"/>
              </a:rPr>
              <a:t>becomes</a:t>
            </a:r>
          </a:p>
          <a:p>
            <a:pPr eaLnBrk="1" hangingPunct="1">
              <a:lnSpc>
                <a:spcPct val="80000"/>
              </a:lnSpc>
              <a:buFontTx/>
              <a:buNone/>
            </a:pPr>
            <a:endParaRPr lang="en-US" sz="2800" dirty="0" smtClean="0">
              <a:sym typeface="Symbol" pitchFamily="18" charset="2"/>
            </a:endParaRPr>
          </a:p>
          <a:p>
            <a:pPr eaLnBrk="1" hangingPunct="1">
              <a:lnSpc>
                <a:spcPct val="80000"/>
              </a:lnSpc>
              <a:buFontTx/>
              <a:buNone/>
            </a:pPr>
            <a:r>
              <a:rPr lang="en-US" sz="2800" dirty="0" smtClean="0">
                <a:sym typeface="Symbol" pitchFamily="18" charset="2"/>
              </a:rPr>
              <a:t>   match(c);</a:t>
            </a:r>
            <a:br>
              <a:rPr lang="en-US" sz="2800" dirty="0" smtClean="0">
                <a:sym typeface="Symbol" pitchFamily="18" charset="2"/>
              </a:rPr>
            </a:br>
            <a:endParaRPr lang="en-US" sz="2800" dirty="0" smtClean="0">
              <a:sym typeface="Symbol" pitchFamily="18" charset="2"/>
            </a:endParaRPr>
          </a:p>
          <a:p>
            <a:pPr eaLnBrk="1" hangingPunct="1">
              <a:lnSpc>
                <a:spcPct val="80000"/>
              </a:lnSpc>
              <a:buFontTx/>
              <a:buNone/>
            </a:pPr>
            <a:r>
              <a:rPr lang="en-US" sz="2800" dirty="0" smtClean="0">
                <a:sym typeface="Symbol" pitchFamily="18" charset="2"/>
              </a:rPr>
              <a:t>where </a:t>
            </a:r>
            <a:br>
              <a:rPr lang="en-US" sz="2800" dirty="0" smtClean="0">
                <a:sym typeface="Symbol" pitchFamily="18" charset="2"/>
              </a:rPr>
            </a:br>
            <a:endParaRPr lang="en-US" sz="2800" dirty="0" smtClean="0">
              <a:sym typeface="Symbol" pitchFamily="18" charset="2"/>
            </a:endParaRPr>
          </a:p>
          <a:p>
            <a:pPr eaLnBrk="1" hangingPunct="1">
              <a:lnSpc>
                <a:spcPct val="80000"/>
              </a:lnSpc>
              <a:buFontTx/>
              <a:buNone/>
            </a:pPr>
            <a:r>
              <a:rPr lang="en-US" sz="2800" dirty="0" smtClean="0">
                <a:sym typeface="Symbol" pitchFamily="18" charset="2"/>
              </a:rPr>
              <a:t>    match(c)</a:t>
            </a:r>
            <a:br>
              <a:rPr lang="en-US" sz="2800" dirty="0" smtClean="0">
                <a:sym typeface="Symbol" pitchFamily="18" charset="2"/>
              </a:rPr>
            </a:br>
            <a:r>
              <a:rPr lang="en-US" sz="2800" dirty="0" smtClean="0">
                <a:sym typeface="Symbol" pitchFamily="18" charset="2"/>
              </a:rPr>
              <a:t>{    if ( current token is c )</a:t>
            </a:r>
          </a:p>
          <a:p>
            <a:pPr eaLnBrk="1" hangingPunct="1">
              <a:lnSpc>
                <a:spcPct val="80000"/>
              </a:lnSpc>
              <a:buFontTx/>
              <a:buNone/>
            </a:pPr>
            <a:r>
              <a:rPr lang="en-US" sz="2800" dirty="0" smtClean="0">
                <a:sym typeface="Symbol" pitchFamily="18" charset="2"/>
              </a:rPr>
              <a:t>        {  get next token from scanner;}</a:t>
            </a:r>
          </a:p>
          <a:p>
            <a:pPr eaLnBrk="1" hangingPunct="1">
              <a:lnSpc>
                <a:spcPct val="80000"/>
              </a:lnSpc>
              <a:buFontTx/>
              <a:buNone/>
            </a:pPr>
            <a:r>
              <a:rPr lang="en-US" sz="2800" dirty="0" smtClean="0">
                <a:sym typeface="Symbol" pitchFamily="18" charset="2"/>
              </a:rPr>
              <a:t>        else error;</a:t>
            </a:r>
          </a:p>
          <a:p>
            <a:pPr eaLnBrk="1" hangingPunct="1">
              <a:lnSpc>
                <a:spcPct val="80000"/>
              </a:lnSpc>
              <a:buFontTx/>
              <a:buNone/>
            </a:pPr>
            <a:r>
              <a:rPr lang="en-US" sz="2800" dirty="0" smtClean="0">
                <a:sym typeface="Symbol" pitchFamily="18" charset="2"/>
              </a:rPr>
              <a:t>    } </a:t>
            </a:r>
          </a:p>
        </p:txBody>
      </p:sp>
      <p:sp>
        <p:nvSpPr>
          <p:cNvPr id="118786" name="Slide Number Placeholder 5"/>
          <p:cNvSpPr>
            <a:spLocks noGrp="1"/>
          </p:cNvSpPr>
          <p:nvPr>
            <p:ph type="sldNum" sz="quarter" idx="12"/>
          </p:nvPr>
        </p:nvSpPr>
        <p:spPr>
          <a:noFill/>
        </p:spPr>
        <p:txBody>
          <a:bodyPr/>
          <a:lstStyle/>
          <a:p>
            <a:fld id="{DAB3705D-E11A-45C4-BBBC-E154227B2FBB}" type="slidenum">
              <a:rPr lang="en-US" smtClean="0">
                <a:solidFill>
                  <a:srgbClr val="000000"/>
                </a:solidFill>
              </a:rPr>
              <a:pPr/>
              <a:t>61</a:t>
            </a:fld>
            <a:endParaRPr lang="en-US" smtClean="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idx="1"/>
          </p:nvPr>
        </p:nvSpPr>
        <p:spPr>
          <a:xfrm>
            <a:off x="381000" y="152400"/>
            <a:ext cx="8229600" cy="6400800"/>
          </a:xfrm>
        </p:spPr>
        <p:txBody>
          <a:bodyPr/>
          <a:lstStyle/>
          <a:p>
            <a:pPr eaLnBrk="1" hangingPunct="1">
              <a:lnSpc>
                <a:spcPct val="90000"/>
              </a:lnSpc>
              <a:buFontTx/>
              <a:buNone/>
            </a:pPr>
            <a:r>
              <a:rPr lang="en-US" sz="2800" dirty="0" smtClean="0">
                <a:sym typeface="Symbol" pitchFamily="18" charset="2"/>
              </a:rPr>
              <a:t>It  may be worthwhile to simplify  the grammar</a:t>
            </a:r>
            <a:br>
              <a:rPr lang="en-US" sz="2800" dirty="0" smtClean="0">
                <a:sym typeface="Symbol" pitchFamily="18" charset="2"/>
              </a:rPr>
            </a:br>
            <a:r>
              <a:rPr lang="en-US" sz="2800" dirty="0" smtClean="0">
                <a:sym typeface="Symbol" pitchFamily="18" charset="2"/>
              </a:rPr>
              <a:t>before starting. </a:t>
            </a:r>
          </a:p>
          <a:p>
            <a:pPr eaLnBrk="1" hangingPunct="1">
              <a:lnSpc>
                <a:spcPct val="90000"/>
              </a:lnSpc>
              <a:buFontTx/>
              <a:buNone/>
            </a:pPr>
            <a:r>
              <a:rPr lang="en-US" sz="2800" dirty="0" smtClean="0">
                <a:sym typeface="Symbol" pitchFamily="18" charset="2"/>
              </a:rPr>
              <a:t> </a:t>
            </a:r>
          </a:p>
          <a:p>
            <a:pPr eaLnBrk="1" hangingPunct="1">
              <a:lnSpc>
                <a:spcPct val="90000"/>
              </a:lnSpc>
              <a:buFontTx/>
              <a:buNone/>
            </a:pPr>
            <a:r>
              <a:rPr lang="en-US" sz="2800" dirty="0" smtClean="0">
                <a:sym typeface="Symbol" pitchFamily="18" charset="2"/>
              </a:rPr>
              <a:t>For example, </a:t>
            </a:r>
          </a:p>
          <a:p>
            <a:pPr eaLnBrk="1" hangingPunct="1">
              <a:lnSpc>
                <a:spcPct val="90000"/>
              </a:lnSpc>
              <a:buFontTx/>
              <a:buNone/>
            </a:pPr>
            <a:endParaRPr lang="en-US" sz="2800" dirty="0" smtClean="0">
              <a:sym typeface="Symbol" pitchFamily="18" charset="2"/>
            </a:endParaRPr>
          </a:p>
          <a:p>
            <a:pPr eaLnBrk="1" hangingPunct="1">
              <a:lnSpc>
                <a:spcPct val="90000"/>
              </a:lnSpc>
              <a:buFontTx/>
              <a:buNone/>
            </a:pPr>
            <a:r>
              <a:rPr lang="en-US" sz="2800" dirty="0" smtClean="0">
                <a:sym typeface="Symbol" pitchFamily="18" charset="2"/>
              </a:rPr>
              <a:t>    A ::= B| </a:t>
            </a:r>
            <a:r>
              <a:rPr lang="en-US" sz="2800" dirty="0" err="1" smtClean="0">
                <a:sym typeface="Symbol" pitchFamily="18" charset="2"/>
              </a:rPr>
              <a:t>xC</a:t>
            </a:r>
            <a:endParaRPr lang="en-US" sz="2800" dirty="0" smtClean="0">
              <a:sym typeface="Symbol" pitchFamily="18" charset="2"/>
            </a:endParaRPr>
          </a:p>
          <a:p>
            <a:pPr eaLnBrk="1" hangingPunct="1">
              <a:lnSpc>
                <a:spcPct val="90000"/>
              </a:lnSpc>
              <a:buFontTx/>
              <a:buNone/>
            </a:pPr>
            <a:r>
              <a:rPr lang="en-US" sz="2800" dirty="0" smtClean="0">
                <a:sym typeface="Symbol" pitchFamily="18" charset="2"/>
              </a:rPr>
              <a:t>    C::=  D </a:t>
            </a:r>
          </a:p>
          <a:p>
            <a:pPr eaLnBrk="1" hangingPunct="1">
              <a:lnSpc>
                <a:spcPct val="90000"/>
              </a:lnSpc>
              <a:buFontTx/>
              <a:buNone/>
            </a:pPr>
            <a:endParaRPr lang="en-US" sz="2800" dirty="0" smtClean="0">
              <a:sym typeface="Symbol" pitchFamily="18" charset="2"/>
            </a:endParaRPr>
          </a:p>
          <a:p>
            <a:pPr eaLnBrk="1" hangingPunct="1">
              <a:lnSpc>
                <a:spcPct val="90000"/>
              </a:lnSpc>
              <a:buFontTx/>
              <a:buNone/>
            </a:pPr>
            <a:r>
              <a:rPr lang="en-US" sz="2800" dirty="0" smtClean="0">
                <a:sym typeface="Symbol" pitchFamily="18" charset="2"/>
              </a:rPr>
              <a:t>could be simplified to </a:t>
            </a:r>
          </a:p>
          <a:p>
            <a:pPr eaLnBrk="1" hangingPunct="1">
              <a:lnSpc>
                <a:spcPct val="90000"/>
              </a:lnSpc>
              <a:buFontTx/>
              <a:buNone/>
            </a:pPr>
            <a:r>
              <a:rPr lang="en-US" sz="2800" dirty="0" smtClean="0">
                <a:sym typeface="Symbol" pitchFamily="18" charset="2"/>
              </a:rPr>
              <a:t>      A ::= B | </a:t>
            </a:r>
            <a:r>
              <a:rPr lang="en-US" sz="2800" dirty="0" err="1" smtClean="0">
                <a:sym typeface="Symbol" pitchFamily="18" charset="2"/>
              </a:rPr>
              <a:t>xD</a:t>
            </a:r>
            <a:r>
              <a:rPr lang="en-US" sz="2800" dirty="0" smtClean="0">
                <a:sym typeface="Symbol" pitchFamily="18" charset="2"/>
              </a:rPr>
              <a:t>.</a:t>
            </a:r>
          </a:p>
          <a:p>
            <a:pPr eaLnBrk="1" hangingPunct="1">
              <a:lnSpc>
                <a:spcPct val="90000"/>
              </a:lnSpc>
              <a:buFontTx/>
              <a:buNone/>
            </a:pPr>
            <a:endParaRPr lang="en-US" sz="2800" dirty="0" smtClean="0">
              <a:sym typeface="Symbol" pitchFamily="18" charset="2"/>
            </a:endParaRPr>
          </a:p>
          <a:p>
            <a:pPr eaLnBrk="1" hangingPunct="1">
              <a:lnSpc>
                <a:spcPct val="90000"/>
              </a:lnSpc>
              <a:buFontTx/>
              <a:buNone/>
            </a:pPr>
            <a:r>
              <a:rPr lang="en-US" sz="2800" dirty="0" smtClean="0">
                <a:sym typeface="Symbol" pitchFamily="18" charset="2"/>
              </a:rPr>
              <a:t>Also, code can be simplified after the fact to eliminate redundant tests, etc.</a:t>
            </a:r>
          </a:p>
        </p:txBody>
      </p:sp>
      <p:sp>
        <p:nvSpPr>
          <p:cNvPr id="119810" name="Slide Number Placeholder 5"/>
          <p:cNvSpPr>
            <a:spLocks noGrp="1"/>
          </p:cNvSpPr>
          <p:nvPr>
            <p:ph type="sldNum" sz="quarter" idx="12"/>
          </p:nvPr>
        </p:nvSpPr>
        <p:spPr>
          <a:noFill/>
        </p:spPr>
        <p:txBody>
          <a:bodyPr/>
          <a:lstStyle/>
          <a:p>
            <a:fld id="{21409C4B-8666-4CD8-A8B0-12ADCF9BD63A}" type="slidenum">
              <a:rPr lang="en-US" smtClean="0">
                <a:solidFill>
                  <a:srgbClr val="000000"/>
                </a:solidFill>
              </a:rPr>
              <a:pPr/>
              <a:t>62</a:t>
            </a:fld>
            <a:endParaRPr lang="en-US" smtClean="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3"/>
          <p:cNvSpPr>
            <a:spLocks noGrp="1" noChangeArrowheads="1"/>
          </p:cNvSpPr>
          <p:nvPr>
            <p:ph idx="1"/>
          </p:nvPr>
        </p:nvSpPr>
        <p:spPr>
          <a:xfrm>
            <a:off x="381000" y="1981200"/>
            <a:ext cx="8229600" cy="4525963"/>
          </a:xfrm>
        </p:spPr>
        <p:txBody>
          <a:bodyPr/>
          <a:lstStyle/>
          <a:p>
            <a:pPr eaLnBrk="1" hangingPunct="1">
              <a:buFontTx/>
              <a:buNone/>
            </a:pPr>
            <a:r>
              <a:rPr lang="en-US" i="1" dirty="0" err="1" smtClean="0"/>
              <a:t>expr</a:t>
            </a:r>
            <a:r>
              <a:rPr lang="en-US" dirty="0" smtClean="0"/>
              <a:t> ::= </a:t>
            </a:r>
            <a:r>
              <a:rPr lang="en-US" i="1" dirty="0" smtClean="0"/>
              <a:t>term</a:t>
            </a:r>
            <a:r>
              <a:rPr lang="en-US" dirty="0" smtClean="0"/>
              <a:t> ( ( </a:t>
            </a:r>
            <a:r>
              <a:rPr lang="en-US" dirty="0" smtClean="0">
                <a:solidFill>
                  <a:srgbClr val="0099FF"/>
                </a:solidFill>
              </a:rPr>
              <a:t>+ </a:t>
            </a:r>
            <a:r>
              <a:rPr lang="en-US" dirty="0" smtClean="0"/>
              <a:t>| </a:t>
            </a:r>
            <a:r>
              <a:rPr lang="en-US" dirty="0" smtClean="0">
                <a:solidFill>
                  <a:srgbClr val="0099FF"/>
                </a:solidFill>
              </a:rPr>
              <a:t>- </a:t>
            </a:r>
            <a:r>
              <a:rPr lang="en-US" dirty="0" smtClean="0"/>
              <a:t>)  </a:t>
            </a:r>
            <a:r>
              <a:rPr lang="en-US" i="1" dirty="0" smtClean="0"/>
              <a:t>term</a:t>
            </a:r>
            <a:r>
              <a:rPr lang="en-US" dirty="0" smtClean="0"/>
              <a:t> )* </a:t>
            </a:r>
          </a:p>
          <a:p>
            <a:pPr eaLnBrk="1" hangingPunct="1">
              <a:buFontTx/>
              <a:buNone/>
            </a:pPr>
            <a:r>
              <a:rPr lang="en-US" i="1" dirty="0" smtClean="0"/>
              <a:t>term</a:t>
            </a:r>
            <a:r>
              <a:rPr lang="en-US" dirty="0" smtClean="0"/>
              <a:t> ::= </a:t>
            </a:r>
            <a:r>
              <a:rPr lang="en-US" i="1" dirty="0" smtClean="0"/>
              <a:t>factor </a:t>
            </a:r>
            <a:r>
              <a:rPr lang="en-US" dirty="0" smtClean="0"/>
              <a:t>( ( </a:t>
            </a:r>
            <a:r>
              <a:rPr lang="en-US" dirty="0" smtClean="0">
                <a:solidFill>
                  <a:srgbClr val="0099FF"/>
                </a:solidFill>
              </a:rPr>
              <a:t>*</a:t>
            </a:r>
            <a:r>
              <a:rPr lang="en-US" dirty="0" smtClean="0"/>
              <a:t> | </a:t>
            </a:r>
            <a:r>
              <a:rPr lang="en-US" dirty="0" smtClean="0">
                <a:solidFill>
                  <a:srgbClr val="0099FF"/>
                </a:solidFill>
              </a:rPr>
              <a:t>/</a:t>
            </a:r>
            <a:r>
              <a:rPr lang="en-US" dirty="0" smtClean="0"/>
              <a:t> )  </a:t>
            </a:r>
            <a:r>
              <a:rPr lang="en-US" i="1" dirty="0" smtClean="0"/>
              <a:t>factor</a:t>
            </a:r>
            <a:r>
              <a:rPr lang="en-US" dirty="0" smtClean="0"/>
              <a:t> )*</a:t>
            </a:r>
          </a:p>
          <a:p>
            <a:pPr eaLnBrk="1" hangingPunct="1">
              <a:buFontTx/>
              <a:buNone/>
            </a:pPr>
            <a:r>
              <a:rPr lang="en-US" i="1" dirty="0" smtClean="0"/>
              <a:t>factor</a:t>
            </a:r>
            <a:r>
              <a:rPr lang="en-US" dirty="0" smtClean="0"/>
              <a:t> ::= </a:t>
            </a:r>
            <a:r>
              <a:rPr lang="en-US" i="1" dirty="0" err="1" smtClean="0">
                <a:solidFill>
                  <a:srgbClr val="0099FF"/>
                </a:solidFill>
              </a:rPr>
              <a:t>int_lit</a:t>
            </a:r>
            <a:r>
              <a:rPr lang="en-US" dirty="0" smtClean="0"/>
              <a:t> | </a:t>
            </a:r>
            <a:r>
              <a:rPr lang="en-US" b="1" dirty="0" smtClean="0">
                <a:solidFill>
                  <a:srgbClr val="0099FF"/>
                </a:solidFill>
              </a:rPr>
              <a:t>(</a:t>
            </a:r>
            <a:r>
              <a:rPr lang="en-US" b="1" dirty="0" smtClean="0"/>
              <a:t> </a:t>
            </a:r>
            <a:r>
              <a:rPr lang="en-US" i="1" dirty="0" err="1" smtClean="0"/>
              <a:t>expr</a:t>
            </a:r>
            <a:r>
              <a:rPr lang="en-US" dirty="0" smtClean="0"/>
              <a:t> </a:t>
            </a:r>
            <a:r>
              <a:rPr lang="en-US" b="1" dirty="0" smtClean="0">
                <a:solidFill>
                  <a:srgbClr val="0099FF"/>
                </a:solidFill>
              </a:rPr>
              <a:t>)</a:t>
            </a:r>
            <a:endParaRPr lang="en-US" b="1" dirty="0" smtClean="0"/>
          </a:p>
          <a:p>
            <a:pPr eaLnBrk="1" hangingPunct="1">
              <a:buFontTx/>
              <a:buNone/>
            </a:pPr>
            <a:endParaRPr lang="en-US" b="1" dirty="0" smtClean="0"/>
          </a:p>
          <a:p>
            <a:pPr eaLnBrk="1" hangingPunct="1">
              <a:buFontTx/>
              <a:buNone/>
            </a:pPr>
            <a:r>
              <a:rPr lang="en-US" dirty="0" smtClean="0"/>
              <a:t>We are given a Scanner and Token class similar to that in Assignment 1</a:t>
            </a:r>
          </a:p>
        </p:txBody>
      </p:sp>
      <p:sp>
        <p:nvSpPr>
          <p:cNvPr id="120834" name="Slide Number Placeholder 5"/>
          <p:cNvSpPr>
            <a:spLocks noGrp="1"/>
          </p:cNvSpPr>
          <p:nvPr>
            <p:ph type="sldNum" sz="quarter" idx="12"/>
          </p:nvPr>
        </p:nvSpPr>
        <p:spPr>
          <a:noFill/>
        </p:spPr>
        <p:txBody>
          <a:bodyPr/>
          <a:lstStyle/>
          <a:p>
            <a:fld id="{B4F5B2AD-63ED-447E-B232-5985B6EEAFBC}" type="slidenum">
              <a:rPr lang="en-US" smtClean="0">
                <a:solidFill>
                  <a:srgbClr val="000000"/>
                </a:solidFill>
              </a:rPr>
              <a:pPr/>
              <a:t>63</a:t>
            </a:fld>
            <a:endParaRPr lang="en-US" smtClean="0">
              <a:solidFill>
                <a:srgbClr val="000000"/>
              </a:solidFill>
            </a:endParaRPr>
          </a:p>
        </p:txBody>
      </p:sp>
      <p:sp>
        <p:nvSpPr>
          <p:cNvPr id="120835" name="Rectangle 2"/>
          <p:cNvSpPr>
            <a:spLocks noGrp="1" noChangeArrowheads="1"/>
          </p:cNvSpPr>
          <p:nvPr>
            <p:ph type="title"/>
          </p:nvPr>
        </p:nvSpPr>
        <p:spPr/>
        <p:txBody>
          <a:bodyPr>
            <a:normAutofit fontScale="90000"/>
          </a:bodyPr>
          <a:lstStyle/>
          <a:p>
            <a:pPr eaLnBrk="1" hangingPunct="1"/>
            <a:r>
              <a:rPr lang="en-US" sz="4000" smtClean="0"/>
              <a:t>Example: Simple expression grammar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3"/>
          <p:cNvSpPr>
            <a:spLocks noGrp="1" noChangeArrowheads="1"/>
          </p:cNvSpPr>
          <p:nvPr>
            <p:ph idx="1"/>
          </p:nvPr>
        </p:nvSpPr>
        <p:spPr/>
        <p:txBody>
          <a:bodyPr>
            <a:normAutofit/>
          </a:bodyPr>
          <a:lstStyle/>
          <a:p>
            <a:pPr marL="109728" indent="0">
              <a:lnSpc>
                <a:spcPct val="90000"/>
              </a:lnSpc>
              <a:buNone/>
            </a:pPr>
            <a:r>
              <a:rPr lang="en-US" sz="3800" dirty="0" smtClean="0"/>
              <a:t>public class </a:t>
            </a:r>
            <a:r>
              <a:rPr lang="en-US" sz="3800" dirty="0" err="1" smtClean="0"/>
              <a:t>SimpleParser</a:t>
            </a:r>
            <a:r>
              <a:rPr lang="en-US" sz="3800" dirty="0" smtClean="0"/>
              <a:t> </a:t>
            </a:r>
          </a:p>
          <a:p>
            <a:pPr marL="109728" indent="0">
              <a:lnSpc>
                <a:spcPct val="90000"/>
              </a:lnSpc>
              <a:buNone/>
            </a:pPr>
            <a:r>
              <a:rPr lang="en-US" sz="3800" dirty="0" smtClean="0"/>
              <a:t>{</a:t>
            </a:r>
          </a:p>
          <a:p>
            <a:pPr marL="393192" lvl="1" indent="0">
              <a:buNone/>
            </a:pPr>
            <a:r>
              <a:rPr lang="en-US" sz="2800" dirty="0" smtClean="0"/>
              <a:t>Scanner </a:t>
            </a:r>
            <a:r>
              <a:rPr lang="en-US" sz="2800" dirty="0" err="1"/>
              <a:t>scanner</a:t>
            </a:r>
            <a:r>
              <a:rPr lang="en-US" sz="2800" dirty="0" smtClean="0"/>
              <a:t>; </a:t>
            </a:r>
            <a:r>
              <a:rPr lang="en-US" sz="2800" dirty="0" smtClean="0">
                <a:solidFill>
                  <a:schemeClr val="accent1"/>
                </a:solidFill>
              </a:rPr>
              <a:t>//Token producer</a:t>
            </a:r>
            <a:endParaRPr lang="en-US" sz="2800" dirty="0">
              <a:solidFill>
                <a:schemeClr val="accent1"/>
              </a:solidFill>
            </a:endParaRPr>
          </a:p>
          <a:p>
            <a:pPr marL="109728" indent="0">
              <a:buNone/>
            </a:pPr>
            <a:r>
              <a:rPr lang="en-US" sz="2800" dirty="0" smtClean="0"/>
              <a:t>   Token </a:t>
            </a:r>
            <a:r>
              <a:rPr lang="en-US" sz="2800" dirty="0"/>
              <a:t>t</a:t>
            </a:r>
            <a:r>
              <a:rPr lang="en-US" sz="2800" dirty="0" smtClean="0"/>
              <a:t>;  </a:t>
            </a:r>
            <a:r>
              <a:rPr lang="en-US" sz="2800" dirty="0" smtClean="0">
                <a:solidFill>
                  <a:schemeClr val="accent1"/>
                </a:solidFill>
              </a:rPr>
              <a:t>//next token</a:t>
            </a:r>
            <a:endParaRPr lang="en-US" sz="2800" dirty="0">
              <a:solidFill>
                <a:schemeClr val="accent1"/>
              </a:solidFill>
            </a:endParaRPr>
          </a:p>
          <a:p>
            <a:pPr marL="109728" indent="0">
              <a:buNone/>
            </a:pPr>
            <a:endParaRPr lang="en-US" sz="2800" dirty="0"/>
          </a:p>
          <a:p>
            <a:pPr marL="109728" indent="0">
              <a:buNone/>
            </a:pPr>
            <a:r>
              <a:rPr lang="en-US" sz="2800" dirty="0"/>
              <a:t> </a:t>
            </a:r>
            <a:r>
              <a:rPr lang="en-US" sz="2800" dirty="0" smtClean="0"/>
              <a:t>  Parser(Scanner </a:t>
            </a:r>
            <a:r>
              <a:rPr lang="en-US" sz="2800" dirty="0"/>
              <a:t>scanner) {</a:t>
            </a:r>
          </a:p>
          <a:p>
            <a:pPr marL="109728" indent="0">
              <a:buNone/>
            </a:pPr>
            <a:r>
              <a:rPr lang="en-US" sz="2800" b="1" dirty="0" smtClean="0"/>
              <a:t>       </a:t>
            </a:r>
            <a:r>
              <a:rPr lang="en-US" sz="2800" dirty="0" err="1" smtClean="0"/>
              <a:t>this.scanner</a:t>
            </a:r>
            <a:r>
              <a:rPr lang="en-US" sz="2800" dirty="0" smtClean="0"/>
              <a:t> </a:t>
            </a:r>
            <a:r>
              <a:rPr lang="en-US" sz="2800" dirty="0"/>
              <a:t>= scanner;</a:t>
            </a:r>
          </a:p>
          <a:p>
            <a:pPr marL="109728" indent="0">
              <a:buNone/>
            </a:pPr>
            <a:r>
              <a:rPr lang="en-US" sz="2800" dirty="0" smtClean="0"/>
              <a:t>       t </a:t>
            </a:r>
            <a:r>
              <a:rPr lang="en-US" sz="2800" dirty="0"/>
              <a:t>= </a:t>
            </a:r>
            <a:r>
              <a:rPr lang="en-US" sz="2800" dirty="0" err="1"/>
              <a:t>scanner.nextToken</a:t>
            </a:r>
            <a:r>
              <a:rPr lang="en-US" sz="2800" dirty="0"/>
              <a:t>();</a:t>
            </a:r>
          </a:p>
          <a:p>
            <a:pPr marL="109728" indent="0">
              <a:buNone/>
            </a:pPr>
            <a:r>
              <a:rPr lang="en-US" sz="2800" dirty="0" smtClean="0"/>
              <a:t>   }</a:t>
            </a:r>
            <a:endParaRPr lang="en-US" sz="2800" dirty="0"/>
          </a:p>
          <a:p>
            <a:endParaRPr lang="en-US" sz="2800" dirty="0"/>
          </a:p>
          <a:p>
            <a:pPr lvl="1">
              <a:buNone/>
            </a:pPr>
            <a:endParaRPr lang="en-US" sz="3800" dirty="0" smtClean="0"/>
          </a:p>
          <a:p>
            <a:pPr>
              <a:buNone/>
            </a:pPr>
            <a:endParaRPr lang="en-US" sz="3800" dirty="0" smtClean="0">
              <a:solidFill>
                <a:srgbClr val="FF6600"/>
              </a:solidFill>
            </a:endParaRPr>
          </a:p>
          <a:p>
            <a:pPr>
              <a:buNone/>
            </a:pPr>
            <a:endParaRPr lang="en-US" sz="3800" dirty="0" smtClean="0">
              <a:solidFill>
                <a:srgbClr val="FF6600"/>
              </a:solidFill>
            </a:endParaRPr>
          </a:p>
          <a:p>
            <a:pPr lvl="1" eaLnBrk="1" hangingPunct="1">
              <a:lnSpc>
                <a:spcPct val="90000"/>
              </a:lnSpc>
              <a:buFontTx/>
              <a:buNone/>
            </a:pPr>
            <a:endParaRPr lang="en-US" dirty="0" smtClean="0"/>
          </a:p>
        </p:txBody>
      </p:sp>
      <p:sp>
        <p:nvSpPr>
          <p:cNvPr id="121858" name="Slide Number Placeholder 5"/>
          <p:cNvSpPr>
            <a:spLocks noGrp="1"/>
          </p:cNvSpPr>
          <p:nvPr>
            <p:ph type="sldNum" sz="quarter" idx="12"/>
          </p:nvPr>
        </p:nvSpPr>
        <p:spPr>
          <a:noFill/>
        </p:spPr>
        <p:txBody>
          <a:bodyPr/>
          <a:lstStyle/>
          <a:p>
            <a:fld id="{C751666D-B1C6-4F3F-8E49-644F4203EBA6}" type="slidenum">
              <a:rPr lang="en-US" smtClean="0">
                <a:solidFill>
                  <a:srgbClr val="000000"/>
                </a:solidFill>
              </a:rPr>
              <a:pPr/>
              <a:t>64</a:t>
            </a:fld>
            <a:endParaRPr lang="en-US" smtClean="0">
              <a:solidFill>
                <a:srgbClr val="000000"/>
              </a:solidFill>
            </a:endParaRPr>
          </a:p>
        </p:txBody>
      </p:sp>
      <p:sp>
        <p:nvSpPr>
          <p:cNvPr id="121859" name="Rectangle 2"/>
          <p:cNvSpPr>
            <a:spLocks noGrp="1" noChangeArrowheads="1"/>
          </p:cNvSpPr>
          <p:nvPr>
            <p:ph type="title"/>
          </p:nvPr>
        </p:nvSpPr>
        <p:spPr/>
        <p:txBody>
          <a:bodyPr/>
          <a:lstStyle/>
          <a:p>
            <a:pPr eaLnBrk="1" hangingPunct="1"/>
            <a:r>
              <a:rPr lang="en-US" smtClean="0"/>
              <a:t>Class SimpleParser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idx="1"/>
          </p:nvPr>
        </p:nvSpPr>
        <p:spPr>
          <a:xfrm>
            <a:off x="457200" y="304800"/>
            <a:ext cx="8229600" cy="5821363"/>
          </a:xfrm>
        </p:spPr>
        <p:txBody>
          <a:bodyPr>
            <a:normAutofit/>
          </a:bodyPr>
          <a:lstStyle/>
          <a:p>
            <a:pPr eaLnBrk="1" hangingPunct="1">
              <a:lnSpc>
                <a:spcPct val="80000"/>
              </a:lnSpc>
              <a:buFontTx/>
              <a:buNone/>
            </a:pPr>
            <a:endParaRPr lang="en-US" sz="2400" dirty="0" smtClean="0"/>
          </a:p>
          <a:p>
            <a:pPr eaLnBrk="1" hangingPunct="1">
              <a:lnSpc>
                <a:spcPct val="80000"/>
              </a:lnSpc>
              <a:buFontTx/>
              <a:buNone/>
            </a:pPr>
            <a:r>
              <a:rPr lang="en-US" sz="2400" dirty="0" smtClean="0"/>
              <a:t>	Token consume() </a:t>
            </a:r>
          </a:p>
          <a:p>
            <a:pPr eaLnBrk="1" hangingPunct="1">
              <a:lnSpc>
                <a:spcPct val="80000"/>
              </a:lnSpc>
              <a:buFontTx/>
              <a:buNone/>
            </a:pPr>
            <a:r>
              <a:rPr lang="en-US" sz="2400" dirty="0" smtClean="0"/>
              <a:t>	{</a:t>
            </a:r>
          </a:p>
          <a:p>
            <a:pPr lvl="2">
              <a:buNone/>
            </a:pPr>
            <a:r>
              <a:rPr lang="en-US" sz="2200" dirty="0" smtClean="0"/>
              <a:t>t = </a:t>
            </a:r>
            <a:r>
              <a:rPr lang="en-US" sz="2200" dirty="0" err="1" smtClean="0"/>
              <a:t>scanner.getNext</a:t>
            </a:r>
            <a:r>
              <a:rPr lang="en-US" sz="2200" dirty="0" smtClean="0"/>
              <a:t>();</a:t>
            </a:r>
          </a:p>
          <a:p>
            <a:pPr lvl="1">
              <a:buNone/>
            </a:pPr>
            <a:r>
              <a:rPr lang="en-US" sz="2000" dirty="0" smtClean="0"/>
              <a:t>}</a:t>
            </a:r>
          </a:p>
          <a:p>
            <a:pPr eaLnBrk="1" hangingPunct="1">
              <a:lnSpc>
                <a:spcPct val="80000"/>
              </a:lnSpc>
              <a:buFontTx/>
              <a:buNone/>
            </a:pPr>
            <a:endParaRPr lang="en-US" sz="2400" dirty="0" smtClean="0"/>
          </a:p>
          <a:p>
            <a:pPr eaLnBrk="1" hangingPunct="1">
              <a:lnSpc>
                <a:spcPct val="80000"/>
              </a:lnSpc>
              <a:buFontTx/>
              <a:buNone/>
            </a:pPr>
            <a:endParaRPr lang="en-US" sz="2400" dirty="0" smtClean="0"/>
          </a:p>
          <a:p>
            <a:pPr eaLnBrk="1" hangingPunct="1">
              <a:lnSpc>
                <a:spcPct val="80000"/>
              </a:lnSpc>
              <a:buFontTx/>
              <a:buNone/>
            </a:pPr>
            <a:r>
              <a:rPr lang="en-US" sz="2400" dirty="0"/>
              <a:t>	</a:t>
            </a:r>
            <a:r>
              <a:rPr lang="en-US" sz="2400" dirty="0" smtClean="0"/>
              <a:t> void match(Kind kind){</a:t>
            </a:r>
          </a:p>
          <a:p>
            <a:pPr eaLnBrk="1" hangingPunct="1">
              <a:lnSpc>
                <a:spcPct val="80000"/>
              </a:lnSpc>
              <a:buFontTx/>
              <a:buNone/>
            </a:pPr>
            <a:r>
              <a:rPr lang="en-US" sz="2400" dirty="0"/>
              <a:t> </a:t>
            </a:r>
            <a:r>
              <a:rPr lang="en-US" sz="2400" dirty="0" smtClean="0"/>
              <a:t>      if( </a:t>
            </a:r>
            <a:r>
              <a:rPr lang="en-US" sz="2400" dirty="0" err="1" smtClean="0"/>
              <a:t>t.isKind</a:t>
            </a:r>
            <a:r>
              <a:rPr lang="en-US" sz="2400" dirty="0" smtClean="0"/>
              <a:t>(kind)){</a:t>
            </a:r>
          </a:p>
          <a:p>
            <a:pPr eaLnBrk="1" hangingPunct="1">
              <a:lnSpc>
                <a:spcPct val="80000"/>
              </a:lnSpc>
              <a:buFontTx/>
              <a:buNone/>
            </a:pPr>
            <a:r>
              <a:rPr lang="en-US" sz="2400" dirty="0"/>
              <a:t>	</a:t>
            </a:r>
            <a:r>
              <a:rPr lang="en-US" sz="2400" dirty="0" smtClean="0"/>
              <a:t>	   consume();</a:t>
            </a:r>
          </a:p>
          <a:p>
            <a:pPr eaLnBrk="1" hangingPunct="1">
              <a:lnSpc>
                <a:spcPct val="80000"/>
              </a:lnSpc>
              <a:buFontTx/>
              <a:buNone/>
            </a:pPr>
            <a:r>
              <a:rPr lang="en-US" sz="2400" dirty="0"/>
              <a:t> </a:t>
            </a:r>
            <a:r>
              <a:rPr lang="en-US" sz="2400" dirty="0" smtClean="0"/>
              <a:t>      } else  </a:t>
            </a:r>
            <a:r>
              <a:rPr lang="en-US" sz="2400" i="1" dirty="0" smtClean="0">
                <a:solidFill>
                  <a:schemeClr val="accent4"/>
                </a:solidFill>
              </a:rPr>
              <a:t>handle error</a:t>
            </a:r>
          </a:p>
          <a:p>
            <a:pPr>
              <a:lnSpc>
                <a:spcPct val="80000"/>
              </a:lnSpc>
              <a:buNone/>
            </a:pPr>
            <a:r>
              <a:rPr lang="en-US" sz="2400" i="1" dirty="0" smtClean="0">
                <a:solidFill>
                  <a:schemeClr val="accent4"/>
                </a:solidFill>
              </a:rPr>
              <a:t>   </a:t>
            </a:r>
            <a:r>
              <a:rPr lang="en-US" sz="2400" dirty="0"/>
              <a:t>}</a:t>
            </a:r>
            <a:endParaRPr lang="en-US" sz="2400" dirty="0" smtClean="0"/>
          </a:p>
          <a:p>
            <a:pPr eaLnBrk="1" hangingPunct="1">
              <a:lnSpc>
                <a:spcPct val="80000"/>
              </a:lnSpc>
              <a:buFontTx/>
              <a:buNone/>
            </a:pPr>
            <a:endParaRPr lang="en-US" sz="2400" dirty="0" smtClean="0"/>
          </a:p>
        </p:txBody>
      </p:sp>
      <p:sp>
        <p:nvSpPr>
          <p:cNvPr id="122882" name="Slide Number Placeholder 5"/>
          <p:cNvSpPr>
            <a:spLocks noGrp="1"/>
          </p:cNvSpPr>
          <p:nvPr>
            <p:ph type="sldNum" sz="quarter" idx="12"/>
          </p:nvPr>
        </p:nvSpPr>
        <p:spPr>
          <a:noFill/>
        </p:spPr>
        <p:txBody>
          <a:bodyPr/>
          <a:lstStyle/>
          <a:p>
            <a:fld id="{2395BAEE-44A2-48D6-896F-DC18DBDFB658}" type="slidenum">
              <a:rPr lang="en-US" smtClean="0">
                <a:solidFill>
                  <a:srgbClr val="000000"/>
                </a:solidFill>
              </a:rPr>
              <a:pPr/>
              <a:t>65</a:t>
            </a:fld>
            <a:endParaRPr lang="en-US" smtClean="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2800" dirty="0" smtClean="0"/>
              <a:t>	</a:t>
            </a:r>
            <a:r>
              <a:rPr lang="en-US" sz="2800" dirty="0" smtClean="0">
                <a:solidFill>
                  <a:srgbClr val="FF6600"/>
                </a:solidFill>
              </a:rPr>
              <a:t>//     </a:t>
            </a:r>
            <a:r>
              <a:rPr lang="en-US" sz="2400" i="1" dirty="0" err="1" smtClean="0">
                <a:solidFill>
                  <a:srgbClr val="FF6600"/>
                </a:solidFill>
              </a:rPr>
              <a:t>expr</a:t>
            </a:r>
            <a:r>
              <a:rPr lang="en-US" sz="2400" dirty="0" smtClean="0">
                <a:solidFill>
                  <a:srgbClr val="FF6600"/>
                </a:solidFill>
              </a:rPr>
              <a:t> ::= </a:t>
            </a:r>
            <a:r>
              <a:rPr lang="en-US" sz="2400" i="1" dirty="0" smtClean="0">
                <a:solidFill>
                  <a:srgbClr val="FF6600"/>
                </a:solidFill>
              </a:rPr>
              <a:t>term</a:t>
            </a:r>
            <a:r>
              <a:rPr lang="en-US" sz="2400" dirty="0" smtClean="0">
                <a:solidFill>
                  <a:srgbClr val="FF6600"/>
                </a:solidFill>
              </a:rPr>
              <a:t> ( ( + | - )  </a:t>
            </a:r>
            <a:r>
              <a:rPr lang="en-US" sz="2400" i="1" dirty="0" smtClean="0">
                <a:solidFill>
                  <a:srgbClr val="FF6600"/>
                </a:solidFill>
              </a:rPr>
              <a:t>term</a:t>
            </a:r>
            <a:r>
              <a:rPr lang="en-US" sz="2400" dirty="0" smtClean="0">
                <a:solidFill>
                  <a:srgbClr val="FF6600"/>
                </a:solidFill>
              </a:rPr>
              <a:t> )*   </a:t>
            </a:r>
          </a:p>
          <a:p>
            <a:pPr eaLnBrk="1" hangingPunct="1">
              <a:lnSpc>
                <a:spcPct val="80000"/>
              </a:lnSpc>
              <a:buFontTx/>
              <a:buNone/>
            </a:pPr>
            <a:endParaRPr lang="en-US" sz="2400" dirty="0" smtClean="0">
              <a:solidFill>
                <a:srgbClr val="FF6600"/>
              </a:solidFill>
            </a:endParaRPr>
          </a:p>
          <a:p>
            <a:pPr eaLnBrk="1" hangingPunct="1">
              <a:lnSpc>
                <a:spcPct val="80000"/>
              </a:lnSpc>
              <a:buFontTx/>
              <a:buNone/>
            </a:pPr>
            <a:r>
              <a:rPr lang="en-US" sz="2400" dirty="0" smtClean="0"/>
              <a:t>public void </a:t>
            </a:r>
            <a:r>
              <a:rPr lang="en-US" sz="2400" dirty="0" err="1" smtClean="0"/>
              <a:t>expr</a:t>
            </a:r>
            <a:r>
              <a:rPr lang="en-US" sz="2400" dirty="0" smtClean="0"/>
              <a:t>() </a:t>
            </a:r>
          </a:p>
          <a:p>
            <a:pPr eaLnBrk="1" hangingPunct="1">
              <a:lnSpc>
                <a:spcPct val="80000"/>
              </a:lnSpc>
              <a:buFontTx/>
              <a:buNone/>
            </a:pPr>
            <a:r>
              <a:rPr lang="en-US" sz="2400" dirty="0" smtClean="0"/>
              <a:t>	{</a:t>
            </a:r>
          </a:p>
          <a:p>
            <a:pPr eaLnBrk="1" hangingPunct="1">
              <a:lnSpc>
                <a:spcPct val="80000"/>
              </a:lnSpc>
              <a:buFontTx/>
              <a:buNone/>
            </a:pPr>
            <a:r>
              <a:rPr lang="en-US" sz="2400" dirty="0" smtClean="0"/>
              <a:t>		term();</a:t>
            </a:r>
          </a:p>
          <a:p>
            <a:pPr eaLnBrk="1" hangingPunct="1">
              <a:lnSpc>
                <a:spcPct val="80000"/>
              </a:lnSpc>
              <a:buFontTx/>
              <a:buNone/>
            </a:pPr>
            <a:r>
              <a:rPr lang="en-US" sz="2400" dirty="0" smtClean="0"/>
              <a:t>		while (</a:t>
            </a:r>
            <a:r>
              <a:rPr lang="en-US" sz="2400" dirty="0" err="1" smtClean="0"/>
              <a:t>t.isKind</a:t>
            </a:r>
            <a:r>
              <a:rPr lang="en-US" sz="2400" dirty="0" smtClean="0"/>
              <a:t>(PLUS) || </a:t>
            </a:r>
            <a:r>
              <a:rPr lang="en-US" sz="2400" dirty="0" err="1" smtClean="0"/>
              <a:t>t.isKind</a:t>
            </a:r>
            <a:r>
              <a:rPr lang="en-US" sz="2400" dirty="0" smtClean="0"/>
              <a:t>(MINUS)) </a:t>
            </a:r>
          </a:p>
          <a:p>
            <a:pPr eaLnBrk="1" hangingPunct="1">
              <a:lnSpc>
                <a:spcPct val="80000"/>
              </a:lnSpc>
              <a:buFontTx/>
              <a:buNone/>
            </a:pPr>
            <a:r>
              <a:rPr lang="en-US" sz="2400" dirty="0" smtClean="0"/>
              <a:t>		{</a:t>
            </a:r>
          </a:p>
          <a:p>
            <a:pPr eaLnBrk="1" hangingPunct="1">
              <a:lnSpc>
                <a:spcPct val="80000"/>
              </a:lnSpc>
              <a:buFontTx/>
              <a:buNone/>
            </a:pPr>
            <a:r>
              <a:rPr lang="en-US" sz="2400" dirty="0" smtClean="0"/>
              <a:t>			if (</a:t>
            </a:r>
            <a:r>
              <a:rPr lang="en-US" sz="2400" dirty="0" err="1" smtClean="0"/>
              <a:t>t.isKind</a:t>
            </a:r>
            <a:r>
              <a:rPr lang="en-US" sz="2400" dirty="0" smtClean="0"/>
              <a:t>(PLUS)) </a:t>
            </a:r>
          </a:p>
          <a:p>
            <a:pPr eaLnBrk="1" hangingPunct="1">
              <a:lnSpc>
                <a:spcPct val="80000"/>
              </a:lnSpc>
              <a:buFontTx/>
              <a:buNone/>
            </a:pPr>
            <a:r>
              <a:rPr lang="en-US" sz="2400" dirty="0" smtClean="0"/>
              <a:t>			{  	match(PLUS);</a:t>
            </a:r>
          </a:p>
          <a:p>
            <a:pPr eaLnBrk="1" hangingPunct="1">
              <a:lnSpc>
                <a:spcPct val="80000"/>
              </a:lnSpc>
              <a:buFontTx/>
              <a:buNone/>
            </a:pPr>
            <a:r>
              <a:rPr lang="en-US" sz="2400" dirty="0" smtClean="0"/>
              <a:t>			} </a:t>
            </a:r>
          </a:p>
          <a:p>
            <a:pPr eaLnBrk="1" hangingPunct="1">
              <a:lnSpc>
                <a:spcPct val="80000"/>
              </a:lnSpc>
              <a:buFontTx/>
              <a:buNone/>
            </a:pPr>
            <a:r>
              <a:rPr lang="en-US" sz="2400" dirty="0" smtClean="0"/>
              <a:t>			else if (</a:t>
            </a:r>
            <a:r>
              <a:rPr lang="en-US" sz="2400" dirty="0" err="1" smtClean="0"/>
              <a:t>t.isKind</a:t>
            </a:r>
            <a:r>
              <a:rPr lang="en-US" sz="2400" dirty="0" smtClean="0"/>
              <a:t>(MINUS)) </a:t>
            </a:r>
          </a:p>
          <a:p>
            <a:pPr eaLnBrk="1" hangingPunct="1">
              <a:lnSpc>
                <a:spcPct val="80000"/>
              </a:lnSpc>
              <a:buFontTx/>
              <a:buNone/>
            </a:pPr>
            <a:r>
              <a:rPr lang="en-US" sz="2400" dirty="0" smtClean="0"/>
              <a:t>			{</a:t>
            </a:r>
          </a:p>
          <a:p>
            <a:pPr eaLnBrk="1" hangingPunct="1">
              <a:lnSpc>
                <a:spcPct val="80000"/>
              </a:lnSpc>
              <a:buFontTx/>
              <a:buNone/>
            </a:pPr>
            <a:r>
              <a:rPr lang="en-US" sz="2400" dirty="0" smtClean="0"/>
              <a:t>				match(MINUS);</a:t>
            </a:r>
          </a:p>
          <a:p>
            <a:pPr eaLnBrk="1" hangingPunct="1">
              <a:lnSpc>
                <a:spcPct val="80000"/>
              </a:lnSpc>
              <a:buFontTx/>
              <a:buNone/>
            </a:pPr>
            <a:r>
              <a:rPr lang="en-US" sz="2400" dirty="0" smtClean="0"/>
              <a:t>			}</a:t>
            </a:r>
          </a:p>
          <a:p>
            <a:pPr eaLnBrk="1" hangingPunct="1">
              <a:lnSpc>
                <a:spcPct val="80000"/>
              </a:lnSpc>
              <a:buFontTx/>
              <a:buNone/>
            </a:pPr>
            <a:r>
              <a:rPr lang="en-US" sz="2400" dirty="0" smtClean="0"/>
              <a:t>			term();</a:t>
            </a:r>
          </a:p>
          <a:p>
            <a:pPr eaLnBrk="1" hangingPunct="1">
              <a:lnSpc>
                <a:spcPct val="80000"/>
              </a:lnSpc>
              <a:buFontTx/>
              <a:buNone/>
            </a:pPr>
            <a:r>
              <a:rPr lang="en-US" sz="2400" dirty="0" smtClean="0"/>
              <a:t>		}</a:t>
            </a:r>
          </a:p>
          <a:p>
            <a:pPr eaLnBrk="1" hangingPunct="1">
              <a:lnSpc>
                <a:spcPct val="80000"/>
              </a:lnSpc>
              <a:buFontTx/>
              <a:buNone/>
            </a:pPr>
            <a:r>
              <a:rPr lang="en-US" sz="2400" dirty="0" smtClean="0"/>
              <a:t>	}</a:t>
            </a:r>
          </a:p>
          <a:p>
            <a:pPr eaLnBrk="1" hangingPunct="1">
              <a:lnSpc>
                <a:spcPct val="80000"/>
              </a:lnSpc>
              <a:buFontTx/>
              <a:buNone/>
            </a:pPr>
            <a:endParaRPr lang="en-US" sz="2400" dirty="0" smtClean="0"/>
          </a:p>
        </p:txBody>
      </p:sp>
      <p:sp>
        <p:nvSpPr>
          <p:cNvPr id="124930" name="Slide Number Placeholder 5"/>
          <p:cNvSpPr>
            <a:spLocks noGrp="1"/>
          </p:cNvSpPr>
          <p:nvPr>
            <p:ph type="sldNum" sz="quarter" idx="12"/>
          </p:nvPr>
        </p:nvSpPr>
        <p:spPr>
          <a:noFill/>
        </p:spPr>
        <p:txBody>
          <a:bodyPr/>
          <a:lstStyle/>
          <a:p>
            <a:fld id="{65CF94E3-58A0-4E4C-938D-A6566784CC91}" type="slidenum">
              <a:rPr lang="en-US" smtClean="0">
                <a:solidFill>
                  <a:srgbClr val="000000"/>
                </a:solidFill>
              </a:rPr>
              <a:pPr/>
              <a:t>66</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2000" dirty="0" smtClean="0"/>
              <a:t>	//  </a:t>
            </a:r>
            <a:r>
              <a:rPr lang="en-US" sz="2000" i="1" dirty="0" smtClean="0">
                <a:solidFill>
                  <a:srgbClr val="FF6600"/>
                </a:solidFill>
              </a:rPr>
              <a:t>term</a:t>
            </a:r>
            <a:r>
              <a:rPr lang="en-US" sz="2000" dirty="0" smtClean="0">
                <a:solidFill>
                  <a:srgbClr val="FF6600"/>
                </a:solidFill>
              </a:rPr>
              <a:t> ::= </a:t>
            </a:r>
            <a:r>
              <a:rPr lang="en-US" sz="2000" i="1" dirty="0" smtClean="0">
                <a:solidFill>
                  <a:srgbClr val="FF6600"/>
                </a:solidFill>
              </a:rPr>
              <a:t>factor </a:t>
            </a:r>
            <a:r>
              <a:rPr lang="en-US" sz="2000" dirty="0" smtClean="0">
                <a:solidFill>
                  <a:srgbClr val="FF6600"/>
                </a:solidFill>
              </a:rPr>
              <a:t>( ( * | / )  </a:t>
            </a:r>
            <a:r>
              <a:rPr lang="en-US" sz="2000" i="1" dirty="0" smtClean="0">
                <a:solidFill>
                  <a:srgbClr val="FF6600"/>
                </a:solidFill>
              </a:rPr>
              <a:t>factor</a:t>
            </a:r>
            <a:r>
              <a:rPr lang="en-US" sz="2000" dirty="0" smtClean="0">
                <a:solidFill>
                  <a:srgbClr val="FF6600"/>
                </a:solidFill>
              </a:rPr>
              <a:t> )*</a:t>
            </a:r>
          </a:p>
          <a:p>
            <a:pPr eaLnBrk="1" hangingPunct="1">
              <a:lnSpc>
                <a:spcPct val="80000"/>
              </a:lnSpc>
              <a:buFontTx/>
              <a:buNone/>
            </a:pPr>
            <a:r>
              <a:rPr lang="en-US" sz="2000" dirty="0" smtClean="0"/>
              <a:t>    // same shape as expr()—here we use switch statement for fun</a:t>
            </a:r>
          </a:p>
          <a:p>
            <a:pPr eaLnBrk="1" hangingPunct="1">
              <a:lnSpc>
                <a:spcPct val="80000"/>
              </a:lnSpc>
              <a:buFontTx/>
              <a:buNone/>
            </a:pPr>
            <a:endParaRPr lang="en-US" sz="2000" dirty="0" smtClean="0"/>
          </a:p>
          <a:p>
            <a:pPr eaLnBrk="1" hangingPunct="1">
              <a:lnSpc>
                <a:spcPct val="80000"/>
              </a:lnSpc>
              <a:buFontTx/>
              <a:buNone/>
            </a:pPr>
            <a:r>
              <a:rPr lang="en-US" sz="2000" dirty="0" smtClean="0"/>
              <a:t>	void term() </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while (</a:t>
            </a:r>
            <a:r>
              <a:rPr lang="en-US" sz="2000" dirty="0" err="1" smtClean="0"/>
              <a:t>t.isKind</a:t>
            </a:r>
            <a:r>
              <a:rPr lang="en-US" sz="2000" dirty="0" smtClean="0"/>
              <a:t>(TIMES) || </a:t>
            </a:r>
            <a:r>
              <a:rPr lang="en-US" sz="2000" dirty="0" err="1" smtClean="0"/>
              <a:t>t.isKind</a:t>
            </a:r>
            <a:r>
              <a:rPr lang="en-US" sz="2000" dirty="0" smtClean="0"/>
              <a:t>(DIV))</a:t>
            </a:r>
          </a:p>
          <a:p>
            <a:pPr eaLnBrk="1" hangingPunct="1">
              <a:lnSpc>
                <a:spcPct val="80000"/>
              </a:lnSpc>
              <a:buFontTx/>
              <a:buNone/>
            </a:pPr>
            <a:r>
              <a:rPr lang="en-US" sz="2000" dirty="0" smtClean="0"/>
              <a:t>		 {</a:t>
            </a:r>
          </a:p>
          <a:p>
            <a:pPr eaLnBrk="1" hangingPunct="1">
              <a:lnSpc>
                <a:spcPct val="80000"/>
              </a:lnSpc>
              <a:buFontTx/>
              <a:buNone/>
            </a:pPr>
            <a:r>
              <a:rPr lang="en-US" sz="2000" dirty="0" smtClean="0"/>
              <a:t>			switch (</a:t>
            </a:r>
            <a:r>
              <a:rPr lang="en-US" sz="2000" dirty="0" err="1" smtClean="0"/>
              <a:t>t.kind</a:t>
            </a:r>
            <a:r>
              <a:rPr lang="en-US" sz="2000" dirty="0" smtClean="0"/>
              <a:t>) </a:t>
            </a:r>
          </a:p>
          <a:p>
            <a:pPr eaLnBrk="1" hangingPunct="1">
              <a:lnSpc>
                <a:spcPct val="80000"/>
              </a:lnSpc>
              <a:buFontTx/>
              <a:buNone/>
            </a:pPr>
            <a:r>
              <a:rPr lang="en-US" sz="2000" dirty="0" smtClean="0"/>
              <a:t>			{</a:t>
            </a:r>
          </a:p>
          <a:p>
            <a:pPr eaLnBrk="1" hangingPunct="1">
              <a:lnSpc>
                <a:spcPct val="80000"/>
              </a:lnSpc>
              <a:buFontTx/>
              <a:buNone/>
            </a:pPr>
            <a:r>
              <a:rPr lang="en-US" sz="2000" dirty="0" smtClean="0"/>
              <a:t>				case TIMES:</a:t>
            </a:r>
          </a:p>
          <a:p>
            <a:pPr eaLnBrk="1" hangingPunct="1">
              <a:lnSpc>
                <a:spcPct val="80000"/>
              </a:lnSpc>
              <a:buFontTx/>
              <a:buNone/>
            </a:pPr>
            <a:r>
              <a:rPr lang="en-US" sz="2000" dirty="0" smtClean="0"/>
              <a:t>					match(TIMES);</a:t>
            </a:r>
          </a:p>
          <a:p>
            <a:pPr eaLnBrk="1" hangingPunct="1">
              <a:lnSpc>
                <a:spcPct val="80000"/>
              </a:lnSpc>
              <a:buFontTx/>
              <a:buNone/>
            </a:pPr>
            <a:r>
              <a:rPr lang="en-US" sz="2000" dirty="0" smtClean="0"/>
              <a:t>					break;</a:t>
            </a:r>
          </a:p>
          <a:p>
            <a:pPr eaLnBrk="1" hangingPunct="1">
              <a:lnSpc>
                <a:spcPct val="80000"/>
              </a:lnSpc>
              <a:buFontTx/>
              <a:buNone/>
            </a:pPr>
            <a:r>
              <a:rPr lang="en-US" sz="2000" dirty="0" smtClean="0"/>
              <a:t>				case DIV:</a:t>
            </a:r>
          </a:p>
          <a:p>
            <a:pPr eaLnBrk="1" hangingPunct="1">
              <a:lnSpc>
                <a:spcPct val="80000"/>
              </a:lnSpc>
              <a:buFontTx/>
              <a:buNone/>
            </a:pPr>
            <a:r>
              <a:rPr lang="en-US" sz="2000" dirty="0" smtClean="0"/>
              <a:t>					match(DIV);</a:t>
            </a:r>
          </a:p>
          <a:p>
            <a:pPr eaLnBrk="1" hangingPunct="1">
              <a:lnSpc>
                <a:spcPct val="80000"/>
              </a:lnSpc>
              <a:buFontTx/>
              <a:buNone/>
            </a:pPr>
            <a:r>
              <a:rPr lang="en-US" sz="2000" dirty="0" smtClean="0"/>
              <a:t>					break;</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a:t>
            </a:r>
          </a:p>
          <a:p>
            <a:pPr eaLnBrk="1" hangingPunct="1">
              <a:lnSpc>
                <a:spcPct val="80000"/>
              </a:lnSpc>
              <a:buFontTx/>
              <a:buNone/>
            </a:pPr>
            <a:r>
              <a:rPr lang="en-US" sz="2000" dirty="0" smtClean="0"/>
              <a:t>	}</a:t>
            </a:r>
          </a:p>
        </p:txBody>
      </p:sp>
      <p:sp>
        <p:nvSpPr>
          <p:cNvPr id="125954" name="Slide Number Placeholder 5"/>
          <p:cNvSpPr>
            <a:spLocks noGrp="1"/>
          </p:cNvSpPr>
          <p:nvPr>
            <p:ph type="sldNum" sz="quarter" idx="12"/>
          </p:nvPr>
        </p:nvSpPr>
        <p:spPr>
          <a:noFill/>
        </p:spPr>
        <p:txBody>
          <a:bodyPr/>
          <a:lstStyle/>
          <a:p>
            <a:fld id="{74610E12-CB05-4984-91A3-90E4C21A4D59}" type="slidenum">
              <a:rPr lang="en-US" smtClean="0">
                <a:solidFill>
                  <a:srgbClr val="000000"/>
                </a:solidFill>
              </a:rPr>
              <a:pPr/>
              <a:t>67</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2000" dirty="0" smtClean="0"/>
              <a:t>	//  </a:t>
            </a:r>
            <a:r>
              <a:rPr lang="en-US" sz="2000" i="1" dirty="0" smtClean="0">
                <a:solidFill>
                  <a:srgbClr val="FF6600"/>
                </a:solidFill>
              </a:rPr>
              <a:t>term</a:t>
            </a:r>
            <a:r>
              <a:rPr lang="en-US" sz="2000" dirty="0" smtClean="0">
                <a:solidFill>
                  <a:srgbClr val="FF6600"/>
                </a:solidFill>
              </a:rPr>
              <a:t> ::= </a:t>
            </a:r>
            <a:r>
              <a:rPr lang="en-US" sz="2000" i="1" dirty="0" smtClean="0">
                <a:solidFill>
                  <a:srgbClr val="FF6600"/>
                </a:solidFill>
              </a:rPr>
              <a:t>factor </a:t>
            </a:r>
            <a:r>
              <a:rPr lang="en-US" sz="2000" dirty="0" smtClean="0">
                <a:solidFill>
                  <a:srgbClr val="FF6600"/>
                </a:solidFill>
              </a:rPr>
              <a:t>( ( * | / )  </a:t>
            </a:r>
            <a:r>
              <a:rPr lang="en-US" sz="2000" i="1" dirty="0" smtClean="0">
                <a:solidFill>
                  <a:srgbClr val="FF6600"/>
                </a:solidFill>
              </a:rPr>
              <a:t>factor</a:t>
            </a:r>
            <a:r>
              <a:rPr lang="en-US" sz="2000" dirty="0" smtClean="0">
                <a:solidFill>
                  <a:srgbClr val="FF6600"/>
                </a:solidFill>
              </a:rPr>
              <a:t> )*</a:t>
            </a:r>
          </a:p>
          <a:p>
            <a:pPr eaLnBrk="1" hangingPunct="1">
              <a:lnSpc>
                <a:spcPct val="80000"/>
              </a:lnSpc>
              <a:buFontTx/>
              <a:buNone/>
            </a:pPr>
            <a:r>
              <a:rPr lang="en-US" sz="2000" dirty="0" smtClean="0"/>
              <a:t>    // same shape as expr()</a:t>
            </a:r>
          </a:p>
          <a:p>
            <a:pPr eaLnBrk="1" hangingPunct="1">
              <a:lnSpc>
                <a:spcPct val="80000"/>
              </a:lnSpc>
              <a:buFontTx/>
              <a:buNone/>
            </a:pPr>
            <a:endParaRPr lang="en-US" sz="2000" dirty="0" smtClean="0"/>
          </a:p>
          <a:p>
            <a:pPr eaLnBrk="1" hangingPunct="1">
              <a:lnSpc>
                <a:spcPct val="80000"/>
              </a:lnSpc>
              <a:buFontTx/>
              <a:buNone/>
            </a:pPr>
            <a:r>
              <a:rPr lang="en-US" sz="2000" dirty="0" smtClean="0"/>
              <a:t>	void term() </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while (</a:t>
            </a:r>
            <a:r>
              <a:rPr lang="en-US" sz="2000" dirty="0" err="1" smtClean="0"/>
              <a:t>t.isKind</a:t>
            </a:r>
            <a:r>
              <a:rPr lang="en-US" sz="2000" dirty="0" smtClean="0"/>
              <a:t>(TIMES) || </a:t>
            </a:r>
            <a:r>
              <a:rPr lang="en-US" sz="2000" dirty="0" err="1" smtClean="0"/>
              <a:t>t.isKind</a:t>
            </a:r>
            <a:r>
              <a:rPr lang="en-US" sz="2000" dirty="0" smtClean="0"/>
              <a:t>(DIV))</a:t>
            </a:r>
          </a:p>
          <a:p>
            <a:pPr eaLnBrk="1" hangingPunct="1">
              <a:lnSpc>
                <a:spcPct val="80000"/>
              </a:lnSpc>
              <a:buFontTx/>
              <a:buNone/>
            </a:pPr>
            <a:r>
              <a:rPr lang="en-US" sz="2000" dirty="0" smtClean="0"/>
              <a:t>		 {</a:t>
            </a:r>
          </a:p>
          <a:p>
            <a:pPr eaLnBrk="1" hangingPunct="1">
              <a:lnSpc>
                <a:spcPct val="80000"/>
              </a:lnSpc>
              <a:buFontTx/>
              <a:buNone/>
            </a:pPr>
            <a:r>
              <a:rPr lang="en-US" sz="2000" dirty="0" smtClean="0"/>
              <a:t>			switch (</a:t>
            </a:r>
            <a:r>
              <a:rPr lang="en-US" sz="2000" dirty="0" err="1" smtClean="0"/>
              <a:t>t.kind</a:t>
            </a:r>
            <a:r>
              <a:rPr lang="en-US" sz="2000" dirty="0" smtClean="0"/>
              <a:t>) </a:t>
            </a:r>
          </a:p>
          <a:p>
            <a:pPr eaLnBrk="1" hangingPunct="1">
              <a:lnSpc>
                <a:spcPct val="80000"/>
              </a:lnSpc>
              <a:buFontTx/>
              <a:buNone/>
            </a:pPr>
            <a:r>
              <a:rPr lang="en-US" sz="2000" dirty="0" smtClean="0"/>
              <a:t>			{</a:t>
            </a:r>
          </a:p>
          <a:p>
            <a:pPr eaLnBrk="1" hangingPunct="1">
              <a:lnSpc>
                <a:spcPct val="80000"/>
              </a:lnSpc>
              <a:buFontTx/>
              <a:buNone/>
            </a:pPr>
            <a:r>
              <a:rPr lang="en-US" sz="2000" dirty="0" smtClean="0"/>
              <a:t>				case TIMES:</a:t>
            </a:r>
          </a:p>
          <a:p>
            <a:pPr eaLnBrk="1" hangingPunct="1">
              <a:lnSpc>
                <a:spcPct val="80000"/>
              </a:lnSpc>
              <a:buFontTx/>
              <a:buNone/>
            </a:pPr>
            <a:r>
              <a:rPr lang="en-US" sz="2000" dirty="0" smtClean="0"/>
              <a:t>					consume();</a:t>
            </a:r>
            <a:r>
              <a:rPr lang="en-US" sz="2000" dirty="0" smtClean="0">
                <a:solidFill>
                  <a:srgbClr val="FF6600"/>
                </a:solidFill>
              </a:rPr>
              <a:t> </a:t>
            </a:r>
            <a:r>
              <a:rPr lang="en-US" sz="2000" dirty="0" smtClean="0">
                <a:solidFill>
                  <a:schemeClr val="accent4"/>
                </a:solidFill>
              </a:rPr>
              <a:t>// match(TIMES);</a:t>
            </a:r>
          </a:p>
          <a:p>
            <a:pPr eaLnBrk="1" hangingPunct="1">
              <a:lnSpc>
                <a:spcPct val="80000"/>
              </a:lnSpc>
              <a:buFontTx/>
              <a:buNone/>
            </a:pPr>
            <a:r>
              <a:rPr lang="en-US" sz="2000" dirty="0" smtClean="0"/>
              <a:t>					break;</a:t>
            </a:r>
          </a:p>
          <a:p>
            <a:pPr eaLnBrk="1" hangingPunct="1">
              <a:lnSpc>
                <a:spcPct val="80000"/>
              </a:lnSpc>
              <a:buFontTx/>
              <a:buNone/>
            </a:pPr>
            <a:r>
              <a:rPr lang="en-US" sz="2000" dirty="0" smtClean="0"/>
              <a:t>				case DIV:</a:t>
            </a:r>
          </a:p>
          <a:p>
            <a:pPr eaLnBrk="1" hangingPunct="1">
              <a:lnSpc>
                <a:spcPct val="80000"/>
              </a:lnSpc>
              <a:buFontTx/>
              <a:buNone/>
            </a:pPr>
            <a:r>
              <a:rPr lang="en-US" sz="2000" dirty="0" smtClean="0"/>
              <a:t>					consume (); </a:t>
            </a:r>
            <a:r>
              <a:rPr lang="en-US" sz="2000" dirty="0" smtClean="0">
                <a:solidFill>
                  <a:schemeClr val="accent4"/>
                </a:solidFill>
              </a:rPr>
              <a:t>//match(DIV);</a:t>
            </a:r>
          </a:p>
          <a:p>
            <a:pPr eaLnBrk="1" hangingPunct="1">
              <a:lnSpc>
                <a:spcPct val="80000"/>
              </a:lnSpc>
              <a:buFontTx/>
              <a:buNone/>
            </a:pPr>
            <a:r>
              <a:rPr lang="en-US" sz="2000" dirty="0" smtClean="0"/>
              <a:t>					break;</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a:t>
            </a:r>
          </a:p>
          <a:p>
            <a:pPr eaLnBrk="1" hangingPunct="1">
              <a:lnSpc>
                <a:spcPct val="80000"/>
              </a:lnSpc>
              <a:buFontTx/>
              <a:buNone/>
            </a:pPr>
            <a:r>
              <a:rPr lang="en-US" sz="2000" dirty="0" smtClean="0"/>
              <a:t>	}</a:t>
            </a:r>
          </a:p>
        </p:txBody>
      </p:sp>
      <p:sp>
        <p:nvSpPr>
          <p:cNvPr id="126978" name="Slide Number Placeholder 5"/>
          <p:cNvSpPr>
            <a:spLocks noGrp="1"/>
          </p:cNvSpPr>
          <p:nvPr>
            <p:ph type="sldNum" sz="quarter" idx="12"/>
          </p:nvPr>
        </p:nvSpPr>
        <p:spPr>
          <a:noFill/>
        </p:spPr>
        <p:txBody>
          <a:bodyPr/>
          <a:lstStyle/>
          <a:p>
            <a:fld id="{0261D922-37C9-42EC-AB6B-AC81CFB40DB2}" type="slidenum">
              <a:rPr lang="en-US" smtClean="0">
                <a:solidFill>
                  <a:srgbClr val="000000"/>
                </a:solidFill>
              </a:rPr>
              <a:pPr/>
              <a:t>68</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idx="1"/>
          </p:nvPr>
        </p:nvSpPr>
        <p:spPr>
          <a:xfrm>
            <a:off x="0" y="228600"/>
            <a:ext cx="9144000" cy="6858000"/>
          </a:xfrm>
        </p:spPr>
        <p:txBody>
          <a:bodyPr/>
          <a:lstStyle/>
          <a:p>
            <a:pPr eaLnBrk="1" hangingPunct="1">
              <a:lnSpc>
                <a:spcPct val="80000"/>
              </a:lnSpc>
              <a:buFontTx/>
              <a:buNone/>
            </a:pPr>
            <a:r>
              <a:rPr lang="en-US" sz="2000" dirty="0" smtClean="0"/>
              <a:t>	//  </a:t>
            </a:r>
            <a:r>
              <a:rPr lang="en-US" sz="2000" i="1" dirty="0" smtClean="0">
                <a:solidFill>
                  <a:srgbClr val="FF6600"/>
                </a:solidFill>
              </a:rPr>
              <a:t>term</a:t>
            </a:r>
            <a:r>
              <a:rPr lang="en-US" sz="2000" dirty="0" smtClean="0">
                <a:solidFill>
                  <a:srgbClr val="FF6600"/>
                </a:solidFill>
              </a:rPr>
              <a:t> ::= </a:t>
            </a:r>
            <a:r>
              <a:rPr lang="en-US" sz="2000" i="1" dirty="0" smtClean="0">
                <a:solidFill>
                  <a:srgbClr val="FF6600"/>
                </a:solidFill>
              </a:rPr>
              <a:t>factor </a:t>
            </a:r>
            <a:r>
              <a:rPr lang="en-US" sz="2000" dirty="0" smtClean="0">
                <a:solidFill>
                  <a:srgbClr val="FF6600"/>
                </a:solidFill>
              </a:rPr>
              <a:t>( ( * | / )  </a:t>
            </a:r>
            <a:r>
              <a:rPr lang="en-US" sz="2000" i="1" dirty="0" smtClean="0">
                <a:solidFill>
                  <a:srgbClr val="FF6600"/>
                </a:solidFill>
              </a:rPr>
              <a:t>factor</a:t>
            </a:r>
            <a:r>
              <a:rPr lang="en-US" sz="2000" dirty="0" smtClean="0">
                <a:solidFill>
                  <a:srgbClr val="FF6600"/>
                </a:solidFill>
              </a:rPr>
              <a:t> )*</a:t>
            </a:r>
          </a:p>
          <a:p>
            <a:pPr eaLnBrk="1" hangingPunct="1">
              <a:lnSpc>
                <a:spcPct val="80000"/>
              </a:lnSpc>
              <a:buFontTx/>
              <a:buNone/>
            </a:pPr>
            <a:r>
              <a:rPr lang="en-US" sz="2000" dirty="0" smtClean="0"/>
              <a:t>	void term() </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while (</a:t>
            </a:r>
            <a:r>
              <a:rPr lang="en-US" sz="2000" dirty="0" err="1" smtClean="0"/>
              <a:t>t.isKind</a:t>
            </a:r>
            <a:r>
              <a:rPr lang="en-US" sz="2000" dirty="0" smtClean="0"/>
              <a:t>(TIMES) || </a:t>
            </a:r>
            <a:r>
              <a:rPr lang="en-US" sz="2000" dirty="0" err="1" smtClean="0"/>
              <a:t>t.isKind</a:t>
            </a:r>
            <a:r>
              <a:rPr lang="en-US" sz="2000" dirty="0" smtClean="0"/>
              <a:t>(DIV))</a:t>
            </a:r>
          </a:p>
          <a:p>
            <a:pPr eaLnBrk="1" hangingPunct="1">
              <a:lnSpc>
                <a:spcPct val="80000"/>
              </a:lnSpc>
              <a:buFontTx/>
              <a:buNone/>
            </a:pPr>
            <a:r>
              <a:rPr lang="en-US" sz="2000" dirty="0" smtClean="0"/>
              <a:t>		 {</a:t>
            </a:r>
          </a:p>
          <a:p>
            <a:pPr eaLnBrk="1" hangingPunct="1">
              <a:lnSpc>
                <a:spcPct val="80000"/>
              </a:lnSpc>
              <a:buFontTx/>
              <a:buNone/>
            </a:pPr>
            <a:r>
              <a:rPr lang="en-US" sz="2000" dirty="0" smtClean="0"/>
              <a:t>			switch (</a:t>
            </a:r>
            <a:r>
              <a:rPr lang="en-US" sz="2000" dirty="0" err="1" smtClean="0"/>
              <a:t>t.kind</a:t>
            </a:r>
            <a:r>
              <a:rPr lang="en-US" sz="2000" dirty="0" smtClean="0"/>
              <a:t>) </a:t>
            </a:r>
          </a:p>
          <a:p>
            <a:pPr eaLnBrk="1" hangingPunct="1">
              <a:lnSpc>
                <a:spcPct val="80000"/>
              </a:lnSpc>
              <a:buFontTx/>
              <a:buNone/>
            </a:pPr>
            <a:r>
              <a:rPr lang="en-US" sz="2000" dirty="0" smtClean="0"/>
              <a:t>			{</a:t>
            </a:r>
          </a:p>
          <a:p>
            <a:pPr eaLnBrk="1" hangingPunct="1">
              <a:lnSpc>
                <a:spcPct val="80000"/>
              </a:lnSpc>
              <a:buFontTx/>
              <a:buNone/>
            </a:pPr>
            <a:r>
              <a:rPr lang="en-US" sz="2000" dirty="0" smtClean="0"/>
              <a:t>				case TIMES: </a:t>
            </a:r>
            <a:r>
              <a:rPr lang="en-US" sz="2000" dirty="0" smtClean="0">
                <a:solidFill>
                  <a:srgbClr val="FF0066"/>
                </a:solidFill>
              </a:rPr>
              <a:t>case DIV:</a:t>
            </a:r>
          </a:p>
          <a:p>
            <a:pPr eaLnBrk="1" hangingPunct="1">
              <a:lnSpc>
                <a:spcPct val="80000"/>
              </a:lnSpc>
              <a:buFontTx/>
              <a:buNone/>
            </a:pPr>
            <a:r>
              <a:rPr lang="en-US" sz="2000" dirty="0" smtClean="0"/>
              <a:t>					consume();</a:t>
            </a:r>
            <a:r>
              <a:rPr lang="en-US" sz="2000" dirty="0" smtClean="0">
                <a:solidFill>
                  <a:srgbClr val="FF6600"/>
                </a:solidFill>
              </a:rPr>
              <a:t> </a:t>
            </a:r>
          </a:p>
          <a:p>
            <a:pPr eaLnBrk="1" hangingPunct="1">
              <a:lnSpc>
                <a:spcPct val="80000"/>
              </a:lnSpc>
              <a:buFontTx/>
              <a:buNone/>
            </a:pPr>
            <a:r>
              <a:rPr lang="en-US" sz="2000" dirty="0" smtClean="0"/>
              <a:t>					break;</a:t>
            </a:r>
          </a:p>
          <a:p>
            <a:pPr eaLnBrk="1" hangingPunct="1">
              <a:lnSpc>
                <a:spcPct val="80000"/>
              </a:lnSpc>
              <a:buFontTx/>
              <a:buNone/>
            </a:pPr>
            <a:r>
              <a:rPr lang="en-US" sz="2000" dirty="0" smtClean="0">
                <a:solidFill>
                  <a:srgbClr val="C0C0C0"/>
                </a:solidFill>
              </a:rPr>
              <a:t>//				case DIV:</a:t>
            </a:r>
          </a:p>
          <a:p>
            <a:pPr eaLnBrk="1" hangingPunct="1">
              <a:lnSpc>
                <a:spcPct val="80000"/>
              </a:lnSpc>
              <a:buFontTx/>
              <a:buNone/>
            </a:pPr>
            <a:r>
              <a:rPr lang="en-US" sz="2000" dirty="0" smtClean="0">
                <a:solidFill>
                  <a:srgbClr val="C0C0C0"/>
                </a:solidFill>
              </a:rPr>
              <a:t>//					consume (); </a:t>
            </a:r>
          </a:p>
          <a:p>
            <a:pPr eaLnBrk="1" hangingPunct="1">
              <a:lnSpc>
                <a:spcPct val="80000"/>
              </a:lnSpc>
              <a:buFontTx/>
              <a:buNone/>
            </a:pPr>
            <a:r>
              <a:rPr lang="en-US" sz="2000" dirty="0" smtClean="0">
                <a:solidFill>
                  <a:srgbClr val="C0C0C0"/>
                </a:solidFill>
              </a:rPr>
              <a:t>//					break;</a:t>
            </a:r>
          </a:p>
          <a:p>
            <a:pPr eaLnBrk="1" hangingPunct="1">
              <a:lnSpc>
                <a:spcPct val="80000"/>
              </a:lnSpc>
              <a:buFontTx/>
              <a:buNone/>
            </a:pPr>
            <a:r>
              <a:rPr lang="en-US" sz="2000" dirty="0" smtClean="0"/>
              <a:t>			}</a:t>
            </a:r>
          </a:p>
          <a:p>
            <a:pPr eaLnBrk="1" hangingPunct="1">
              <a:lnSpc>
                <a:spcPct val="80000"/>
              </a:lnSpc>
              <a:buFontTx/>
              <a:buNone/>
            </a:pPr>
            <a:r>
              <a:rPr lang="en-US" sz="2000" dirty="0" smtClean="0"/>
              <a:t>                           factor();</a:t>
            </a:r>
          </a:p>
          <a:p>
            <a:pPr eaLnBrk="1" hangingPunct="1">
              <a:lnSpc>
                <a:spcPct val="80000"/>
              </a:lnSpc>
              <a:buFontTx/>
              <a:buNone/>
            </a:pPr>
            <a:r>
              <a:rPr lang="en-US" sz="2000" dirty="0" smtClean="0"/>
              <a:t>		}</a:t>
            </a:r>
          </a:p>
          <a:p>
            <a:pPr eaLnBrk="1" hangingPunct="1">
              <a:lnSpc>
                <a:spcPct val="80000"/>
              </a:lnSpc>
              <a:buFontTx/>
              <a:buNone/>
            </a:pPr>
            <a:r>
              <a:rPr lang="en-US" sz="2000" dirty="0" smtClean="0"/>
              <a:t>	}</a:t>
            </a:r>
          </a:p>
        </p:txBody>
      </p:sp>
      <p:sp>
        <p:nvSpPr>
          <p:cNvPr id="128002" name="Slide Number Placeholder 5"/>
          <p:cNvSpPr>
            <a:spLocks noGrp="1"/>
          </p:cNvSpPr>
          <p:nvPr>
            <p:ph type="sldNum" sz="quarter" idx="12"/>
          </p:nvPr>
        </p:nvSpPr>
        <p:spPr>
          <a:noFill/>
        </p:spPr>
        <p:txBody>
          <a:bodyPr/>
          <a:lstStyle/>
          <a:p>
            <a:fld id="{73C521D9-6E92-432D-8FC0-B566217ABE56}" type="slidenum">
              <a:rPr lang="en-US" smtClean="0">
                <a:solidFill>
                  <a:srgbClr val="000000"/>
                </a:solidFill>
              </a:rPr>
              <a:pPr/>
              <a:t>69</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400" smtClean="0">
                <a:solidFill>
                  <a:schemeClr val="hlink"/>
                </a:solidFill>
              </a:rPr>
              <a:t>dec</a:t>
            </a:r>
            <a:r>
              <a:rPr lang="en-US" sz="2400" smtClean="0"/>
              <a:t> ::= </a:t>
            </a:r>
            <a:r>
              <a:rPr lang="en-US" sz="2400" smtClean="0">
                <a:solidFill>
                  <a:schemeClr val="hlink"/>
                </a:solidFill>
              </a:rPr>
              <a:t>modifier type</a:t>
            </a:r>
            <a:r>
              <a:rPr lang="en-US" sz="2400" smtClean="0"/>
              <a:t> </a:t>
            </a:r>
            <a:r>
              <a:rPr lang="en-US" sz="2400" smtClean="0">
                <a:solidFill>
                  <a:schemeClr val="accent2"/>
                </a:solidFill>
              </a:rPr>
              <a:t>ident ;</a:t>
            </a:r>
          </a:p>
          <a:p>
            <a:pPr eaLnBrk="1" hangingPunct="1">
              <a:lnSpc>
                <a:spcPct val="90000"/>
              </a:lnSpc>
              <a:buFontTx/>
              <a:buNone/>
            </a:pPr>
            <a:r>
              <a:rPr lang="en-US" sz="2400" smtClean="0">
                <a:solidFill>
                  <a:schemeClr val="hlink"/>
                </a:solidFill>
              </a:rPr>
              <a:t>dec</a:t>
            </a:r>
            <a:r>
              <a:rPr lang="en-US" sz="2400" smtClean="0"/>
              <a:t> ::= </a:t>
            </a:r>
            <a:r>
              <a:rPr lang="en-US" sz="2400" smtClean="0">
                <a:solidFill>
                  <a:schemeClr val="accent2"/>
                </a:solidFill>
              </a:rPr>
              <a:t>procedure</a:t>
            </a:r>
            <a:r>
              <a:rPr lang="en-US" sz="2400" smtClean="0"/>
              <a:t> </a:t>
            </a:r>
            <a:r>
              <a:rPr lang="en-US" sz="2400" smtClean="0">
                <a:solidFill>
                  <a:schemeClr val="accent2"/>
                </a:solidFill>
              </a:rPr>
              <a:t>ident (</a:t>
            </a:r>
            <a:r>
              <a:rPr lang="en-US" sz="2400" smtClean="0"/>
              <a:t> </a:t>
            </a:r>
            <a:r>
              <a:rPr lang="en-US" sz="2400" smtClean="0">
                <a:solidFill>
                  <a:schemeClr val="hlink"/>
                </a:solidFill>
              </a:rPr>
              <a:t>formals</a:t>
            </a:r>
            <a:r>
              <a:rPr lang="en-US" sz="2400" smtClean="0"/>
              <a:t> </a:t>
            </a:r>
            <a:r>
              <a:rPr lang="en-US" sz="2400" smtClean="0">
                <a:solidFill>
                  <a:schemeClr val="accent2"/>
                </a:solidFill>
              </a:rPr>
              <a:t>) body ;</a:t>
            </a:r>
          </a:p>
          <a:p>
            <a:pPr eaLnBrk="1" hangingPunct="1">
              <a:lnSpc>
                <a:spcPct val="90000"/>
              </a:lnSpc>
              <a:buFontTx/>
              <a:buNone/>
            </a:pPr>
            <a:r>
              <a:rPr lang="en-US" sz="2400" smtClean="0">
                <a:solidFill>
                  <a:schemeClr val="hlink"/>
                </a:solidFill>
              </a:rPr>
              <a:t>type</a:t>
            </a:r>
            <a:r>
              <a:rPr lang="en-US" sz="2400" smtClean="0">
                <a:solidFill>
                  <a:schemeClr val="accent2"/>
                </a:solidFill>
              </a:rPr>
              <a:t> </a:t>
            </a:r>
            <a:r>
              <a:rPr lang="en-US" sz="2400" smtClean="0"/>
              <a:t>::=</a:t>
            </a:r>
            <a:r>
              <a:rPr lang="en-US" sz="2400" smtClean="0">
                <a:solidFill>
                  <a:schemeClr val="accent2"/>
                </a:solidFill>
              </a:rPr>
              <a:t> int </a:t>
            </a:r>
            <a:r>
              <a:rPr lang="en-US" sz="2400" smtClean="0"/>
              <a:t>|</a:t>
            </a:r>
            <a:r>
              <a:rPr lang="en-US" sz="2400" smtClean="0">
                <a:solidFill>
                  <a:schemeClr val="accent2"/>
                </a:solidFill>
              </a:rPr>
              <a:t> bool</a:t>
            </a:r>
          </a:p>
          <a:p>
            <a:pPr eaLnBrk="1" hangingPunct="1">
              <a:lnSpc>
                <a:spcPct val="90000"/>
              </a:lnSpc>
              <a:buFontTx/>
              <a:buNone/>
            </a:pPr>
            <a:r>
              <a:rPr lang="en-US" sz="2400" smtClean="0">
                <a:solidFill>
                  <a:schemeClr val="hlink"/>
                </a:solidFill>
              </a:rPr>
              <a:t>modifier</a:t>
            </a:r>
            <a:r>
              <a:rPr lang="en-US" sz="2400" smtClean="0">
                <a:solidFill>
                  <a:schemeClr val="accent2"/>
                </a:solidFill>
              </a:rPr>
              <a:t> </a:t>
            </a:r>
            <a:r>
              <a:rPr lang="en-US" sz="2400" smtClean="0"/>
              <a:t>::=</a:t>
            </a:r>
            <a:r>
              <a:rPr lang="en-US" sz="2400" smtClean="0">
                <a:solidFill>
                  <a:schemeClr val="accent2"/>
                </a:solidFill>
              </a:rPr>
              <a:t> public </a:t>
            </a:r>
            <a:r>
              <a:rPr lang="en-US" sz="2400" smtClean="0"/>
              <a:t>|</a:t>
            </a:r>
            <a:r>
              <a:rPr lang="en-US" sz="2400" smtClean="0">
                <a:solidFill>
                  <a:schemeClr val="accent2"/>
                </a:solidFill>
              </a:rPr>
              <a:t> </a:t>
            </a:r>
            <a:r>
              <a:rPr lang="el-GR" sz="2400" smtClean="0">
                <a:solidFill>
                  <a:schemeClr val="accent2"/>
                </a:solidFill>
                <a:cs typeface="Arial" charset="0"/>
              </a:rPr>
              <a:t>ε</a:t>
            </a:r>
            <a:endParaRPr lang="en-US" sz="2400" smtClean="0">
              <a:solidFill>
                <a:schemeClr val="accent2"/>
              </a:solidFill>
              <a:cs typeface="Arial" charset="0"/>
            </a:endParaRPr>
          </a:p>
          <a:p>
            <a:pPr eaLnBrk="1" hangingPunct="1">
              <a:lnSpc>
                <a:spcPct val="90000"/>
              </a:lnSpc>
              <a:buFontTx/>
              <a:buNone/>
            </a:pPr>
            <a:r>
              <a:rPr lang="en-US" sz="2400" smtClean="0">
                <a:solidFill>
                  <a:schemeClr val="hlink"/>
                </a:solidFill>
                <a:cs typeface="Arial" charset="0"/>
              </a:rPr>
              <a:t>formals</a:t>
            </a:r>
            <a:r>
              <a:rPr lang="en-US" sz="2400" smtClean="0">
                <a:solidFill>
                  <a:schemeClr val="accent2"/>
                </a:solidFill>
                <a:cs typeface="Arial" charset="0"/>
              </a:rPr>
              <a:t> ::= </a:t>
            </a:r>
            <a:r>
              <a:rPr lang="el-GR" sz="2400" smtClean="0">
                <a:solidFill>
                  <a:schemeClr val="accent2"/>
                </a:solidFill>
                <a:cs typeface="Arial" charset="0"/>
              </a:rPr>
              <a:t>ε</a:t>
            </a:r>
            <a:r>
              <a:rPr lang="en-US" sz="2400" smtClean="0">
                <a:solidFill>
                  <a:schemeClr val="accent2"/>
                </a:solidFill>
                <a:cs typeface="Arial" charset="0"/>
              </a:rPr>
              <a:t> </a:t>
            </a:r>
            <a:r>
              <a:rPr lang="en-US" sz="2400" smtClean="0">
                <a:cs typeface="Arial" charset="0"/>
              </a:rPr>
              <a:t>|</a:t>
            </a:r>
            <a:r>
              <a:rPr lang="en-US" sz="2400" smtClean="0">
                <a:solidFill>
                  <a:schemeClr val="accent2"/>
                </a:solidFill>
                <a:cs typeface="Arial" charset="0"/>
              </a:rPr>
              <a:t> </a:t>
            </a:r>
            <a:r>
              <a:rPr lang="en-US" sz="2400" smtClean="0">
                <a:solidFill>
                  <a:schemeClr val="hlink"/>
                </a:solidFill>
                <a:cs typeface="Arial" charset="0"/>
              </a:rPr>
              <a:t>type</a:t>
            </a:r>
            <a:r>
              <a:rPr lang="en-US" sz="2400" smtClean="0">
                <a:solidFill>
                  <a:schemeClr val="accent2"/>
                </a:solidFill>
                <a:cs typeface="Arial" charset="0"/>
              </a:rPr>
              <a:t> ident </a:t>
            </a:r>
            <a:r>
              <a:rPr lang="en-US" sz="2400" smtClean="0">
                <a:cs typeface="Arial" charset="0"/>
              </a:rPr>
              <a:t>(</a:t>
            </a:r>
            <a:r>
              <a:rPr lang="en-US" sz="2400" smtClean="0">
                <a:solidFill>
                  <a:schemeClr val="accent2"/>
                </a:solidFill>
                <a:cs typeface="Arial" charset="0"/>
              </a:rPr>
              <a:t> , </a:t>
            </a:r>
            <a:r>
              <a:rPr lang="en-US" sz="2400" smtClean="0">
                <a:solidFill>
                  <a:schemeClr val="hlink"/>
                </a:solidFill>
                <a:cs typeface="Arial" charset="0"/>
              </a:rPr>
              <a:t>type</a:t>
            </a:r>
            <a:r>
              <a:rPr lang="en-US" sz="2400" smtClean="0">
                <a:solidFill>
                  <a:schemeClr val="accent2"/>
                </a:solidFill>
                <a:cs typeface="Arial" charset="0"/>
              </a:rPr>
              <a:t> ident </a:t>
            </a:r>
            <a:r>
              <a:rPr lang="en-US" sz="2400" smtClean="0">
                <a:cs typeface="Arial" charset="0"/>
              </a:rPr>
              <a:t>)*</a:t>
            </a:r>
          </a:p>
          <a:p>
            <a:pPr eaLnBrk="1" hangingPunct="1">
              <a:lnSpc>
                <a:spcPct val="90000"/>
              </a:lnSpc>
              <a:buFontTx/>
              <a:buNone/>
            </a:pPr>
            <a:r>
              <a:rPr lang="en-US" sz="2800" smtClean="0">
                <a:cs typeface="Arial" charset="0"/>
              </a:rPr>
              <a:t>----------------------------</a:t>
            </a:r>
          </a:p>
          <a:p>
            <a:pPr eaLnBrk="1" hangingPunct="1">
              <a:lnSpc>
                <a:spcPct val="90000"/>
              </a:lnSpc>
              <a:buFontTx/>
              <a:buNone/>
            </a:pPr>
            <a:r>
              <a:rPr lang="en-US" smtClean="0">
                <a:cs typeface="Arial" charset="0"/>
              </a:rPr>
              <a:t>predict(</a:t>
            </a:r>
            <a:r>
              <a:rPr lang="en-US" smtClean="0">
                <a:solidFill>
                  <a:schemeClr val="hlink"/>
                </a:solidFill>
              </a:rPr>
              <a:t>dec</a:t>
            </a:r>
            <a:r>
              <a:rPr lang="en-US" smtClean="0"/>
              <a:t> ::= </a:t>
            </a:r>
            <a:r>
              <a:rPr lang="en-US" smtClean="0">
                <a:solidFill>
                  <a:schemeClr val="hlink"/>
                </a:solidFill>
              </a:rPr>
              <a:t>modifier type</a:t>
            </a:r>
            <a:r>
              <a:rPr lang="en-US" smtClean="0"/>
              <a:t> </a:t>
            </a:r>
            <a:r>
              <a:rPr lang="en-US" smtClean="0">
                <a:solidFill>
                  <a:schemeClr val="accent2"/>
                </a:solidFill>
              </a:rPr>
              <a:t>ident </a:t>
            </a:r>
            <a:r>
              <a:rPr lang="en-US" smtClean="0"/>
              <a:t>;) =</a:t>
            </a:r>
          </a:p>
          <a:p>
            <a:pPr eaLnBrk="1" hangingPunct="1">
              <a:lnSpc>
                <a:spcPct val="90000"/>
              </a:lnSpc>
              <a:buFontTx/>
              <a:buNone/>
            </a:pPr>
            <a:r>
              <a:rPr lang="en-US" smtClean="0"/>
              <a:t> { </a:t>
            </a:r>
            <a:r>
              <a:rPr lang="en-US" smtClean="0">
                <a:solidFill>
                  <a:schemeClr val="accent2"/>
                </a:solidFill>
              </a:rPr>
              <a:t>public</a:t>
            </a:r>
            <a:r>
              <a:rPr lang="en-US" smtClean="0"/>
              <a:t>, </a:t>
            </a:r>
            <a:r>
              <a:rPr lang="en-US" smtClean="0">
                <a:solidFill>
                  <a:schemeClr val="accent2"/>
                </a:solidFill>
              </a:rPr>
              <a:t>int</a:t>
            </a:r>
            <a:r>
              <a:rPr lang="en-US" smtClean="0"/>
              <a:t>, </a:t>
            </a:r>
            <a:r>
              <a:rPr lang="en-US" smtClean="0">
                <a:solidFill>
                  <a:schemeClr val="accent2"/>
                </a:solidFill>
              </a:rPr>
              <a:t>bool</a:t>
            </a:r>
            <a:r>
              <a:rPr lang="en-US" smtClean="0"/>
              <a:t> }</a:t>
            </a:r>
          </a:p>
          <a:p>
            <a:pPr eaLnBrk="1" hangingPunct="1">
              <a:lnSpc>
                <a:spcPct val="90000"/>
              </a:lnSpc>
              <a:buFontTx/>
              <a:buNone/>
            </a:pPr>
            <a:endParaRPr lang="en-US" smtClean="0"/>
          </a:p>
          <a:p>
            <a:pPr eaLnBrk="1" hangingPunct="1">
              <a:lnSpc>
                <a:spcPct val="90000"/>
              </a:lnSpc>
              <a:buFontTx/>
              <a:buNone/>
            </a:pPr>
            <a:r>
              <a:rPr lang="en-US" smtClean="0"/>
              <a:t>predict(</a:t>
            </a:r>
            <a:r>
              <a:rPr lang="en-US" smtClean="0">
                <a:solidFill>
                  <a:schemeClr val="hlink"/>
                </a:solidFill>
              </a:rPr>
              <a:t>dec</a:t>
            </a:r>
            <a:r>
              <a:rPr lang="en-US" smtClean="0"/>
              <a:t> ::= </a:t>
            </a:r>
            <a:r>
              <a:rPr lang="en-US" smtClean="0">
                <a:solidFill>
                  <a:schemeClr val="accent2"/>
                </a:solidFill>
              </a:rPr>
              <a:t>procedure</a:t>
            </a:r>
            <a:r>
              <a:rPr lang="en-US" smtClean="0"/>
              <a:t> </a:t>
            </a:r>
            <a:r>
              <a:rPr lang="en-US" smtClean="0">
                <a:solidFill>
                  <a:schemeClr val="accent2"/>
                </a:solidFill>
              </a:rPr>
              <a:t>ident (</a:t>
            </a:r>
            <a:r>
              <a:rPr lang="en-US" smtClean="0"/>
              <a:t> </a:t>
            </a:r>
            <a:r>
              <a:rPr lang="en-US" smtClean="0">
                <a:solidFill>
                  <a:schemeClr val="hlink"/>
                </a:solidFill>
              </a:rPr>
              <a:t>formals</a:t>
            </a:r>
            <a:r>
              <a:rPr lang="en-US" smtClean="0"/>
              <a:t> </a:t>
            </a:r>
            <a:r>
              <a:rPr lang="en-US" smtClean="0">
                <a:solidFill>
                  <a:schemeClr val="accent2"/>
                </a:solidFill>
              </a:rPr>
              <a:t>) body ;</a:t>
            </a:r>
            <a:r>
              <a:rPr lang="en-US" smtClean="0"/>
              <a:t>)</a:t>
            </a:r>
          </a:p>
          <a:p>
            <a:pPr eaLnBrk="1" hangingPunct="1">
              <a:lnSpc>
                <a:spcPct val="90000"/>
              </a:lnSpc>
              <a:buFontTx/>
              <a:buNone/>
            </a:pPr>
            <a:r>
              <a:rPr lang="en-US" smtClean="0"/>
              <a:t>={</a:t>
            </a:r>
            <a:r>
              <a:rPr lang="en-US" smtClean="0">
                <a:solidFill>
                  <a:schemeClr val="accent2"/>
                </a:solidFill>
              </a:rPr>
              <a:t> procedure </a:t>
            </a:r>
            <a:r>
              <a:rPr lang="en-US" smtClean="0"/>
              <a:t>} </a:t>
            </a:r>
          </a:p>
          <a:p>
            <a:pPr eaLnBrk="1" hangingPunct="1">
              <a:lnSpc>
                <a:spcPct val="90000"/>
              </a:lnSpc>
              <a:buFontTx/>
              <a:buNone/>
            </a:pPr>
            <a:endParaRPr lang="en-US" smtClean="0"/>
          </a:p>
          <a:p>
            <a:pPr eaLnBrk="1" hangingPunct="1">
              <a:lnSpc>
                <a:spcPct val="90000"/>
              </a:lnSpc>
              <a:buFontTx/>
              <a:buNone/>
            </a:pPr>
            <a:endParaRPr lang="en-US" sz="2800" smtClean="0"/>
          </a:p>
          <a:p>
            <a:pPr eaLnBrk="1" hangingPunct="1">
              <a:lnSpc>
                <a:spcPct val="90000"/>
              </a:lnSpc>
              <a:buFontTx/>
              <a:buNone/>
            </a:pPr>
            <a:endParaRPr lang="el-GR" smtClean="0"/>
          </a:p>
          <a:p>
            <a:pPr eaLnBrk="1" hangingPunct="1">
              <a:lnSpc>
                <a:spcPct val="90000"/>
              </a:lnSpc>
              <a:buFontTx/>
              <a:buNone/>
            </a:pPr>
            <a:endParaRPr lang="el-GR" sz="2800" smtClean="0"/>
          </a:p>
        </p:txBody>
      </p:sp>
      <p:sp>
        <p:nvSpPr>
          <p:cNvPr id="70658" name="Slide Number Placeholder 5"/>
          <p:cNvSpPr>
            <a:spLocks noGrp="1"/>
          </p:cNvSpPr>
          <p:nvPr>
            <p:ph type="sldNum" sz="quarter" idx="12"/>
          </p:nvPr>
        </p:nvSpPr>
        <p:spPr>
          <a:noFill/>
        </p:spPr>
        <p:txBody>
          <a:bodyPr/>
          <a:lstStyle/>
          <a:p>
            <a:fld id="{80DA8230-F9D4-459E-998B-6C53DC0EA60B}" type="slidenum">
              <a:rPr lang="en-US" smtClean="0">
                <a:solidFill>
                  <a:prstClr val="black"/>
                </a:solidFill>
              </a:rPr>
              <a:pPr/>
              <a:t>7</a:t>
            </a:fld>
            <a:endParaRPr lang="en-US" smtClean="0">
              <a:solidFill>
                <a:prstClr val="black"/>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idx="1"/>
          </p:nvPr>
        </p:nvSpPr>
        <p:spPr>
          <a:xfrm>
            <a:off x="0" y="0"/>
            <a:ext cx="9144000" cy="6858000"/>
          </a:xfrm>
        </p:spPr>
        <p:txBody>
          <a:bodyPr>
            <a:normAutofit/>
          </a:bodyPr>
          <a:lstStyle/>
          <a:p>
            <a:pPr eaLnBrk="1" hangingPunct="1">
              <a:lnSpc>
                <a:spcPct val="90000"/>
              </a:lnSpc>
              <a:buFontTx/>
              <a:buNone/>
            </a:pPr>
            <a:r>
              <a:rPr lang="en-US" sz="2400" dirty="0" smtClean="0"/>
              <a:t>	//  </a:t>
            </a:r>
            <a:r>
              <a:rPr lang="en-US" sz="2400" i="1" dirty="0" smtClean="0">
                <a:solidFill>
                  <a:srgbClr val="FF6600"/>
                </a:solidFill>
              </a:rPr>
              <a:t>term</a:t>
            </a:r>
            <a:r>
              <a:rPr lang="en-US" sz="2400" dirty="0" smtClean="0">
                <a:solidFill>
                  <a:srgbClr val="FF6600"/>
                </a:solidFill>
              </a:rPr>
              <a:t> ::= </a:t>
            </a:r>
            <a:r>
              <a:rPr lang="en-US" sz="2400" i="1" dirty="0" smtClean="0">
                <a:solidFill>
                  <a:srgbClr val="FF6600"/>
                </a:solidFill>
              </a:rPr>
              <a:t>factor </a:t>
            </a:r>
            <a:r>
              <a:rPr lang="en-US" sz="2400" dirty="0" smtClean="0">
                <a:solidFill>
                  <a:srgbClr val="FF6600"/>
                </a:solidFill>
              </a:rPr>
              <a:t>( ( * | / )  </a:t>
            </a:r>
            <a:r>
              <a:rPr lang="en-US" sz="2400" i="1" dirty="0" smtClean="0">
                <a:solidFill>
                  <a:srgbClr val="FF6600"/>
                </a:solidFill>
              </a:rPr>
              <a:t>factor</a:t>
            </a:r>
            <a:r>
              <a:rPr lang="en-US" sz="2400" dirty="0" smtClean="0">
                <a:solidFill>
                  <a:srgbClr val="FF6600"/>
                </a:solidFill>
              </a:rPr>
              <a:t> )*</a:t>
            </a:r>
          </a:p>
          <a:p>
            <a:pPr eaLnBrk="1" hangingPunct="1">
              <a:lnSpc>
                <a:spcPct val="90000"/>
              </a:lnSpc>
              <a:buFontTx/>
              <a:buNone/>
            </a:pPr>
            <a:r>
              <a:rPr lang="en-US" sz="2400" dirty="0" smtClean="0"/>
              <a:t>    </a:t>
            </a:r>
          </a:p>
          <a:p>
            <a:pPr eaLnBrk="1" hangingPunct="1">
              <a:lnSpc>
                <a:spcPct val="90000"/>
              </a:lnSpc>
              <a:buFontTx/>
              <a:buNone/>
            </a:pPr>
            <a:r>
              <a:rPr lang="en-US" sz="2400" dirty="0" smtClean="0"/>
              <a:t>	void term() </a:t>
            </a:r>
          </a:p>
          <a:p>
            <a:pPr eaLnBrk="1" hangingPunct="1">
              <a:lnSpc>
                <a:spcPct val="90000"/>
              </a:lnSpc>
              <a:buFontTx/>
              <a:buNone/>
            </a:pPr>
            <a:r>
              <a:rPr lang="en-US" sz="2400" dirty="0" smtClean="0"/>
              <a:t>	{</a:t>
            </a:r>
          </a:p>
          <a:p>
            <a:pPr eaLnBrk="1" hangingPunct="1">
              <a:lnSpc>
                <a:spcPct val="90000"/>
              </a:lnSpc>
              <a:buFontTx/>
              <a:buNone/>
            </a:pPr>
            <a:r>
              <a:rPr lang="en-US" sz="2400" dirty="0" smtClean="0"/>
              <a:t>		factor();</a:t>
            </a:r>
          </a:p>
          <a:p>
            <a:pPr eaLnBrk="1" hangingPunct="1">
              <a:lnSpc>
                <a:spcPct val="90000"/>
              </a:lnSpc>
              <a:buFontTx/>
              <a:buNone/>
            </a:pPr>
            <a:r>
              <a:rPr lang="en-US" sz="2400" dirty="0" smtClean="0"/>
              <a:t>		while (</a:t>
            </a:r>
            <a:r>
              <a:rPr lang="en-US" sz="2400" dirty="0" err="1" smtClean="0"/>
              <a:t>t.isKind</a:t>
            </a:r>
            <a:r>
              <a:rPr lang="en-US" sz="2400" dirty="0" smtClean="0"/>
              <a:t>(TIMES) || </a:t>
            </a:r>
            <a:r>
              <a:rPr lang="en-US" sz="2400" dirty="0" err="1" smtClean="0"/>
              <a:t>t.isKind</a:t>
            </a:r>
            <a:r>
              <a:rPr lang="en-US" sz="2400" dirty="0" smtClean="0"/>
              <a:t>(DIV))</a:t>
            </a:r>
          </a:p>
          <a:p>
            <a:pPr eaLnBrk="1" hangingPunct="1">
              <a:lnSpc>
                <a:spcPct val="90000"/>
              </a:lnSpc>
              <a:buFontTx/>
              <a:buNone/>
            </a:pPr>
            <a:r>
              <a:rPr lang="en-US" sz="2400" dirty="0" smtClean="0"/>
              <a:t>		 {</a:t>
            </a:r>
          </a:p>
          <a:p>
            <a:pPr eaLnBrk="1" hangingPunct="1">
              <a:lnSpc>
                <a:spcPct val="90000"/>
              </a:lnSpc>
              <a:buFontTx/>
              <a:buNone/>
            </a:pPr>
            <a:r>
              <a:rPr lang="en-US" sz="2400" dirty="0" smtClean="0">
                <a:solidFill>
                  <a:srgbClr val="C0C0C0"/>
                </a:solidFill>
              </a:rPr>
              <a:t>//			switch (</a:t>
            </a:r>
            <a:r>
              <a:rPr lang="en-US" sz="2400" dirty="0" err="1" smtClean="0">
                <a:solidFill>
                  <a:srgbClr val="C0C0C0"/>
                </a:solidFill>
              </a:rPr>
              <a:t>t.kind</a:t>
            </a:r>
            <a:r>
              <a:rPr lang="en-US" sz="2400" dirty="0" smtClean="0">
                <a:solidFill>
                  <a:srgbClr val="C0C0C0"/>
                </a:solidFill>
              </a:rPr>
              <a:t>) </a:t>
            </a:r>
          </a:p>
          <a:p>
            <a:pPr eaLnBrk="1" hangingPunct="1">
              <a:lnSpc>
                <a:spcPct val="90000"/>
              </a:lnSpc>
              <a:buFontTx/>
              <a:buNone/>
            </a:pPr>
            <a:r>
              <a:rPr lang="en-US" sz="2400" dirty="0" smtClean="0">
                <a:solidFill>
                  <a:srgbClr val="C0C0C0"/>
                </a:solidFill>
              </a:rPr>
              <a:t>//			{</a:t>
            </a:r>
          </a:p>
          <a:p>
            <a:pPr eaLnBrk="1" hangingPunct="1">
              <a:lnSpc>
                <a:spcPct val="90000"/>
              </a:lnSpc>
              <a:buFontTx/>
              <a:buNone/>
            </a:pPr>
            <a:r>
              <a:rPr lang="en-US" sz="2400" dirty="0" smtClean="0">
                <a:solidFill>
                  <a:srgbClr val="C0C0C0"/>
                </a:solidFill>
              </a:rPr>
              <a:t>//				case TIMES: case DIV</a:t>
            </a:r>
          </a:p>
          <a:p>
            <a:pPr eaLnBrk="1" hangingPunct="1">
              <a:lnSpc>
                <a:spcPct val="90000"/>
              </a:lnSpc>
              <a:buFontTx/>
              <a:buNone/>
            </a:pPr>
            <a:r>
              <a:rPr lang="en-US" sz="2400" dirty="0" smtClean="0"/>
              <a:t>			consume();</a:t>
            </a:r>
            <a:r>
              <a:rPr lang="en-US" sz="2400" dirty="0" smtClean="0">
                <a:solidFill>
                  <a:srgbClr val="FF6600"/>
                </a:solidFill>
              </a:rPr>
              <a:t> </a:t>
            </a:r>
          </a:p>
          <a:p>
            <a:pPr eaLnBrk="1" hangingPunct="1">
              <a:lnSpc>
                <a:spcPct val="90000"/>
              </a:lnSpc>
              <a:buFontTx/>
              <a:buNone/>
            </a:pPr>
            <a:r>
              <a:rPr lang="en-US" sz="2400" dirty="0" smtClean="0">
                <a:solidFill>
                  <a:srgbClr val="C0C0C0"/>
                </a:solidFill>
              </a:rPr>
              <a:t>//					break;</a:t>
            </a:r>
          </a:p>
          <a:p>
            <a:pPr eaLnBrk="1" hangingPunct="1">
              <a:lnSpc>
                <a:spcPct val="90000"/>
              </a:lnSpc>
              <a:buFontTx/>
              <a:buNone/>
            </a:pPr>
            <a:r>
              <a:rPr lang="en-US" sz="2400" dirty="0" smtClean="0">
                <a:solidFill>
                  <a:srgbClr val="C0C0C0"/>
                </a:solidFill>
              </a:rPr>
              <a:t>//			}</a:t>
            </a:r>
          </a:p>
          <a:p>
            <a:pPr eaLnBrk="1" hangingPunct="1">
              <a:lnSpc>
                <a:spcPct val="90000"/>
              </a:lnSpc>
              <a:buFontTx/>
              <a:buNone/>
            </a:pPr>
            <a:r>
              <a:rPr lang="en-US" sz="2400" dirty="0" smtClean="0">
                <a:solidFill>
                  <a:srgbClr val="C0C0C0"/>
                </a:solidFill>
              </a:rPr>
              <a:t>			</a:t>
            </a:r>
            <a:r>
              <a:rPr lang="en-US" sz="2400" dirty="0" smtClean="0"/>
              <a:t>factor();</a:t>
            </a:r>
          </a:p>
          <a:p>
            <a:pPr eaLnBrk="1" hangingPunct="1">
              <a:lnSpc>
                <a:spcPct val="90000"/>
              </a:lnSpc>
              <a:buFontTx/>
              <a:buNone/>
            </a:pPr>
            <a:endParaRPr lang="en-US" sz="2400" dirty="0" smtClean="0">
              <a:solidFill>
                <a:srgbClr val="C0C0C0"/>
              </a:solidFill>
            </a:endParaRPr>
          </a:p>
          <a:p>
            <a:pPr eaLnBrk="1" hangingPunct="1">
              <a:lnSpc>
                <a:spcPct val="90000"/>
              </a:lnSpc>
              <a:buFontTx/>
              <a:buNone/>
            </a:pPr>
            <a:r>
              <a:rPr lang="en-US" sz="2400" dirty="0" smtClean="0"/>
              <a:t>		}</a:t>
            </a:r>
          </a:p>
          <a:p>
            <a:pPr eaLnBrk="1" hangingPunct="1">
              <a:lnSpc>
                <a:spcPct val="90000"/>
              </a:lnSpc>
              <a:buFontTx/>
              <a:buNone/>
            </a:pPr>
            <a:r>
              <a:rPr lang="en-US" sz="2400" dirty="0" smtClean="0"/>
              <a:t>	}</a:t>
            </a:r>
          </a:p>
        </p:txBody>
      </p:sp>
      <p:sp>
        <p:nvSpPr>
          <p:cNvPr id="129026" name="Slide Number Placeholder 5"/>
          <p:cNvSpPr>
            <a:spLocks noGrp="1"/>
          </p:cNvSpPr>
          <p:nvPr>
            <p:ph type="sldNum" sz="quarter" idx="12"/>
          </p:nvPr>
        </p:nvSpPr>
        <p:spPr>
          <a:noFill/>
        </p:spPr>
        <p:txBody>
          <a:bodyPr/>
          <a:lstStyle/>
          <a:p>
            <a:fld id="{1B90813C-6A7A-473A-835C-5E687EB42B28}" type="slidenum">
              <a:rPr lang="en-US" smtClean="0">
                <a:solidFill>
                  <a:srgbClr val="000000"/>
                </a:solidFill>
              </a:rPr>
              <a:pPr/>
              <a:t>70</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idx="1"/>
          </p:nvPr>
        </p:nvSpPr>
        <p:spPr>
          <a:xfrm>
            <a:off x="0" y="0"/>
            <a:ext cx="9144000" cy="6858000"/>
          </a:xfrm>
        </p:spPr>
        <p:txBody>
          <a:bodyPr/>
          <a:lstStyle/>
          <a:p>
            <a:pPr eaLnBrk="1" hangingPunct="1">
              <a:lnSpc>
                <a:spcPct val="90000"/>
              </a:lnSpc>
              <a:buFontTx/>
              <a:buNone/>
            </a:pPr>
            <a:endParaRPr lang="en-US" dirty="0" smtClean="0"/>
          </a:p>
          <a:p>
            <a:pPr eaLnBrk="1" hangingPunct="1">
              <a:lnSpc>
                <a:spcPct val="90000"/>
              </a:lnSpc>
              <a:buFontTx/>
              <a:buNone/>
            </a:pPr>
            <a:r>
              <a:rPr lang="en-US" dirty="0" smtClean="0"/>
              <a:t>	void factor() {</a:t>
            </a:r>
          </a:p>
          <a:p>
            <a:pPr eaLnBrk="1" hangingPunct="1">
              <a:lnSpc>
                <a:spcPct val="90000"/>
              </a:lnSpc>
              <a:buFontTx/>
              <a:buNone/>
            </a:pPr>
            <a:r>
              <a:rPr lang="en-US" dirty="0" smtClean="0"/>
              <a:t>		if (</a:t>
            </a:r>
            <a:r>
              <a:rPr lang="en-US" dirty="0" err="1" smtClean="0"/>
              <a:t>t.isKind</a:t>
            </a:r>
            <a:r>
              <a:rPr lang="en-US" dirty="0" smtClean="0"/>
              <a:t>(INT_LIT)) {</a:t>
            </a:r>
          </a:p>
          <a:p>
            <a:pPr eaLnBrk="1" hangingPunct="1">
              <a:lnSpc>
                <a:spcPct val="90000"/>
              </a:lnSpc>
              <a:buFontTx/>
              <a:buNone/>
            </a:pPr>
            <a:r>
              <a:rPr lang="en-US" dirty="0" smtClean="0"/>
              <a:t>			match(INT_LIT);</a:t>
            </a:r>
          </a:p>
          <a:p>
            <a:pPr eaLnBrk="1" hangingPunct="1">
              <a:lnSpc>
                <a:spcPct val="90000"/>
              </a:lnSpc>
              <a:buFontTx/>
              <a:buNone/>
            </a:pPr>
            <a:r>
              <a:rPr lang="en-US" dirty="0" smtClean="0"/>
              <a:t>		} else if (</a:t>
            </a:r>
            <a:r>
              <a:rPr lang="en-US" dirty="0" err="1" smtClean="0"/>
              <a:t>t.isKind</a:t>
            </a:r>
            <a:r>
              <a:rPr lang="en-US" dirty="0" smtClean="0"/>
              <a:t>(LPAREN)) {</a:t>
            </a:r>
          </a:p>
          <a:p>
            <a:pPr eaLnBrk="1" hangingPunct="1">
              <a:lnSpc>
                <a:spcPct val="90000"/>
              </a:lnSpc>
              <a:buFontTx/>
              <a:buNone/>
            </a:pPr>
            <a:r>
              <a:rPr lang="en-US" dirty="0" smtClean="0"/>
              <a:t>			match(LPAREN);</a:t>
            </a:r>
          </a:p>
          <a:p>
            <a:pPr eaLnBrk="1" hangingPunct="1">
              <a:lnSpc>
                <a:spcPct val="90000"/>
              </a:lnSpc>
              <a:buFontTx/>
              <a:buNone/>
            </a:pPr>
            <a:r>
              <a:rPr lang="en-US" dirty="0" smtClean="0"/>
              <a:t>			</a:t>
            </a:r>
            <a:r>
              <a:rPr lang="en-US" dirty="0" err="1" smtClean="0"/>
              <a:t>expr</a:t>
            </a:r>
            <a:r>
              <a:rPr lang="en-US" dirty="0" smtClean="0"/>
              <a:t>();</a:t>
            </a:r>
          </a:p>
          <a:p>
            <a:pPr eaLnBrk="1" hangingPunct="1">
              <a:lnSpc>
                <a:spcPct val="90000"/>
              </a:lnSpc>
              <a:buFontTx/>
              <a:buNone/>
            </a:pPr>
            <a:r>
              <a:rPr lang="en-US" dirty="0" smtClean="0"/>
              <a:t>			match(RPAREN);</a:t>
            </a:r>
          </a:p>
          <a:p>
            <a:pPr eaLnBrk="1" hangingPunct="1">
              <a:lnSpc>
                <a:spcPct val="90000"/>
              </a:lnSpc>
              <a:buFontTx/>
              <a:buNone/>
            </a:pPr>
            <a:r>
              <a:rPr lang="en-US" dirty="0" smtClean="0"/>
              <a:t>		}</a:t>
            </a:r>
          </a:p>
          <a:p>
            <a:pPr eaLnBrk="1" hangingPunct="1">
              <a:lnSpc>
                <a:spcPct val="90000"/>
              </a:lnSpc>
              <a:buFontTx/>
              <a:buNone/>
            </a:pPr>
            <a:r>
              <a:rPr lang="en-US" dirty="0" smtClean="0"/>
              <a:t>        else </a:t>
            </a:r>
            <a:r>
              <a:rPr lang="en-US" i="1" dirty="0" smtClean="0">
                <a:solidFill>
                  <a:schemeClr val="accent4"/>
                </a:solidFill>
              </a:rPr>
              <a:t>handle error</a:t>
            </a:r>
          </a:p>
          <a:p>
            <a:pPr eaLnBrk="1" hangingPunct="1">
              <a:lnSpc>
                <a:spcPct val="90000"/>
              </a:lnSpc>
              <a:buFontTx/>
              <a:buNone/>
            </a:pPr>
            <a:r>
              <a:rPr lang="en-US" dirty="0" smtClean="0"/>
              <a:t>	}</a:t>
            </a:r>
          </a:p>
          <a:p>
            <a:pPr eaLnBrk="1" hangingPunct="1">
              <a:lnSpc>
                <a:spcPct val="90000"/>
              </a:lnSpc>
              <a:buFontTx/>
              <a:buNone/>
            </a:pPr>
            <a:r>
              <a:rPr lang="en-US" dirty="0" smtClean="0"/>
              <a:t>}</a:t>
            </a:r>
          </a:p>
          <a:p>
            <a:pPr eaLnBrk="1" hangingPunct="1">
              <a:lnSpc>
                <a:spcPct val="90000"/>
              </a:lnSpc>
              <a:buFontTx/>
              <a:buNone/>
            </a:pPr>
            <a:endParaRPr lang="en-US" dirty="0" smtClean="0"/>
          </a:p>
        </p:txBody>
      </p:sp>
      <p:sp>
        <p:nvSpPr>
          <p:cNvPr id="130050" name="Slide Number Placeholder 5"/>
          <p:cNvSpPr>
            <a:spLocks noGrp="1"/>
          </p:cNvSpPr>
          <p:nvPr>
            <p:ph type="sldNum" sz="quarter" idx="12"/>
          </p:nvPr>
        </p:nvSpPr>
        <p:spPr>
          <a:noFill/>
        </p:spPr>
        <p:txBody>
          <a:bodyPr/>
          <a:lstStyle/>
          <a:p>
            <a:fld id="{F8E3519B-E1ED-4321-961B-B6B368A5AF38}" type="slidenum">
              <a:rPr lang="en-US" smtClean="0">
                <a:solidFill>
                  <a:srgbClr val="000000"/>
                </a:solidFill>
              </a:rPr>
              <a:pPr/>
              <a:t>71</a:t>
            </a:fld>
            <a:endParaRPr lang="en-US" smtClean="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p:txBody>
          <a:bodyPr/>
          <a:lstStyle/>
          <a:p>
            <a:pPr eaLnBrk="1" hangingPunct="1"/>
            <a:r>
              <a:rPr lang="en-US" smtClean="0"/>
              <a:t>Showed how to systematically construct a recursive descent parser for a language specified by an LL(1) grammar.</a:t>
            </a:r>
          </a:p>
          <a:p>
            <a:pPr eaLnBrk="1" hangingPunct="1"/>
            <a:r>
              <a:rPr lang="en-US" smtClean="0"/>
              <a:t>Next step</a:t>
            </a:r>
          </a:p>
          <a:p>
            <a:pPr lvl="1" eaLnBrk="1" hangingPunct="1"/>
            <a:r>
              <a:rPr lang="en-US" smtClean="0"/>
              <a:t>example to show that the parser really does implement the top down parsing algorithm</a:t>
            </a:r>
          </a:p>
          <a:p>
            <a:pPr lvl="1" eaLnBrk="1" hangingPunct="1"/>
            <a:r>
              <a:rPr lang="en-US" smtClean="0"/>
              <a:t>error handling in recursive descent parsers</a:t>
            </a:r>
          </a:p>
          <a:p>
            <a:pPr eaLnBrk="1" hangingPunct="1">
              <a:buFontTx/>
              <a:buNone/>
            </a:pPr>
            <a:endParaRPr lang="en-US" smtClean="0"/>
          </a:p>
        </p:txBody>
      </p:sp>
      <p:sp>
        <p:nvSpPr>
          <p:cNvPr id="131074" name="Slide Number Placeholder 5"/>
          <p:cNvSpPr>
            <a:spLocks noGrp="1"/>
          </p:cNvSpPr>
          <p:nvPr>
            <p:ph type="sldNum" sz="quarter" idx="12"/>
          </p:nvPr>
        </p:nvSpPr>
        <p:spPr>
          <a:noFill/>
        </p:spPr>
        <p:txBody>
          <a:bodyPr/>
          <a:lstStyle/>
          <a:p>
            <a:fld id="{45E39EE2-4C5B-4058-A6BD-94991DE2EB44}" type="slidenum">
              <a:rPr lang="en-US" smtClean="0">
                <a:solidFill>
                  <a:srgbClr val="000000"/>
                </a:solidFill>
              </a:rPr>
              <a:pPr/>
              <a:t>72</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3"/>
          <p:cNvSpPr>
            <a:spLocks noGrp="1"/>
          </p:cNvSpPr>
          <p:nvPr>
            <p:ph type="sldNum" sz="quarter" idx="12"/>
          </p:nvPr>
        </p:nvSpPr>
        <p:spPr>
          <a:noFill/>
        </p:spPr>
        <p:txBody>
          <a:bodyPr/>
          <a:lstStyle/>
          <a:p>
            <a:fld id="{9C24CD68-33A8-4DA9-B94C-59745EDAA8D8}" type="slidenum">
              <a:rPr lang="en-US" smtClean="0">
                <a:solidFill>
                  <a:srgbClr val="000000"/>
                </a:solidFill>
              </a:rPr>
              <a:pPr/>
              <a:t>73</a:t>
            </a:fld>
            <a:endParaRPr lang="en-US" smtClean="0">
              <a:solidFill>
                <a:srgbClr val="000000"/>
              </a:solidFill>
            </a:endParaRPr>
          </a:p>
        </p:txBody>
      </p:sp>
      <p:sp>
        <p:nvSpPr>
          <p:cNvPr id="132099" name="Rectangle 2"/>
          <p:cNvSpPr>
            <a:spLocks noGrp="1" noChangeArrowheads="1"/>
          </p:cNvSpPr>
          <p:nvPr>
            <p:ph type="subTitle" idx="4294967295"/>
          </p:nvPr>
        </p:nvSpPr>
        <p:spPr>
          <a:xfrm>
            <a:off x="685800" y="609600"/>
            <a:ext cx="8458200" cy="5334000"/>
          </a:xfrm>
        </p:spPr>
        <p:txBody>
          <a:bodyPr>
            <a:normAutofit/>
          </a:bodyPr>
          <a:lstStyle/>
          <a:p>
            <a:pPr marL="0" indent="0" eaLnBrk="1" hangingPunct="1">
              <a:buFontTx/>
              <a:buNone/>
            </a:pPr>
            <a:r>
              <a:rPr lang="en-US" sz="4400" dirty="0" smtClean="0"/>
              <a:t>Recall grammar</a:t>
            </a:r>
          </a:p>
          <a:p>
            <a:pPr marL="0" indent="0" eaLnBrk="1" hangingPunct="1">
              <a:buFontTx/>
              <a:buNone/>
            </a:pPr>
            <a:endParaRPr lang="en-US" sz="4400" dirty="0" smtClean="0"/>
          </a:p>
          <a:p>
            <a:pPr marL="0" indent="0" eaLnBrk="1" hangingPunct="1">
              <a:buFontTx/>
              <a:buNone/>
            </a:pPr>
            <a:r>
              <a:rPr lang="en-US" sz="4000" i="1" dirty="0" err="1" smtClean="0"/>
              <a:t>expr</a:t>
            </a:r>
            <a:r>
              <a:rPr lang="en-US" sz="4000" dirty="0" smtClean="0"/>
              <a:t> ::= </a:t>
            </a:r>
            <a:r>
              <a:rPr lang="en-US" sz="4000" i="1" dirty="0" smtClean="0"/>
              <a:t>term</a:t>
            </a:r>
            <a:r>
              <a:rPr lang="en-US" sz="4000" dirty="0" smtClean="0"/>
              <a:t> ( ( </a:t>
            </a:r>
            <a:r>
              <a:rPr lang="en-US" sz="4000" dirty="0" smtClean="0">
                <a:solidFill>
                  <a:srgbClr val="0099FF"/>
                </a:solidFill>
              </a:rPr>
              <a:t>+ </a:t>
            </a:r>
            <a:r>
              <a:rPr lang="en-US" sz="4000" dirty="0" smtClean="0"/>
              <a:t>| </a:t>
            </a:r>
            <a:r>
              <a:rPr lang="en-US" sz="4000" dirty="0" smtClean="0">
                <a:solidFill>
                  <a:srgbClr val="0099FF"/>
                </a:solidFill>
              </a:rPr>
              <a:t>- </a:t>
            </a:r>
            <a:r>
              <a:rPr lang="en-US" sz="4000" dirty="0" smtClean="0"/>
              <a:t>)  </a:t>
            </a:r>
            <a:r>
              <a:rPr lang="en-US" sz="4000" i="1" dirty="0" smtClean="0"/>
              <a:t>term</a:t>
            </a:r>
            <a:r>
              <a:rPr lang="en-US" sz="4000" dirty="0" smtClean="0"/>
              <a:t> )* </a:t>
            </a:r>
            <a:br>
              <a:rPr lang="en-US" sz="4000" dirty="0" smtClean="0"/>
            </a:br>
            <a:r>
              <a:rPr lang="en-US" sz="4000" i="1" dirty="0" smtClean="0"/>
              <a:t>term</a:t>
            </a:r>
            <a:r>
              <a:rPr lang="en-US" sz="4000" dirty="0" smtClean="0"/>
              <a:t> ::= </a:t>
            </a:r>
            <a:r>
              <a:rPr lang="en-US" sz="4000" i="1" dirty="0" smtClean="0"/>
              <a:t>factor </a:t>
            </a:r>
            <a:r>
              <a:rPr lang="en-US" sz="4000" dirty="0" smtClean="0"/>
              <a:t>( ( </a:t>
            </a:r>
            <a:r>
              <a:rPr lang="en-US" sz="4000" dirty="0" smtClean="0">
                <a:solidFill>
                  <a:srgbClr val="0099FF"/>
                </a:solidFill>
              </a:rPr>
              <a:t>*</a:t>
            </a:r>
            <a:r>
              <a:rPr lang="en-US" sz="4000" dirty="0" smtClean="0"/>
              <a:t> | </a:t>
            </a:r>
            <a:r>
              <a:rPr lang="en-US" sz="4000" dirty="0" smtClean="0">
                <a:solidFill>
                  <a:srgbClr val="0099FF"/>
                </a:solidFill>
              </a:rPr>
              <a:t>/</a:t>
            </a:r>
            <a:r>
              <a:rPr lang="en-US" sz="4000" dirty="0" smtClean="0"/>
              <a:t> )  </a:t>
            </a:r>
            <a:r>
              <a:rPr lang="en-US" sz="4000" i="1" dirty="0" smtClean="0"/>
              <a:t>factor</a:t>
            </a:r>
            <a:r>
              <a:rPr lang="en-US" sz="4000" dirty="0" smtClean="0"/>
              <a:t> )*</a:t>
            </a:r>
            <a:br>
              <a:rPr lang="en-US" sz="4000" dirty="0" smtClean="0"/>
            </a:br>
            <a:r>
              <a:rPr lang="en-US" sz="4000" i="1" dirty="0" smtClean="0"/>
              <a:t>factor</a:t>
            </a:r>
            <a:r>
              <a:rPr lang="en-US" sz="4000" dirty="0" smtClean="0"/>
              <a:t> ::= </a:t>
            </a:r>
            <a:r>
              <a:rPr lang="en-US" sz="4000" i="1" dirty="0" err="1" smtClean="0">
                <a:solidFill>
                  <a:srgbClr val="0099FF"/>
                </a:solidFill>
              </a:rPr>
              <a:t>int_lit</a:t>
            </a:r>
            <a:r>
              <a:rPr lang="en-US" sz="4000" dirty="0" smtClean="0"/>
              <a:t> | </a:t>
            </a:r>
            <a:r>
              <a:rPr lang="en-US" sz="4000" b="1" dirty="0" smtClean="0">
                <a:solidFill>
                  <a:srgbClr val="0099FF"/>
                </a:solidFill>
              </a:rPr>
              <a:t>(</a:t>
            </a:r>
            <a:r>
              <a:rPr lang="en-US" sz="4000" b="1" dirty="0" smtClean="0"/>
              <a:t> </a:t>
            </a:r>
            <a:r>
              <a:rPr lang="en-US" sz="4000" i="1" dirty="0" err="1" smtClean="0"/>
              <a:t>expr</a:t>
            </a:r>
            <a:r>
              <a:rPr lang="en-US" sz="3200" dirty="0" smtClean="0"/>
              <a:t> </a:t>
            </a:r>
            <a:r>
              <a:rPr lang="en-US" sz="4000" b="1" dirty="0" smtClean="0">
                <a:solidFill>
                  <a:srgbClr val="0099FF"/>
                </a:solidFill>
              </a:rPr>
              <a:t>)</a:t>
            </a:r>
            <a:r>
              <a:rPr lang="en-US" sz="3200" b="1" dirty="0" smtClean="0"/>
              <a:t/>
            </a:r>
            <a:br>
              <a:rPr lang="en-US" sz="3200" b="1" dirty="0" smtClean="0"/>
            </a:br>
            <a:endParaRPr lang="en-US" sz="3200" b="1"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idx="1"/>
          </p:nvPr>
        </p:nvSpPr>
        <p:spPr>
          <a:xfrm>
            <a:off x="685800" y="152400"/>
            <a:ext cx="8229600" cy="6096000"/>
          </a:xfrm>
        </p:spPr>
        <p:txBody>
          <a:bodyPr/>
          <a:lstStyle/>
          <a:p>
            <a:pPr eaLnBrk="1" hangingPunct="1">
              <a:lnSpc>
                <a:spcPct val="80000"/>
              </a:lnSpc>
              <a:buFontTx/>
              <a:buNone/>
            </a:pPr>
            <a:r>
              <a:rPr lang="en-US" sz="1800" dirty="0" smtClean="0"/>
              <a:t>public void </a:t>
            </a:r>
            <a:r>
              <a:rPr lang="en-US" sz="1800" dirty="0" err="1" smtClean="0"/>
              <a:t>expr</a:t>
            </a:r>
            <a:r>
              <a:rPr lang="en-US" sz="1800" dirty="0" smtClean="0"/>
              <a:t>()  </a:t>
            </a:r>
            <a:r>
              <a:rPr lang="en-US" sz="1800" b="1" dirty="0" smtClean="0"/>
              <a:t>// </a:t>
            </a:r>
            <a:r>
              <a:rPr lang="en-US" sz="1800" b="1" i="1" dirty="0" err="1" smtClean="0"/>
              <a:t>expr</a:t>
            </a:r>
            <a:r>
              <a:rPr lang="en-US" sz="1800" b="1" dirty="0" smtClean="0"/>
              <a:t> ::= </a:t>
            </a:r>
            <a:r>
              <a:rPr lang="en-US" sz="1800" b="1" i="1" dirty="0" smtClean="0"/>
              <a:t>term</a:t>
            </a:r>
            <a:r>
              <a:rPr lang="en-US" sz="1800" b="1" dirty="0" smtClean="0"/>
              <a:t> ( ( </a:t>
            </a:r>
            <a:r>
              <a:rPr lang="en-US" sz="1800" b="1" dirty="0" smtClean="0">
                <a:solidFill>
                  <a:srgbClr val="0099FF"/>
                </a:solidFill>
              </a:rPr>
              <a:t>+ </a:t>
            </a:r>
            <a:r>
              <a:rPr lang="en-US" sz="1800" b="1" dirty="0" smtClean="0"/>
              <a:t>| </a:t>
            </a:r>
            <a:r>
              <a:rPr lang="en-US" sz="1800" b="1" dirty="0" smtClean="0">
                <a:solidFill>
                  <a:srgbClr val="0099FF"/>
                </a:solidFill>
              </a:rPr>
              <a:t>- </a:t>
            </a:r>
            <a:r>
              <a:rPr lang="en-US" sz="1800" b="1" dirty="0" smtClean="0"/>
              <a:t>)  </a:t>
            </a:r>
            <a:r>
              <a:rPr lang="en-US" sz="1800" b="1" i="1" dirty="0" smtClean="0"/>
              <a:t>term</a:t>
            </a:r>
            <a:r>
              <a:rPr lang="en-US" sz="1800" b="1" dirty="0" smtClean="0"/>
              <a:t> )* </a:t>
            </a:r>
          </a:p>
          <a:p>
            <a:pPr eaLnBrk="1" hangingPunct="1">
              <a:lnSpc>
                <a:spcPct val="80000"/>
              </a:lnSpc>
              <a:buFontTx/>
              <a:buNone/>
            </a:pPr>
            <a:r>
              <a:rPr lang="en-US" sz="1800" dirty="0" smtClean="0"/>
              <a:t>	{</a:t>
            </a:r>
          </a:p>
          <a:p>
            <a:pPr eaLnBrk="1" hangingPunct="1">
              <a:lnSpc>
                <a:spcPct val="80000"/>
              </a:lnSpc>
              <a:buFontTx/>
              <a:buNone/>
            </a:pPr>
            <a:r>
              <a:rPr lang="en-US" sz="1800" dirty="0" smtClean="0"/>
              <a:t>		term();</a:t>
            </a:r>
          </a:p>
          <a:p>
            <a:pPr eaLnBrk="1" hangingPunct="1">
              <a:lnSpc>
                <a:spcPct val="80000"/>
              </a:lnSpc>
              <a:buFontTx/>
              <a:buNone/>
            </a:pPr>
            <a:r>
              <a:rPr lang="en-US" sz="1800" dirty="0" smtClean="0"/>
              <a:t>		while (</a:t>
            </a:r>
            <a:r>
              <a:rPr lang="en-US" sz="1800" dirty="0" err="1" smtClean="0"/>
              <a:t>t.isKind</a:t>
            </a:r>
            <a:r>
              <a:rPr lang="en-US" sz="1800" dirty="0" smtClean="0"/>
              <a:t>(PLUS) || </a:t>
            </a:r>
            <a:r>
              <a:rPr lang="en-US" sz="1800" dirty="0" err="1" smtClean="0"/>
              <a:t>t.isKind</a:t>
            </a:r>
            <a:r>
              <a:rPr lang="en-US" sz="1800" dirty="0" smtClean="0"/>
              <a:t>(MINUS)) { consume(); term(); }</a:t>
            </a:r>
          </a:p>
          <a:p>
            <a:pPr eaLnBrk="1" hangingPunct="1">
              <a:lnSpc>
                <a:spcPct val="80000"/>
              </a:lnSpc>
              <a:buFontTx/>
              <a:buNone/>
            </a:pPr>
            <a:r>
              <a:rPr lang="en-US" sz="1800" dirty="0" smtClean="0"/>
              <a:t>		return;</a:t>
            </a:r>
          </a:p>
          <a:p>
            <a:pPr eaLnBrk="1" hangingPunct="1">
              <a:lnSpc>
                <a:spcPct val="80000"/>
              </a:lnSpc>
              <a:buFontTx/>
              <a:buNone/>
            </a:pPr>
            <a:r>
              <a:rPr lang="en-US" sz="1800" dirty="0" smtClean="0"/>
              <a:t>	}</a:t>
            </a:r>
          </a:p>
          <a:p>
            <a:pPr eaLnBrk="1" hangingPunct="1">
              <a:lnSpc>
                <a:spcPct val="80000"/>
              </a:lnSpc>
              <a:buFontTx/>
              <a:buNone/>
            </a:pPr>
            <a:endParaRPr lang="en-US" sz="1800" dirty="0" smtClean="0"/>
          </a:p>
          <a:p>
            <a:pPr eaLnBrk="1" hangingPunct="1">
              <a:lnSpc>
                <a:spcPct val="80000"/>
              </a:lnSpc>
              <a:buFontTx/>
              <a:buNone/>
            </a:pPr>
            <a:r>
              <a:rPr lang="en-US" sz="1800" dirty="0" smtClean="0"/>
              <a:t>void term()  </a:t>
            </a:r>
            <a:r>
              <a:rPr lang="en-US" sz="1800" b="1" dirty="0" smtClean="0"/>
              <a:t>// </a:t>
            </a:r>
            <a:r>
              <a:rPr lang="en-US" sz="1800" b="1" i="1" dirty="0" smtClean="0"/>
              <a:t>term</a:t>
            </a:r>
            <a:r>
              <a:rPr lang="en-US" sz="1800" b="1" dirty="0" smtClean="0"/>
              <a:t> ::= </a:t>
            </a:r>
            <a:r>
              <a:rPr lang="en-US" sz="1800" b="1" i="1" dirty="0" smtClean="0"/>
              <a:t>factor </a:t>
            </a:r>
            <a:r>
              <a:rPr lang="en-US" sz="1800" b="1" dirty="0" smtClean="0"/>
              <a:t>( ( </a:t>
            </a:r>
            <a:r>
              <a:rPr lang="en-US" sz="1800" b="1" dirty="0" smtClean="0">
                <a:solidFill>
                  <a:srgbClr val="0099FF"/>
                </a:solidFill>
              </a:rPr>
              <a:t>*</a:t>
            </a:r>
            <a:r>
              <a:rPr lang="en-US" sz="1800" b="1" dirty="0" smtClean="0"/>
              <a:t> | </a:t>
            </a:r>
            <a:r>
              <a:rPr lang="en-US" sz="1800" b="1" dirty="0" smtClean="0">
                <a:solidFill>
                  <a:srgbClr val="0099FF"/>
                </a:solidFill>
              </a:rPr>
              <a:t>/</a:t>
            </a:r>
            <a:r>
              <a:rPr lang="en-US" sz="1800" b="1" dirty="0" smtClean="0"/>
              <a:t> )  </a:t>
            </a:r>
            <a:r>
              <a:rPr lang="en-US" sz="1800" b="1" i="1" dirty="0" smtClean="0"/>
              <a:t>factor</a:t>
            </a:r>
            <a:r>
              <a:rPr lang="en-US" sz="1800" b="1" dirty="0" smtClean="0"/>
              <a:t> )*</a:t>
            </a:r>
          </a:p>
          <a:p>
            <a:pPr eaLnBrk="1" hangingPunct="1">
              <a:lnSpc>
                <a:spcPct val="80000"/>
              </a:lnSpc>
              <a:buFontTx/>
              <a:buNone/>
            </a:pPr>
            <a:r>
              <a:rPr lang="en-US" sz="1800" dirty="0" smtClean="0"/>
              <a:t>	{</a:t>
            </a:r>
          </a:p>
          <a:p>
            <a:pPr eaLnBrk="1" hangingPunct="1">
              <a:lnSpc>
                <a:spcPct val="80000"/>
              </a:lnSpc>
              <a:buFontTx/>
              <a:buNone/>
            </a:pPr>
            <a:r>
              <a:rPr lang="en-US" sz="1800" dirty="0" smtClean="0"/>
              <a:t>		factor();</a:t>
            </a:r>
          </a:p>
          <a:p>
            <a:pPr eaLnBrk="1" hangingPunct="1">
              <a:lnSpc>
                <a:spcPct val="80000"/>
              </a:lnSpc>
              <a:buFontTx/>
              <a:buNone/>
            </a:pPr>
            <a:r>
              <a:rPr lang="en-US" sz="1800" dirty="0" smtClean="0"/>
              <a:t>		while (</a:t>
            </a:r>
            <a:r>
              <a:rPr lang="en-US" sz="1800" dirty="0" err="1" smtClean="0"/>
              <a:t>t.isKind</a:t>
            </a:r>
            <a:r>
              <a:rPr lang="en-US" sz="1800" dirty="0" smtClean="0"/>
              <a:t>(TIMES) || </a:t>
            </a:r>
            <a:r>
              <a:rPr lang="en-US" sz="1800" dirty="0" err="1" smtClean="0"/>
              <a:t>t.isKind</a:t>
            </a:r>
            <a:r>
              <a:rPr lang="en-US" sz="1800" dirty="0" smtClean="0"/>
              <a:t>(DIV)){ consume(); factor(); } </a:t>
            </a:r>
          </a:p>
          <a:p>
            <a:pPr eaLnBrk="1" hangingPunct="1">
              <a:lnSpc>
                <a:spcPct val="80000"/>
              </a:lnSpc>
              <a:buFontTx/>
              <a:buNone/>
            </a:pPr>
            <a:r>
              <a:rPr lang="en-US" sz="1800" dirty="0" smtClean="0"/>
              <a:t>		return;</a:t>
            </a:r>
          </a:p>
          <a:p>
            <a:pPr eaLnBrk="1" hangingPunct="1">
              <a:lnSpc>
                <a:spcPct val="80000"/>
              </a:lnSpc>
              <a:buFontTx/>
              <a:buNone/>
            </a:pPr>
            <a:r>
              <a:rPr lang="en-US" sz="1800" dirty="0" smtClean="0"/>
              <a:t>	}</a:t>
            </a:r>
          </a:p>
          <a:p>
            <a:pPr eaLnBrk="1" hangingPunct="1">
              <a:lnSpc>
                <a:spcPct val="80000"/>
              </a:lnSpc>
              <a:buFontTx/>
              <a:buNone/>
            </a:pPr>
            <a:endParaRPr lang="en-US" sz="1800" dirty="0" smtClean="0"/>
          </a:p>
          <a:p>
            <a:pPr eaLnBrk="1" hangingPunct="1">
              <a:lnSpc>
                <a:spcPct val="80000"/>
              </a:lnSpc>
              <a:buFontTx/>
              <a:buNone/>
            </a:pPr>
            <a:r>
              <a:rPr lang="en-US" sz="1800" dirty="0" smtClean="0"/>
              <a:t>void factor()  </a:t>
            </a:r>
            <a:r>
              <a:rPr lang="en-US" sz="1800" b="1" dirty="0" smtClean="0"/>
              <a:t>//</a:t>
            </a:r>
            <a:r>
              <a:rPr lang="en-US" sz="1800" b="1" i="1" dirty="0" smtClean="0"/>
              <a:t>factor</a:t>
            </a:r>
            <a:r>
              <a:rPr lang="en-US" sz="1800" b="1" dirty="0" smtClean="0"/>
              <a:t> ::= </a:t>
            </a:r>
            <a:r>
              <a:rPr lang="en-US" sz="1800" b="1" i="1" dirty="0" err="1" smtClean="0">
                <a:solidFill>
                  <a:srgbClr val="0099FF"/>
                </a:solidFill>
              </a:rPr>
              <a:t>int_lit</a:t>
            </a:r>
            <a:r>
              <a:rPr lang="en-US" sz="1800" b="1" dirty="0" smtClean="0"/>
              <a:t> | </a:t>
            </a:r>
            <a:r>
              <a:rPr lang="en-US" sz="1800" b="1" dirty="0" smtClean="0">
                <a:solidFill>
                  <a:srgbClr val="0099FF"/>
                </a:solidFill>
              </a:rPr>
              <a:t>(</a:t>
            </a:r>
            <a:r>
              <a:rPr lang="en-US" sz="1800" b="1" dirty="0" smtClean="0"/>
              <a:t> </a:t>
            </a:r>
            <a:r>
              <a:rPr lang="en-US" sz="1800" b="1" i="1" dirty="0" err="1" smtClean="0"/>
              <a:t>expr</a:t>
            </a:r>
            <a:r>
              <a:rPr lang="en-US" sz="1800" b="1" dirty="0" smtClean="0"/>
              <a:t> </a:t>
            </a:r>
            <a:r>
              <a:rPr lang="en-US" sz="1800" b="1" dirty="0" smtClean="0">
                <a:solidFill>
                  <a:srgbClr val="0099FF"/>
                </a:solidFill>
              </a:rPr>
              <a:t>)</a:t>
            </a:r>
            <a:endParaRPr lang="en-US" sz="1800" b="1" dirty="0" smtClean="0"/>
          </a:p>
          <a:p>
            <a:pPr eaLnBrk="1" hangingPunct="1">
              <a:lnSpc>
                <a:spcPct val="80000"/>
              </a:lnSpc>
              <a:buFontTx/>
              <a:buNone/>
            </a:pPr>
            <a:r>
              <a:rPr lang="en-US" sz="1800" dirty="0" smtClean="0"/>
              <a:t>	{</a:t>
            </a:r>
          </a:p>
          <a:p>
            <a:pPr eaLnBrk="1" hangingPunct="1">
              <a:lnSpc>
                <a:spcPct val="80000"/>
              </a:lnSpc>
              <a:buFontTx/>
              <a:buNone/>
            </a:pPr>
            <a:r>
              <a:rPr lang="en-US" sz="1800" dirty="0" smtClean="0"/>
              <a:t>		if (</a:t>
            </a:r>
            <a:r>
              <a:rPr lang="en-US" sz="1800" dirty="0" err="1" smtClean="0"/>
              <a:t>t.isKind</a:t>
            </a:r>
            <a:r>
              <a:rPr lang="en-US" sz="1800" dirty="0" smtClean="0"/>
              <a:t>(INT_LIT)) { consume(); } </a:t>
            </a:r>
          </a:p>
          <a:p>
            <a:pPr lvl="2" eaLnBrk="1" hangingPunct="1">
              <a:lnSpc>
                <a:spcPct val="80000"/>
              </a:lnSpc>
              <a:buFontTx/>
              <a:buNone/>
            </a:pPr>
            <a:r>
              <a:rPr lang="en-US" sz="1800" dirty="0" smtClean="0"/>
              <a:t>else if (</a:t>
            </a:r>
            <a:r>
              <a:rPr lang="en-US" sz="1800" dirty="0" err="1" smtClean="0"/>
              <a:t>t.isKind</a:t>
            </a:r>
            <a:r>
              <a:rPr lang="en-US" sz="1800" dirty="0" smtClean="0"/>
              <a:t>(LPAREN)) </a:t>
            </a:r>
          </a:p>
          <a:p>
            <a:pPr lvl="2" eaLnBrk="1" hangingPunct="1">
              <a:lnSpc>
                <a:spcPct val="80000"/>
              </a:lnSpc>
              <a:buFontTx/>
              <a:buNone/>
            </a:pPr>
            <a:r>
              <a:rPr lang="en-US" sz="1800" dirty="0" smtClean="0"/>
              <a:t>{ consume(); </a:t>
            </a:r>
            <a:r>
              <a:rPr lang="en-US" sz="1800" dirty="0" err="1" smtClean="0"/>
              <a:t>expr</a:t>
            </a:r>
            <a:r>
              <a:rPr lang="en-US" sz="1800" dirty="0" smtClean="0"/>
              <a:t>(); match(RPAREN); }</a:t>
            </a:r>
          </a:p>
          <a:p>
            <a:pPr lvl="2" eaLnBrk="1" hangingPunct="1">
              <a:lnSpc>
                <a:spcPct val="80000"/>
              </a:lnSpc>
              <a:buFontTx/>
              <a:buNone/>
            </a:pPr>
            <a:r>
              <a:rPr lang="en-US" sz="1800" dirty="0" smtClean="0"/>
              <a:t>else error();</a:t>
            </a:r>
          </a:p>
          <a:p>
            <a:pPr lvl="2" eaLnBrk="1" hangingPunct="1">
              <a:lnSpc>
                <a:spcPct val="80000"/>
              </a:lnSpc>
              <a:buFontTx/>
              <a:buNone/>
            </a:pPr>
            <a:r>
              <a:rPr lang="en-US" sz="1800" dirty="0" smtClean="0"/>
              <a:t>return</a:t>
            </a:r>
          </a:p>
          <a:p>
            <a:pPr eaLnBrk="1" hangingPunct="1">
              <a:lnSpc>
                <a:spcPct val="80000"/>
              </a:lnSpc>
              <a:buFontTx/>
              <a:buNone/>
            </a:pPr>
            <a:r>
              <a:rPr lang="en-US" sz="1800" dirty="0" smtClean="0"/>
              <a:t>	}</a:t>
            </a:r>
          </a:p>
        </p:txBody>
      </p:sp>
      <p:sp>
        <p:nvSpPr>
          <p:cNvPr id="133122" name="Slide Number Placeholder 5"/>
          <p:cNvSpPr>
            <a:spLocks noGrp="1"/>
          </p:cNvSpPr>
          <p:nvPr>
            <p:ph type="sldNum" sz="quarter" idx="12"/>
          </p:nvPr>
        </p:nvSpPr>
        <p:spPr>
          <a:noFill/>
        </p:spPr>
        <p:txBody>
          <a:bodyPr/>
          <a:lstStyle/>
          <a:p>
            <a:fld id="{F609F8DD-EF65-41FE-93E7-EF88182A34DA}" type="slidenum">
              <a:rPr lang="en-US" smtClean="0">
                <a:solidFill>
                  <a:srgbClr val="000000"/>
                </a:solidFill>
              </a:rPr>
              <a:pPr/>
              <a:t>74</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idx="1"/>
          </p:nvPr>
        </p:nvSpPr>
        <p:spPr>
          <a:xfrm>
            <a:off x="457200" y="533400"/>
            <a:ext cx="8229600" cy="5592763"/>
          </a:xfrm>
        </p:spPr>
        <p:txBody>
          <a:bodyPr/>
          <a:lstStyle/>
          <a:p>
            <a:pPr marL="609600" indent="-609600" eaLnBrk="1" hangingPunct="1">
              <a:buFontTx/>
              <a:buNone/>
            </a:pPr>
            <a:r>
              <a:rPr lang="en-US" sz="4400" smtClean="0"/>
              <a:t>Sentence to parse:</a:t>
            </a:r>
          </a:p>
          <a:p>
            <a:pPr marL="609600" indent="-609600" eaLnBrk="1" hangingPunct="1">
              <a:buFontTx/>
              <a:buNone/>
            </a:pPr>
            <a:r>
              <a:rPr lang="en-US" sz="4400" smtClean="0"/>
              <a:t>	</a:t>
            </a:r>
            <a:r>
              <a:rPr lang="en-US" sz="4400" smtClean="0">
                <a:solidFill>
                  <a:schemeClr val="hlink"/>
                </a:solidFill>
              </a:rPr>
              <a:t>3 - ( 4 * 5 )</a:t>
            </a:r>
          </a:p>
          <a:p>
            <a:pPr marL="609600" indent="-609600" eaLnBrk="1" hangingPunct="1">
              <a:buFontTx/>
              <a:buNone/>
            </a:pPr>
            <a:endParaRPr lang="en-US" sz="4400" smtClean="0">
              <a:solidFill>
                <a:schemeClr val="hlink"/>
              </a:solidFill>
            </a:endParaRPr>
          </a:p>
          <a:p>
            <a:pPr marL="609600" indent="-609600" eaLnBrk="1" hangingPunct="1">
              <a:buFontTx/>
              <a:buNone/>
            </a:pPr>
            <a:r>
              <a:rPr lang="en-US" sz="4400" smtClean="0"/>
              <a:t>Tokens:</a:t>
            </a:r>
          </a:p>
          <a:p>
            <a:pPr marL="990600" lvl="1" indent="-533400" eaLnBrk="1" hangingPunct="1">
              <a:buFontTx/>
              <a:buNone/>
            </a:pPr>
            <a:r>
              <a:rPr lang="en-US" sz="4000" smtClean="0"/>
              <a:t>num_lit(3), minus, lparen,</a:t>
            </a:r>
          </a:p>
          <a:p>
            <a:pPr marL="990600" lvl="1" indent="-533400" eaLnBrk="1" hangingPunct="1">
              <a:buFontTx/>
              <a:buNone/>
            </a:pPr>
            <a:r>
              <a:rPr lang="en-US" sz="4000" smtClean="0"/>
              <a:t>num_lit(4), times, numlit(5),</a:t>
            </a:r>
          </a:p>
          <a:p>
            <a:pPr marL="990600" lvl="1" indent="-533400" eaLnBrk="1" hangingPunct="1">
              <a:buFontTx/>
              <a:buNone/>
            </a:pPr>
            <a:r>
              <a:rPr lang="en-US" sz="4000" smtClean="0"/>
              <a:t>rparen</a:t>
            </a:r>
          </a:p>
          <a:p>
            <a:pPr marL="609600" indent="-609600" eaLnBrk="1" hangingPunct="1">
              <a:buFontTx/>
              <a:buNone/>
            </a:pPr>
            <a:endParaRPr lang="en-US" sz="4400" smtClean="0"/>
          </a:p>
        </p:txBody>
      </p:sp>
      <p:sp>
        <p:nvSpPr>
          <p:cNvPr id="134146" name="Slide Number Placeholder 5"/>
          <p:cNvSpPr>
            <a:spLocks noGrp="1"/>
          </p:cNvSpPr>
          <p:nvPr>
            <p:ph type="sldNum" sz="quarter" idx="12"/>
          </p:nvPr>
        </p:nvSpPr>
        <p:spPr>
          <a:noFill/>
        </p:spPr>
        <p:txBody>
          <a:bodyPr/>
          <a:lstStyle/>
          <a:p>
            <a:fld id="{075BFB80-275D-4729-8C74-1D88D2FE2A4E}" type="slidenum">
              <a:rPr lang="en-US" smtClean="0">
                <a:solidFill>
                  <a:srgbClr val="000000"/>
                </a:solidFill>
              </a:rPr>
              <a:pPr/>
              <a:t>75</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42" name="Group 2"/>
          <p:cNvGraphicFramePr>
            <a:graphicFrameLocks noGrp="1"/>
          </p:cNvGraphicFramePr>
          <p:nvPr>
            <p:ph type="tbl" idx="1"/>
          </p:nvPr>
        </p:nvGraphicFramePr>
        <p:xfrm>
          <a:off x="457200" y="304800"/>
          <a:ext cx="8686800" cy="6144578"/>
        </p:xfrm>
        <a:graphic>
          <a:graphicData uri="http://schemas.openxmlformats.org/drawingml/2006/table">
            <a:tbl>
              <a:tblPr/>
              <a:tblGrid>
                <a:gridCol w="4183063"/>
                <a:gridCol w="1608137"/>
                <a:gridCol w="2895600"/>
              </a:tblGrid>
              <a:tr h="587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expr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3</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( 4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expr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3</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( 4 *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term</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3</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( 4 *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factor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rgbClr val="3366FF"/>
                          </a:solidFill>
                          <a:effectLst/>
                          <a:latin typeface="Times New Roman" pitchFamily="18" charset="0"/>
                          <a:cs typeface="Times New Roman" pitchFamily="18" charset="0"/>
                        </a:rPr>
                        <a:t>int_lit</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3</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( 4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66FF33"/>
                          </a:solidFill>
                          <a:effectLst/>
                          <a:latin typeface="Times New Roman" pitchFamily="18" charset="0"/>
                          <a:cs typeface="Times New Roman" pitchFamily="18" charset="0"/>
                        </a:rPr>
                        <a:t>if (intlit) consume()</a:t>
                      </a:r>
                      <a:endParaRPr kumimoji="0" lang="en-US" sz="1600" b="0" i="0" u="none" strike="noStrike" cap="none" normalizeH="0" baseline="0" smtClean="0">
                        <a:ln>
                          <a:noFill/>
                        </a:ln>
                        <a:solidFill>
                          <a:srgbClr val="66FF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return from factor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( 4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return from term</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( 4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66FF33"/>
                          </a:solidFill>
                          <a:effectLst/>
                          <a:latin typeface="Times New Roman" pitchFamily="18" charset="0"/>
                          <a:cs typeface="Times New Roman" pitchFamily="18" charset="0"/>
                        </a:rPr>
                        <a:t>if + or - consume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( 4 * 5 )</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4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term</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4 * 5 )</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factor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expr</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4 * 5 )</a:t>
                      </a:r>
                      <a:endParaRPr kumimoji="0" lang="en-US" sz="4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66FF33"/>
                          </a:solidFill>
                          <a:effectLst/>
                          <a:latin typeface="Times New Roman" pitchFamily="18" charset="0"/>
                          <a:cs typeface="Times New Roman" pitchFamily="18" charset="0"/>
                        </a:rPr>
                        <a:t>if ( consume</a:t>
                      </a:r>
                      <a:endParaRPr kumimoji="0" lang="en-US" sz="2800" b="0" i="0" u="none" strike="noStrike" cap="none" normalizeH="0" baseline="0" smtClean="0">
                        <a:ln>
                          <a:noFill/>
                        </a:ln>
                        <a:solidFill>
                          <a:srgbClr val="66FF33"/>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5170" name="Slide Number Placeholder 5"/>
          <p:cNvSpPr>
            <a:spLocks noGrp="1"/>
          </p:cNvSpPr>
          <p:nvPr>
            <p:ph type="sldNum" sz="quarter" idx="12"/>
          </p:nvPr>
        </p:nvSpPr>
        <p:spPr>
          <a:noFill/>
        </p:spPr>
        <p:txBody>
          <a:bodyPr/>
          <a:lstStyle/>
          <a:p>
            <a:fld id="{D4038718-0292-4246-959B-2BA29508852D}" type="slidenum">
              <a:rPr lang="en-US" smtClean="0">
                <a:solidFill>
                  <a:srgbClr val="000000"/>
                </a:solidFill>
              </a:rPr>
              <a:pPr/>
              <a:t>76</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490" name="Group 2"/>
          <p:cNvGraphicFramePr>
            <a:graphicFrameLocks noGrp="1"/>
          </p:cNvGraphicFramePr>
          <p:nvPr>
            <p:ph type="tbl" idx="1"/>
          </p:nvPr>
        </p:nvGraphicFramePr>
        <p:xfrm>
          <a:off x="381000" y="0"/>
          <a:ext cx="8229600" cy="6524944"/>
        </p:xfrm>
        <a:graphic>
          <a:graphicData uri="http://schemas.openxmlformats.org/drawingml/2006/table">
            <a:tbl>
              <a:tblPr/>
              <a:tblGrid>
                <a:gridCol w="4191000"/>
                <a:gridCol w="1295400"/>
                <a:gridCol w="2743200"/>
              </a:tblGrid>
              <a:tr h="78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err="1" smtClean="0">
                          <a:ln>
                            <a:noFill/>
                          </a:ln>
                          <a:solidFill>
                            <a:schemeClr val="tx1"/>
                          </a:solidFill>
                          <a:effectLst/>
                          <a:latin typeface="Times New Roman" pitchFamily="18" charset="0"/>
                          <a:cs typeface="Times New Roman" pitchFamily="18" charset="0"/>
                        </a:rPr>
                        <a:t>expr</a:t>
                      </a:r>
                      <a:r>
                        <a:rPr kumimoji="0" lang="en-US" sz="20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b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dirty="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4</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expr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5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20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4</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term</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9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4</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factor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3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smtClean="0">
                          <a:ln>
                            <a:noFill/>
                          </a:ln>
                          <a:solidFill>
                            <a:srgbClr val="3366FF"/>
                          </a:solidFill>
                          <a:effectLst/>
                          <a:latin typeface="Times New Roman" pitchFamily="18" charset="0"/>
                          <a:cs typeface="Times New Roman" pitchFamily="18" charset="0"/>
                        </a:rPr>
                        <a:t>int_lit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20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4</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66FF33"/>
                          </a:solidFill>
                          <a:effectLst/>
                          <a:latin typeface="Times New Roman" pitchFamily="18" charset="0"/>
                          <a:cs typeface="Times New Roman" pitchFamily="18" charset="0"/>
                        </a:rPr>
                        <a:t>if intlit consume</a:t>
                      </a:r>
                      <a:endParaRPr kumimoji="0" lang="en-US" sz="1600" b="0" i="0" u="none" strike="noStrike" cap="none" normalizeH="0" baseline="0" smtClean="0">
                        <a:ln>
                          <a:noFill/>
                        </a:ln>
                        <a:solidFill>
                          <a:srgbClr val="66FF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return from factor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5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20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5 )</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while </a:t>
                      </a:r>
                      <a:r>
                        <a:rPr kumimoji="0" lang="en-US" sz="20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or </a:t>
                      </a:r>
                      <a:r>
                        <a:rPr kumimoji="0" lang="en-US" sz="20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3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20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20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0000"/>
                          </a:solidFill>
                          <a:effectLst/>
                          <a:latin typeface="Times New Roman" pitchFamily="18" charset="0"/>
                          <a:cs typeface="Times New Roman" pitchFamily="18" charset="0"/>
                        </a:rPr>
                        <a:t>*</a:t>
                      </a:r>
                      <a:r>
                        <a:rPr kumimoji="0" lang="en-US" sz="2000" b="1" i="0" u="none" strike="noStrike" cap="none" normalizeH="0" baseline="0" smtClean="0">
                          <a:ln>
                            <a:noFill/>
                          </a:ln>
                          <a:solidFill>
                            <a:srgbClr val="3366FF"/>
                          </a:solidFill>
                          <a:effectLst/>
                          <a:latin typeface="Times New Roman" pitchFamily="18" charset="0"/>
                          <a:cs typeface="Times New Roman" pitchFamily="18" charset="0"/>
                        </a:rPr>
                        <a:t> 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66FF33"/>
                          </a:solidFill>
                          <a:effectLst/>
                          <a:latin typeface="Times New Roman" pitchFamily="18" charset="0"/>
                          <a:cs typeface="Times New Roman" pitchFamily="18" charset="0"/>
                        </a:rPr>
                        <a:t>consume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6194" name="Slide Number Placeholder 5"/>
          <p:cNvSpPr>
            <a:spLocks noGrp="1"/>
          </p:cNvSpPr>
          <p:nvPr>
            <p:ph type="sldNum" sz="quarter" idx="12"/>
          </p:nvPr>
        </p:nvSpPr>
        <p:spPr>
          <a:noFill/>
        </p:spPr>
        <p:txBody>
          <a:bodyPr/>
          <a:lstStyle/>
          <a:p>
            <a:fld id="{EEE4302F-BE8E-4392-8907-07E497BDFDB1}" type="slidenum">
              <a:rPr lang="en-US" smtClean="0">
                <a:solidFill>
                  <a:srgbClr val="000000"/>
                </a:solidFill>
              </a:rPr>
              <a:pPr/>
              <a:t>77</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74" name="Group 38"/>
          <p:cNvGraphicFramePr>
            <a:graphicFrameLocks noGrp="1"/>
          </p:cNvGraphicFramePr>
          <p:nvPr>
            <p:ph type="tbl" idx="1"/>
          </p:nvPr>
        </p:nvGraphicFramePr>
        <p:xfrm>
          <a:off x="304800" y="304800"/>
          <a:ext cx="8610600" cy="6240780"/>
        </p:xfrm>
        <a:graphic>
          <a:graphicData uri="http://schemas.openxmlformats.org/drawingml/2006/table">
            <a:tbl>
              <a:tblPr/>
              <a:tblGrid>
                <a:gridCol w="5257800"/>
                <a:gridCol w="609600"/>
                <a:gridCol w="2743200"/>
              </a:tblGrid>
              <a:tr h="1285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dirty="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dirty="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5</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factor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98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1" u="none" strike="noStrike" cap="none" normalizeH="0" baseline="0" smtClean="0">
                          <a:ln>
                            <a:noFill/>
                          </a:ln>
                          <a:solidFill>
                            <a:srgbClr val="3366FF"/>
                          </a:solidFill>
                          <a:effectLst/>
                          <a:latin typeface="Times New Roman" pitchFamily="18" charset="0"/>
                          <a:cs typeface="Times New Roman" pitchFamily="18" charset="0"/>
                        </a:rPr>
                        <a:t>int_lit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5</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if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intlit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66FF33"/>
                          </a:solidFill>
                          <a:effectLst/>
                          <a:latin typeface="Times New Roman" pitchFamily="18" charset="0"/>
                          <a:cs typeface="Times New Roman" pitchFamily="18" charset="0"/>
                        </a:rPr>
                        <a:t>consume</a:t>
                      </a:r>
                      <a:endParaRPr kumimoji="0" lang="en-US" sz="1400" b="0" i="0" u="none" strike="noStrike" cap="none" normalizeH="0" baseline="0" smtClean="0">
                        <a:ln>
                          <a:noFill/>
                        </a:ln>
                        <a:solidFill>
                          <a:srgbClr val="66FF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 from factor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not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or</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 /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terminate while loop and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 from term</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0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not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or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terminate whileloop and return from expr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66FF33"/>
                          </a:solidFill>
                          <a:effectLst/>
                          <a:latin typeface="Times New Roman" pitchFamily="18" charset="0"/>
                          <a:cs typeface="Times New Roman" pitchFamily="18" charset="0"/>
                        </a:rPr>
                        <a:t>match )</a:t>
                      </a:r>
                      <a:endParaRPr kumimoji="0" lang="en-US" sz="1400" b="0" i="0" u="none" strike="noStrike" cap="none" normalizeH="0" baseline="0" smtClean="0">
                        <a:ln>
                          <a:noFill/>
                        </a:ln>
                        <a:solidFill>
                          <a:srgbClr val="66FF33"/>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 from factor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factor</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br>
                        <a:rPr kumimoji="0" lang="en-US" sz="1800" b="1" i="0" u="none" strike="noStrike" cap="none" normalizeH="0" baseline="0" smtClean="0">
                          <a:ln>
                            <a:noFill/>
                          </a:ln>
                          <a:solidFill>
                            <a:schemeClr val="tx1"/>
                          </a:solidFill>
                          <a:effectLst/>
                          <a:latin typeface="Times New Roman" pitchFamily="18" charset="0"/>
                          <a:cs typeface="Times New Roman" pitchFamily="18" charset="0"/>
                        </a:rPr>
                      </a:b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0000"/>
                          </a:solidFill>
                          <a:effectLst/>
                          <a:latin typeface="Times New Roman" pitchFamily="18" charset="0"/>
                          <a:cs typeface="Times New Roman" pitchFamily="18" charset="0"/>
                        </a:rPr>
                        <a:t>eof</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not </a:t>
                      </a:r>
                      <a:r>
                        <a:rPr kumimoji="0" lang="en-US" sz="1800" b="1" i="0" u="none" strike="noStrike" cap="none" normalizeH="0" baseline="0" dirty="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or </a:t>
                      </a:r>
                      <a:r>
                        <a:rPr kumimoji="0" lang="en-US" sz="1800" b="1" i="0" u="none" strike="noStrike" cap="none" normalizeH="0" baseline="0" dirty="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 , end while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return from term</a:t>
                      </a:r>
                      <a:endParaRPr kumimoji="0" 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0" u="none" strike="noStrike" cap="none" normalizeH="0" baseline="0" smtClean="0">
                          <a:ln>
                            <a:noFill/>
                          </a:ln>
                          <a:solidFill>
                            <a:srgbClr val="33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1" i="1" u="none" strike="noStrike" cap="none" normalizeH="0" baseline="0" smtClean="0">
                          <a:ln>
                            <a:noFill/>
                          </a:ln>
                          <a:solidFill>
                            <a:schemeClr val="tx1"/>
                          </a:solidFill>
                          <a:effectLst/>
                          <a:latin typeface="Times New Roman" pitchFamily="18" charset="0"/>
                          <a:cs typeface="Times New Roman" pitchFamily="18" charset="0"/>
                        </a:rPr>
                        <a:t>term</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not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or </a:t>
                      </a:r>
                      <a:r>
                        <a:rPr kumimoji="0" lang="en-US" sz="1800" b="1" i="0" u="none" strike="noStrike" cap="none" normalizeH="0" baseline="0" smtClean="0">
                          <a:ln>
                            <a:noFill/>
                          </a:ln>
                          <a:solidFill>
                            <a:srgbClr val="0066FF"/>
                          </a:solidFill>
                          <a:effectLst/>
                          <a:latin typeface="Times New Roman" pitchFamily="18" charset="0"/>
                          <a:cs typeface="Times New Roman" pitchFamily="18" charset="0"/>
                        </a:rPr>
                        <a:t>–</a:t>
                      </a: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 , terminate  while loop and </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return from expr</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7218" name="Slide Number Placeholder 5"/>
          <p:cNvSpPr>
            <a:spLocks noGrp="1"/>
          </p:cNvSpPr>
          <p:nvPr>
            <p:ph type="sldNum" sz="quarter" idx="12"/>
          </p:nvPr>
        </p:nvSpPr>
        <p:spPr>
          <a:noFill/>
        </p:spPr>
        <p:txBody>
          <a:bodyPr/>
          <a:lstStyle/>
          <a:p>
            <a:fld id="{0A050600-0EAE-41B7-92A9-45E476D28653}" type="slidenum">
              <a:rPr lang="en-US" smtClean="0">
                <a:solidFill>
                  <a:srgbClr val="000000"/>
                </a:solidFill>
              </a:rPr>
              <a:pPr/>
              <a:t>78</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idx="1"/>
          </p:nvPr>
        </p:nvSpPr>
        <p:spPr>
          <a:xfrm>
            <a:off x="457200" y="609600"/>
            <a:ext cx="8229600" cy="5516563"/>
          </a:xfrm>
        </p:spPr>
        <p:txBody>
          <a:bodyPr>
            <a:normAutofit/>
          </a:bodyPr>
          <a:lstStyle/>
          <a:p>
            <a:pPr eaLnBrk="1" hangingPunct="1"/>
            <a:r>
              <a:rPr lang="en-US" dirty="0" smtClean="0"/>
              <a:t>Syntax Errors</a:t>
            </a:r>
          </a:p>
          <a:p>
            <a:pPr lvl="1" eaLnBrk="1" hangingPunct="1"/>
            <a:r>
              <a:rPr lang="en-US" dirty="0" smtClean="0"/>
              <a:t>Read Scott section 2.3.5 (in the online supplement) through Exception based errors</a:t>
            </a:r>
          </a:p>
          <a:p>
            <a:pPr lvl="1" eaLnBrk="1" hangingPunct="1"/>
            <a:r>
              <a:rPr lang="en-US" dirty="0" smtClean="0"/>
              <a:t>We will discuss several approaches</a:t>
            </a:r>
          </a:p>
          <a:p>
            <a:pPr lvl="2" eaLnBrk="1" hangingPunct="1"/>
            <a:r>
              <a:rPr lang="en-US" dirty="0" smtClean="0"/>
              <a:t>Halting</a:t>
            </a:r>
          </a:p>
          <a:p>
            <a:pPr lvl="2" eaLnBrk="1" hangingPunct="1"/>
            <a:r>
              <a:rPr lang="en-US" dirty="0" smtClean="0"/>
              <a:t>Syntax error recovery</a:t>
            </a:r>
          </a:p>
          <a:p>
            <a:pPr lvl="3" eaLnBrk="1" hangingPunct="1"/>
            <a:r>
              <a:rPr lang="en-US" dirty="0" smtClean="0"/>
              <a:t>Panic mode recovery</a:t>
            </a:r>
          </a:p>
          <a:p>
            <a:pPr lvl="3" eaLnBrk="1" hangingPunct="1"/>
            <a:r>
              <a:rPr lang="en-US" dirty="0" smtClean="0"/>
              <a:t>Phrase level recovery</a:t>
            </a:r>
          </a:p>
          <a:p>
            <a:pPr lvl="3" eaLnBrk="1" hangingPunct="1"/>
            <a:r>
              <a:rPr lang="en-US" dirty="0" smtClean="0"/>
              <a:t>Context specific</a:t>
            </a:r>
          </a:p>
          <a:p>
            <a:pPr lvl="3" eaLnBrk="1" hangingPunct="1"/>
            <a:r>
              <a:rPr lang="en-US" dirty="0" smtClean="0"/>
              <a:t>Exception based</a:t>
            </a:r>
          </a:p>
          <a:p>
            <a:pPr lvl="2" eaLnBrk="1" hangingPunct="1"/>
            <a:endParaRPr lang="en-US" dirty="0" smtClean="0"/>
          </a:p>
          <a:p>
            <a:pPr lvl="1"/>
            <a:r>
              <a:rPr lang="en-US" dirty="0"/>
              <a:t>http</a:t>
            </a:r>
            <a:r>
              <a:rPr lang="en-US" dirty="0" smtClean="0"/>
              <a:t>://</a:t>
            </a:r>
            <a:r>
              <a:rPr lang="en-US" dirty="0" smtClean="0">
                <a:hlinkClick r:id="rId2"/>
              </a:rPr>
              <a:t>Scott 4e Online Supplement</a:t>
            </a:r>
            <a:endParaRPr lang="en-US" dirty="0" smtClean="0"/>
          </a:p>
        </p:txBody>
      </p:sp>
      <p:sp>
        <p:nvSpPr>
          <p:cNvPr id="138242" name="Slide Number Placeholder 5"/>
          <p:cNvSpPr>
            <a:spLocks noGrp="1"/>
          </p:cNvSpPr>
          <p:nvPr>
            <p:ph type="sldNum" sz="quarter" idx="12"/>
          </p:nvPr>
        </p:nvSpPr>
        <p:spPr>
          <a:noFill/>
        </p:spPr>
        <p:txBody>
          <a:bodyPr/>
          <a:lstStyle/>
          <a:p>
            <a:fld id="{3E3EC432-15DB-43F6-A59D-E5ECAF31EF8D}" type="slidenum">
              <a:rPr lang="en-US" smtClean="0">
                <a:solidFill>
                  <a:srgbClr val="000000"/>
                </a:solidFill>
              </a:rPr>
              <a:pPr/>
              <a:t>79</a:t>
            </a:fld>
            <a:endParaRPr lang="en-US" smtClean="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idx="1"/>
          </p:nvPr>
        </p:nvSpPr>
        <p:spPr>
          <a:xfrm>
            <a:off x="457200" y="457200"/>
            <a:ext cx="8229600" cy="5668963"/>
          </a:xfrm>
        </p:spPr>
        <p:txBody>
          <a:bodyPr/>
          <a:lstStyle/>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lnSpc>
                <a:spcPct val="90000"/>
              </a:lnSpc>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lnSpc>
                <a:spcPct val="90000"/>
              </a:lnSpc>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lnSpc>
                <a:spcPct val="90000"/>
              </a:lnSpc>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lnSpc>
                <a:spcPct val="90000"/>
              </a:lnSpc>
              <a:buFontTx/>
              <a:buNone/>
            </a:pPr>
            <a:r>
              <a:rPr lang="en-US" smtClean="0">
                <a:cs typeface="Arial" charset="0"/>
              </a:rPr>
              <a:t>----------------------------</a:t>
            </a:r>
          </a:p>
          <a:p>
            <a:pPr eaLnBrk="1" hangingPunct="1">
              <a:lnSpc>
                <a:spcPct val="90000"/>
              </a:lnSpc>
              <a:buFontTx/>
              <a:buNone/>
            </a:pPr>
            <a:r>
              <a:rPr lang="en-US" smtClean="0">
                <a:cs typeface="Arial" charset="0"/>
              </a:rPr>
              <a:t>predict( </a:t>
            </a:r>
            <a:r>
              <a:rPr lang="en-US" smtClean="0">
                <a:solidFill>
                  <a:schemeClr val="hlink"/>
                </a:solidFill>
              </a:rPr>
              <a:t>dec</a:t>
            </a:r>
            <a:r>
              <a:rPr lang="en-US" smtClean="0"/>
              <a:t> ::= </a:t>
            </a:r>
            <a:r>
              <a:rPr lang="en-US" smtClean="0">
                <a:solidFill>
                  <a:schemeClr val="hlink"/>
                </a:solidFill>
              </a:rPr>
              <a:t>modifier type</a:t>
            </a:r>
            <a:r>
              <a:rPr lang="en-US" smtClean="0"/>
              <a:t> </a:t>
            </a:r>
            <a:r>
              <a:rPr lang="en-US" smtClean="0">
                <a:solidFill>
                  <a:schemeClr val="accent2"/>
                </a:solidFill>
              </a:rPr>
              <a:t>ident </a:t>
            </a:r>
            <a:r>
              <a:rPr lang="en-US" smtClean="0"/>
              <a:t>;) =</a:t>
            </a:r>
          </a:p>
          <a:p>
            <a:pPr eaLnBrk="1" hangingPunct="1">
              <a:lnSpc>
                <a:spcPct val="90000"/>
              </a:lnSpc>
              <a:buFontTx/>
              <a:buNone/>
            </a:pPr>
            <a:r>
              <a:rPr lang="en-US" smtClean="0"/>
              <a:t> { </a:t>
            </a:r>
            <a:r>
              <a:rPr lang="en-US" smtClean="0">
                <a:solidFill>
                  <a:schemeClr val="accent2"/>
                </a:solidFill>
              </a:rPr>
              <a:t>public</a:t>
            </a:r>
            <a:r>
              <a:rPr lang="en-US" smtClean="0"/>
              <a:t>, </a:t>
            </a:r>
            <a:r>
              <a:rPr lang="en-US" smtClean="0">
                <a:solidFill>
                  <a:schemeClr val="accent2"/>
                </a:solidFill>
              </a:rPr>
              <a:t>int</a:t>
            </a:r>
            <a:r>
              <a:rPr lang="en-US" smtClean="0"/>
              <a:t>, </a:t>
            </a:r>
            <a:r>
              <a:rPr lang="en-US" smtClean="0">
                <a:solidFill>
                  <a:schemeClr val="accent2"/>
                </a:solidFill>
              </a:rPr>
              <a:t>bool</a:t>
            </a:r>
            <a:r>
              <a:rPr lang="en-US" smtClean="0"/>
              <a:t> }</a:t>
            </a:r>
          </a:p>
          <a:p>
            <a:pPr eaLnBrk="1" hangingPunct="1">
              <a:lnSpc>
                <a:spcPct val="90000"/>
              </a:lnSpc>
              <a:buFontTx/>
              <a:buNone/>
            </a:pPr>
            <a:r>
              <a:rPr lang="en-US" smtClean="0"/>
              <a:t>predict(</a:t>
            </a:r>
            <a:r>
              <a:rPr lang="en-US" smtClean="0">
                <a:solidFill>
                  <a:schemeClr val="hlink"/>
                </a:solidFill>
              </a:rPr>
              <a:t>dec</a:t>
            </a:r>
            <a:r>
              <a:rPr lang="en-US" smtClean="0"/>
              <a:t> ::= </a:t>
            </a:r>
            <a:r>
              <a:rPr lang="en-US" smtClean="0">
                <a:solidFill>
                  <a:schemeClr val="accent2"/>
                </a:solidFill>
              </a:rPr>
              <a:t>procedure</a:t>
            </a:r>
            <a:r>
              <a:rPr lang="en-US" smtClean="0"/>
              <a:t> </a:t>
            </a:r>
            <a:r>
              <a:rPr lang="en-US" smtClean="0">
                <a:solidFill>
                  <a:schemeClr val="accent2"/>
                </a:solidFill>
              </a:rPr>
              <a:t>ident (</a:t>
            </a:r>
            <a:r>
              <a:rPr lang="en-US" smtClean="0"/>
              <a:t> </a:t>
            </a:r>
            <a:r>
              <a:rPr lang="en-US" smtClean="0">
                <a:solidFill>
                  <a:schemeClr val="hlink"/>
                </a:solidFill>
              </a:rPr>
              <a:t>formals</a:t>
            </a:r>
            <a:r>
              <a:rPr lang="en-US" smtClean="0"/>
              <a:t> </a:t>
            </a:r>
            <a:r>
              <a:rPr lang="en-US" smtClean="0">
                <a:solidFill>
                  <a:schemeClr val="accent2"/>
                </a:solidFill>
              </a:rPr>
              <a:t>) body ;</a:t>
            </a:r>
            <a:r>
              <a:rPr lang="en-US" smtClean="0"/>
              <a:t>)</a:t>
            </a:r>
          </a:p>
          <a:p>
            <a:pPr eaLnBrk="1" hangingPunct="1">
              <a:lnSpc>
                <a:spcPct val="90000"/>
              </a:lnSpc>
              <a:buFontTx/>
              <a:buNone/>
            </a:pPr>
            <a:r>
              <a:rPr lang="en-US" smtClean="0"/>
              <a:t>={</a:t>
            </a:r>
            <a:r>
              <a:rPr lang="en-US" smtClean="0">
                <a:solidFill>
                  <a:schemeClr val="accent2"/>
                </a:solidFill>
              </a:rPr>
              <a:t> procedure </a:t>
            </a:r>
            <a:r>
              <a:rPr lang="en-US" smtClean="0"/>
              <a:t>} </a:t>
            </a:r>
          </a:p>
          <a:p>
            <a:pPr eaLnBrk="1" hangingPunct="1">
              <a:lnSpc>
                <a:spcPct val="90000"/>
              </a:lnSpc>
              <a:buFontTx/>
              <a:buNone/>
            </a:pPr>
            <a:endParaRPr lang="el-GR" sz="3600" smtClean="0"/>
          </a:p>
          <a:p>
            <a:pPr eaLnBrk="1" hangingPunct="1">
              <a:lnSpc>
                <a:spcPct val="90000"/>
              </a:lnSpc>
              <a:buFontTx/>
              <a:buNone/>
            </a:pPr>
            <a:endParaRPr lang="el-GR" smtClean="0"/>
          </a:p>
        </p:txBody>
      </p:sp>
      <p:sp>
        <p:nvSpPr>
          <p:cNvPr id="71682" name="Slide Number Placeholder 5"/>
          <p:cNvSpPr>
            <a:spLocks noGrp="1"/>
          </p:cNvSpPr>
          <p:nvPr>
            <p:ph type="sldNum" sz="quarter" idx="12"/>
          </p:nvPr>
        </p:nvSpPr>
        <p:spPr>
          <a:noFill/>
        </p:spPr>
        <p:txBody>
          <a:bodyPr/>
          <a:lstStyle/>
          <a:p>
            <a:fld id="{F3C39005-C3F3-452F-A29C-22B23B3B6308}" type="slidenum">
              <a:rPr lang="en-US" smtClean="0">
                <a:solidFill>
                  <a:prstClr val="black"/>
                </a:solidFill>
              </a:rPr>
              <a:pPr/>
              <a:t>8</a:t>
            </a:fld>
            <a:endParaRPr lang="en-US" smtClean="0">
              <a:solidFill>
                <a:prstClr val="black"/>
              </a:solidFill>
            </a:endParaRPr>
          </a:p>
        </p:txBody>
      </p:sp>
      <p:sp>
        <p:nvSpPr>
          <p:cNvPr id="71684" name="AutoShape 3"/>
          <p:cNvSpPr>
            <a:spLocks noChangeArrowheads="1"/>
          </p:cNvSpPr>
          <p:nvPr/>
        </p:nvSpPr>
        <p:spPr bwMode="auto">
          <a:xfrm>
            <a:off x="4191000" y="-1600200"/>
            <a:ext cx="6324600" cy="5029200"/>
          </a:xfrm>
          <a:prstGeom prst="irregularSeal2">
            <a:avLst/>
          </a:prstGeom>
          <a:solidFill>
            <a:schemeClr val="accent1"/>
          </a:solidFill>
          <a:ln w="9525">
            <a:solidFill>
              <a:schemeClr val="tx1"/>
            </a:solidFill>
            <a:miter lim="800000"/>
            <a:headEnd/>
            <a:tailEnd/>
          </a:ln>
        </p:spPr>
        <p:txBody>
          <a:bodyPr wrap="none" anchor="ctr"/>
          <a:lstStyle/>
          <a:p>
            <a:pPr algn="ctr"/>
            <a:r>
              <a:rPr lang="en-US" b="1">
                <a:solidFill>
                  <a:prstClr val="black"/>
                </a:solidFill>
              </a:rPr>
              <a:t>Same left hand side, </a:t>
            </a:r>
          </a:p>
          <a:p>
            <a:pPr algn="ctr"/>
            <a:r>
              <a:rPr lang="en-US" b="1">
                <a:solidFill>
                  <a:prstClr val="black"/>
                </a:solidFill>
              </a:rPr>
              <a:t>predict sets are disjoint, </a:t>
            </a:r>
          </a:p>
          <a:p>
            <a:pPr algn="ctr"/>
            <a:r>
              <a:rPr lang="en-US" b="1">
                <a:solidFill>
                  <a:prstClr val="black"/>
                </a:solidFill>
              </a:rPr>
              <a:t>so far so good</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ChangeArrowheads="1"/>
          </p:cNvSpPr>
          <p:nvPr>
            <p:ph idx="1"/>
          </p:nvPr>
        </p:nvSpPr>
        <p:spPr>
          <a:xfrm>
            <a:off x="457200" y="685800"/>
            <a:ext cx="8229600" cy="5638800"/>
          </a:xfrm>
        </p:spPr>
        <p:txBody>
          <a:bodyPr/>
          <a:lstStyle/>
          <a:p>
            <a:pPr eaLnBrk="1" hangingPunct="1"/>
            <a:r>
              <a:rPr lang="en-US" smtClean="0"/>
              <a:t>Halting</a:t>
            </a:r>
          </a:p>
          <a:p>
            <a:pPr lvl="1" eaLnBrk="1" hangingPunct="1"/>
            <a:r>
              <a:rPr lang="en-US" smtClean="0"/>
              <a:t>When an error is detected, just stop and print message</a:t>
            </a:r>
          </a:p>
          <a:p>
            <a:pPr lvl="1" eaLnBrk="1" hangingPunct="1"/>
            <a:r>
              <a:rPr lang="en-US" smtClean="0"/>
              <a:t>This is easy for the compiler implementer, but inconvenient for the programmer using the compiler </a:t>
            </a:r>
          </a:p>
          <a:p>
            <a:pPr eaLnBrk="1" hangingPunct="1"/>
            <a:r>
              <a:rPr lang="en-US" smtClean="0"/>
              <a:t>Syntax error recovery</a:t>
            </a:r>
            <a:endParaRPr lang="en-US" smtClean="0">
              <a:solidFill>
                <a:srgbClr val="0066FF"/>
              </a:solidFill>
            </a:endParaRPr>
          </a:p>
          <a:p>
            <a:pPr lvl="1" eaLnBrk="1" hangingPunct="1"/>
            <a:r>
              <a:rPr lang="en-US" smtClean="0"/>
              <a:t>compiler continues looking for errors</a:t>
            </a:r>
          </a:p>
          <a:p>
            <a:pPr lvl="1" eaLnBrk="1" hangingPunct="1"/>
            <a:r>
              <a:rPr lang="en-US" smtClean="0"/>
              <a:t>high quality error recovery essential for production compilers</a:t>
            </a:r>
          </a:p>
          <a:p>
            <a:pPr lvl="1" eaLnBrk="1" hangingPunct="1"/>
            <a:r>
              <a:rPr lang="en-US" b="1" smtClean="0"/>
              <a:t>Problem:  how to avoid </a:t>
            </a:r>
            <a:r>
              <a:rPr lang="en-US" b="1" smtClean="0">
                <a:solidFill>
                  <a:srgbClr val="0066FF"/>
                </a:solidFill>
              </a:rPr>
              <a:t>cascading errors</a:t>
            </a:r>
          </a:p>
        </p:txBody>
      </p:sp>
      <p:sp>
        <p:nvSpPr>
          <p:cNvPr id="139266" name="Slide Number Placeholder 5"/>
          <p:cNvSpPr>
            <a:spLocks noGrp="1"/>
          </p:cNvSpPr>
          <p:nvPr>
            <p:ph type="sldNum" sz="quarter" idx="12"/>
          </p:nvPr>
        </p:nvSpPr>
        <p:spPr>
          <a:noFill/>
        </p:spPr>
        <p:txBody>
          <a:bodyPr/>
          <a:lstStyle/>
          <a:p>
            <a:fld id="{43364137-960D-476B-8E93-3208E7D90EFF}" type="slidenum">
              <a:rPr lang="en-US" smtClean="0">
                <a:solidFill>
                  <a:srgbClr val="000000"/>
                </a:solidFill>
              </a:rPr>
              <a:pPr/>
              <a:t>80</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idx="1"/>
          </p:nvPr>
        </p:nvSpPr>
        <p:spPr>
          <a:xfrm>
            <a:off x="457200" y="533400"/>
            <a:ext cx="8229600" cy="5592763"/>
          </a:xfrm>
        </p:spPr>
        <p:txBody>
          <a:bodyPr/>
          <a:lstStyle/>
          <a:p>
            <a:pPr eaLnBrk="1" hangingPunct="1"/>
            <a:r>
              <a:rPr lang="en-US" smtClean="0"/>
              <a:t>Panic mode recovery</a:t>
            </a:r>
          </a:p>
          <a:p>
            <a:pPr lvl="1" eaLnBrk="1" hangingPunct="1"/>
            <a:r>
              <a:rPr lang="en-US" smtClean="0"/>
              <a:t>Define small set of </a:t>
            </a:r>
            <a:r>
              <a:rPr lang="en-US" smtClean="0">
                <a:solidFill>
                  <a:srgbClr val="0066FF"/>
                </a:solidFill>
              </a:rPr>
              <a:t>safe </a:t>
            </a:r>
            <a:r>
              <a:rPr lang="en-US" smtClean="0"/>
              <a:t>symbols that delimit “clean” points in the input</a:t>
            </a:r>
          </a:p>
          <a:p>
            <a:pPr lvl="1" eaLnBrk="1" hangingPunct="1"/>
            <a:r>
              <a:rPr lang="en-US" smtClean="0"/>
              <a:t>When an error occurs, delete input tokens until a safe symbol is encountered</a:t>
            </a:r>
          </a:p>
          <a:p>
            <a:pPr lvl="1" eaLnBrk="1" hangingPunct="1"/>
            <a:r>
              <a:rPr lang="en-US" smtClean="0"/>
              <a:t>Return from subroutines until the parser is in a context where the new symbol might occur</a:t>
            </a:r>
          </a:p>
          <a:p>
            <a:pPr lvl="1" eaLnBrk="1" hangingPunct="1"/>
            <a:r>
              <a:rPr lang="en-US" smtClean="0"/>
              <a:t>Tends to generate lots of spurious errors in most languages</a:t>
            </a:r>
          </a:p>
        </p:txBody>
      </p:sp>
      <p:sp>
        <p:nvSpPr>
          <p:cNvPr id="140290" name="Slide Number Placeholder 5"/>
          <p:cNvSpPr>
            <a:spLocks noGrp="1"/>
          </p:cNvSpPr>
          <p:nvPr>
            <p:ph type="sldNum" sz="quarter" idx="12"/>
          </p:nvPr>
        </p:nvSpPr>
        <p:spPr>
          <a:noFill/>
        </p:spPr>
        <p:txBody>
          <a:bodyPr/>
          <a:lstStyle/>
          <a:p>
            <a:fld id="{1696628D-4D24-4775-A48F-86A17CD3A69D}" type="slidenum">
              <a:rPr lang="en-US" smtClean="0">
                <a:solidFill>
                  <a:srgbClr val="000000"/>
                </a:solidFill>
              </a:rPr>
              <a:pPr/>
              <a:t>81</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idx="1"/>
          </p:nvPr>
        </p:nvSpPr>
        <p:spPr>
          <a:xfrm>
            <a:off x="457200" y="533400"/>
            <a:ext cx="8229600" cy="5592763"/>
          </a:xfrm>
        </p:spPr>
        <p:txBody>
          <a:bodyPr/>
          <a:lstStyle/>
          <a:p>
            <a:pPr eaLnBrk="1" hangingPunct="1"/>
            <a:r>
              <a:rPr lang="en-US" smtClean="0"/>
              <a:t>Phrase level recovery </a:t>
            </a:r>
          </a:p>
          <a:p>
            <a:pPr lvl="1" eaLnBrk="1" hangingPunct="1"/>
            <a:r>
              <a:rPr lang="en-US" smtClean="0"/>
              <a:t>Use different sets of safe symbols in different contexts</a:t>
            </a:r>
          </a:p>
          <a:p>
            <a:pPr lvl="1" eaLnBrk="1" hangingPunct="1"/>
            <a:r>
              <a:rPr lang="en-US" smtClean="0"/>
              <a:t>When a parsing routine for non-terminal A discovers an error at its beginning, it deletes tokens until it find one that is in FIRST(A) and proceeds, or a member of FOLLOW(A) and returns</a:t>
            </a:r>
          </a:p>
        </p:txBody>
      </p:sp>
      <p:sp>
        <p:nvSpPr>
          <p:cNvPr id="141314" name="Slide Number Placeholder 5"/>
          <p:cNvSpPr>
            <a:spLocks noGrp="1"/>
          </p:cNvSpPr>
          <p:nvPr>
            <p:ph type="sldNum" sz="quarter" idx="12"/>
          </p:nvPr>
        </p:nvSpPr>
        <p:spPr>
          <a:noFill/>
        </p:spPr>
        <p:txBody>
          <a:bodyPr/>
          <a:lstStyle/>
          <a:p>
            <a:fld id="{7C05FC39-B419-4341-ADB2-CC310211179D}" type="slidenum">
              <a:rPr lang="en-US" smtClean="0">
                <a:solidFill>
                  <a:srgbClr val="000000"/>
                </a:solidFill>
              </a:rPr>
              <a:pPr/>
              <a:t>82</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ChangeArrowheads="1"/>
          </p:cNvSpPr>
          <p:nvPr>
            <p:ph idx="1"/>
          </p:nvPr>
        </p:nvSpPr>
        <p:spPr>
          <a:xfrm>
            <a:off x="152400" y="609600"/>
            <a:ext cx="8534400" cy="5745163"/>
          </a:xfrm>
        </p:spPr>
        <p:txBody>
          <a:bodyPr/>
          <a:lstStyle/>
          <a:p>
            <a:pPr eaLnBrk="1" hangingPunct="1">
              <a:lnSpc>
                <a:spcPct val="80000"/>
              </a:lnSpc>
              <a:buFontTx/>
              <a:buNone/>
            </a:pPr>
            <a:r>
              <a:rPr lang="en-US" sz="2800" dirty="0" smtClean="0"/>
              <a:t>void factor()  //</a:t>
            </a:r>
            <a:r>
              <a:rPr lang="en-US" sz="2800" i="1" dirty="0" smtClean="0"/>
              <a:t>factor</a:t>
            </a:r>
            <a:r>
              <a:rPr lang="en-US" sz="2800" dirty="0" smtClean="0"/>
              <a:t> ::= </a:t>
            </a:r>
            <a:r>
              <a:rPr lang="en-US" sz="2800" i="1" dirty="0" err="1" smtClean="0">
                <a:solidFill>
                  <a:srgbClr val="0099FF"/>
                </a:solidFill>
              </a:rPr>
              <a:t>int_lit</a:t>
            </a:r>
            <a:r>
              <a:rPr lang="en-US" sz="2800" dirty="0" smtClean="0"/>
              <a:t> | </a:t>
            </a:r>
            <a:r>
              <a:rPr lang="en-US" sz="2800" b="1" dirty="0" smtClean="0">
                <a:solidFill>
                  <a:srgbClr val="0099FF"/>
                </a:solidFill>
              </a:rPr>
              <a:t>(</a:t>
            </a:r>
            <a:r>
              <a:rPr lang="en-US" sz="2800" b="1" dirty="0" smtClean="0"/>
              <a:t> </a:t>
            </a:r>
            <a:r>
              <a:rPr lang="en-US" sz="2800" i="1" dirty="0" err="1" smtClean="0"/>
              <a:t>expr</a:t>
            </a:r>
            <a:r>
              <a:rPr lang="en-US" sz="2000" dirty="0" smtClean="0"/>
              <a:t> </a:t>
            </a:r>
            <a:r>
              <a:rPr lang="en-US" sz="2800" b="1" dirty="0" smtClean="0">
                <a:solidFill>
                  <a:srgbClr val="0099FF"/>
                </a:solidFill>
              </a:rPr>
              <a:t>)</a:t>
            </a:r>
            <a:endParaRPr lang="en-US" sz="2800" dirty="0" smtClean="0"/>
          </a:p>
          <a:p>
            <a:pPr eaLnBrk="1" hangingPunct="1">
              <a:lnSpc>
                <a:spcPct val="80000"/>
              </a:lnSpc>
              <a:buFontTx/>
              <a:buNone/>
            </a:pPr>
            <a:r>
              <a:rPr lang="en-US" sz="2800" dirty="0" smtClean="0"/>
              <a:t>	{   </a:t>
            </a:r>
            <a:r>
              <a:rPr lang="en-US" sz="2800" dirty="0" smtClean="0">
                <a:solidFill>
                  <a:srgbClr val="FF5050"/>
                </a:solidFill>
              </a:rPr>
              <a:t>if (! (</a:t>
            </a:r>
            <a:r>
              <a:rPr lang="en-US" sz="2800" dirty="0" err="1" smtClean="0">
                <a:solidFill>
                  <a:srgbClr val="FF5050"/>
                </a:solidFill>
              </a:rPr>
              <a:t>t.isKind</a:t>
            </a:r>
            <a:r>
              <a:rPr lang="en-US" sz="2800" dirty="0" smtClean="0">
                <a:solidFill>
                  <a:srgbClr val="FF5050"/>
                </a:solidFill>
              </a:rPr>
              <a:t>(INT_LIT) || </a:t>
            </a:r>
            <a:r>
              <a:rPr lang="en-US" sz="2800" dirty="0" err="1" smtClean="0">
                <a:solidFill>
                  <a:srgbClr val="FF5050"/>
                </a:solidFill>
              </a:rPr>
              <a:t>t.isKind</a:t>
            </a:r>
            <a:r>
              <a:rPr lang="en-US" sz="2800" dirty="0" smtClean="0">
                <a:solidFill>
                  <a:srgbClr val="FF5050"/>
                </a:solidFill>
              </a:rPr>
              <a:t>(LPAREN))</a:t>
            </a:r>
          </a:p>
          <a:p>
            <a:pPr eaLnBrk="1" hangingPunct="1">
              <a:lnSpc>
                <a:spcPct val="80000"/>
              </a:lnSpc>
              <a:buFontTx/>
              <a:buNone/>
            </a:pPr>
            <a:r>
              <a:rPr lang="en-US" sz="2800" dirty="0" smtClean="0">
                <a:solidFill>
                  <a:srgbClr val="FF5050"/>
                </a:solidFill>
              </a:rPr>
              <a:t>	    {  </a:t>
            </a:r>
            <a:r>
              <a:rPr lang="en-US" sz="2800" i="1" dirty="0" smtClean="0">
                <a:solidFill>
                  <a:srgbClr val="FF5050"/>
                </a:solidFill>
              </a:rPr>
              <a:t>report error</a:t>
            </a:r>
          </a:p>
          <a:p>
            <a:pPr eaLnBrk="1" hangingPunct="1">
              <a:lnSpc>
                <a:spcPct val="80000"/>
              </a:lnSpc>
              <a:buFontTx/>
              <a:buNone/>
            </a:pPr>
            <a:r>
              <a:rPr lang="en-US" sz="2800" dirty="0" smtClean="0">
                <a:solidFill>
                  <a:srgbClr val="FF5050"/>
                </a:solidFill>
              </a:rPr>
              <a:t>           do { t = </a:t>
            </a:r>
            <a:r>
              <a:rPr lang="en-US" sz="2800" dirty="0" err="1" smtClean="0">
                <a:solidFill>
                  <a:srgbClr val="FF5050"/>
                </a:solidFill>
              </a:rPr>
              <a:t>s.next</a:t>
            </a:r>
            <a:r>
              <a:rPr lang="en-US" sz="2800" dirty="0" smtClean="0">
                <a:solidFill>
                  <a:srgbClr val="FF5050"/>
                </a:solidFill>
              </a:rPr>
              <a:t>();}</a:t>
            </a:r>
          </a:p>
          <a:p>
            <a:pPr eaLnBrk="1" hangingPunct="1">
              <a:lnSpc>
                <a:spcPct val="80000"/>
              </a:lnSpc>
              <a:buFontTx/>
              <a:buNone/>
            </a:pPr>
            <a:r>
              <a:rPr lang="en-US" sz="2800" dirty="0" smtClean="0">
                <a:solidFill>
                  <a:srgbClr val="FF5050"/>
                </a:solidFill>
              </a:rPr>
              <a:t>           while ( t not in FIRST(factor) &amp;&amp; t not in </a:t>
            </a:r>
          </a:p>
          <a:p>
            <a:pPr eaLnBrk="1" hangingPunct="1">
              <a:lnSpc>
                <a:spcPct val="80000"/>
              </a:lnSpc>
              <a:buFontTx/>
              <a:buNone/>
            </a:pPr>
            <a:r>
              <a:rPr lang="en-US" sz="2800" dirty="0" smtClean="0">
                <a:solidFill>
                  <a:srgbClr val="FF5050"/>
                </a:solidFill>
              </a:rPr>
              <a:t>                           FOLLOW(factor)</a:t>
            </a:r>
          </a:p>
          <a:p>
            <a:pPr eaLnBrk="1" hangingPunct="1">
              <a:lnSpc>
                <a:spcPct val="80000"/>
              </a:lnSpc>
              <a:buFontTx/>
              <a:buNone/>
            </a:pPr>
            <a:r>
              <a:rPr lang="en-US" sz="2800" dirty="0" smtClean="0">
                <a:solidFill>
                  <a:srgbClr val="FF5050"/>
                </a:solidFill>
              </a:rPr>
              <a:t>         }</a:t>
            </a:r>
          </a:p>
          <a:p>
            <a:pPr eaLnBrk="1" hangingPunct="1">
              <a:lnSpc>
                <a:spcPct val="80000"/>
              </a:lnSpc>
              <a:buFontTx/>
              <a:buNone/>
            </a:pPr>
            <a:r>
              <a:rPr lang="en-US" sz="2800" dirty="0" smtClean="0"/>
              <a:t>		if (</a:t>
            </a:r>
            <a:r>
              <a:rPr lang="en-US" sz="2800" dirty="0" err="1" smtClean="0"/>
              <a:t>t.isKind</a:t>
            </a:r>
            <a:r>
              <a:rPr lang="en-US" sz="2800" dirty="0" smtClean="0"/>
              <a:t>(INT_LIT)) { consume(); } </a:t>
            </a:r>
          </a:p>
          <a:p>
            <a:pPr lvl="2" eaLnBrk="1" hangingPunct="1">
              <a:lnSpc>
                <a:spcPct val="80000"/>
              </a:lnSpc>
              <a:buFontTx/>
              <a:buNone/>
            </a:pPr>
            <a:r>
              <a:rPr lang="en-US" sz="2800" dirty="0" smtClean="0"/>
              <a:t>else if (</a:t>
            </a:r>
            <a:r>
              <a:rPr lang="en-US" sz="2800" dirty="0" err="1" smtClean="0"/>
              <a:t>t.isKind</a:t>
            </a:r>
            <a:r>
              <a:rPr lang="en-US" sz="2800" dirty="0" smtClean="0"/>
              <a:t>(LPAREN)) </a:t>
            </a:r>
          </a:p>
          <a:p>
            <a:pPr lvl="2" eaLnBrk="1" hangingPunct="1">
              <a:lnSpc>
                <a:spcPct val="80000"/>
              </a:lnSpc>
              <a:buFontTx/>
              <a:buNone/>
            </a:pPr>
            <a:r>
              <a:rPr lang="en-US" sz="2800" dirty="0" smtClean="0"/>
              <a:t>{ consume(); </a:t>
            </a:r>
            <a:r>
              <a:rPr lang="en-US" sz="2800" dirty="0" err="1" smtClean="0"/>
              <a:t>expr</a:t>
            </a:r>
            <a:r>
              <a:rPr lang="en-US" sz="2800" dirty="0" smtClean="0"/>
              <a:t>(); match(RPAREN); }</a:t>
            </a:r>
          </a:p>
          <a:p>
            <a:pPr lvl="2" eaLnBrk="1" hangingPunct="1">
              <a:lnSpc>
                <a:spcPct val="80000"/>
              </a:lnSpc>
              <a:buFontTx/>
              <a:buNone/>
            </a:pPr>
            <a:r>
              <a:rPr lang="en-US" sz="2800" dirty="0" smtClean="0">
                <a:solidFill>
                  <a:schemeClr val="accent1"/>
                </a:solidFill>
              </a:rPr>
              <a:t>//else error();</a:t>
            </a:r>
          </a:p>
          <a:p>
            <a:pPr lvl="2" eaLnBrk="1" hangingPunct="1">
              <a:lnSpc>
                <a:spcPct val="80000"/>
              </a:lnSpc>
              <a:buFontTx/>
              <a:buNone/>
            </a:pPr>
            <a:r>
              <a:rPr lang="en-US" sz="2800" dirty="0" smtClean="0">
                <a:solidFill>
                  <a:srgbClr val="FF5050"/>
                </a:solidFill>
              </a:rPr>
              <a:t>return();  </a:t>
            </a:r>
          </a:p>
          <a:p>
            <a:pPr eaLnBrk="1" hangingPunct="1">
              <a:lnSpc>
                <a:spcPct val="80000"/>
              </a:lnSpc>
              <a:buFontTx/>
              <a:buNone/>
            </a:pPr>
            <a:r>
              <a:rPr lang="en-US" sz="2800" dirty="0" smtClean="0"/>
              <a:t>	}</a:t>
            </a:r>
          </a:p>
        </p:txBody>
      </p:sp>
      <p:sp>
        <p:nvSpPr>
          <p:cNvPr id="142338" name="Slide Number Placeholder 5"/>
          <p:cNvSpPr>
            <a:spLocks noGrp="1"/>
          </p:cNvSpPr>
          <p:nvPr>
            <p:ph type="sldNum" sz="quarter" idx="12"/>
          </p:nvPr>
        </p:nvSpPr>
        <p:spPr>
          <a:noFill/>
        </p:spPr>
        <p:txBody>
          <a:bodyPr/>
          <a:lstStyle/>
          <a:p>
            <a:fld id="{1A4F5320-F9D7-4DE0-A8C3-5930BF3A6975}" type="slidenum">
              <a:rPr lang="en-US" smtClean="0">
                <a:solidFill>
                  <a:srgbClr val="000000"/>
                </a:solidFill>
              </a:rPr>
              <a:pPr/>
              <a:t>83</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idx="1"/>
          </p:nvPr>
        </p:nvSpPr>
        <p:spPr>
          <a:xfrm>
            <a:off x="457200" y="609600"/>
            <a:ext cx="8229600" cy="5745163"/>
          </a:xfrm>
        </p:spPr>
        <p:txBody>
          <a:bodyPr/>
          <a:lstStyle/>
          <a:p>
            <a:pPr eaLnBrk="1" hangingPunct="1">
              <a:lnSpc>
                <a:spcPct val="80000"/>
              </a:lnSpc>
              <a:buFontTx/>
              <a:buNone/>
            </a:pPr>
            <a:r>
              <a:rPr lang="en-US" sz="2800" dirty="0" smtClean="0"/>
              <a:t>void factor()  //</a:t>
            </a:r>
            <a:r>
              <a:rPr lang="en-US" sz="2800" i="1" dirty="0" smtClean="0"/>
              <a:t>factor</a:t>
            </a:r>
            <a:r>
              <a:rPr lang="en-US" sz="2800" dirty="0" smtClean="0"/>
              <a:t> ::= </a:t>
            </a:r>
            <a:r>
              <a:rPr lang="en-US" sz="2800" i="1" dirty="0" err="1" smtClean="0">
                <a:solidFill>
                  <a:srgbClr val="0099FF"/>
                </a:solidFill>
              </a:rPr>
              <a:t>int_lit</a:t>
            </a:r>
            <a:r>
              <a:rPr lang="en-US" sz="2800" dirty="0" smtClean="0"/>
              <a:t> | </a:t>
            </a:r>
            <a:r>
              <a:rPr lang="en-US" sz="2800" b="1" dirty="0" smtClean="0">
                <a:solidFill>
                  <a:srgbClr val="0099FF"/>
                </a:solidFill>
              </a:rPr>
              <a:t>(</a:t>
            </a:r>
            <a:r>
              <a:rPr lang="en-US" sz="2800" b="1" dirty="0" smtClean="0"/>
              <a:t> </a:t>
            </a:r>
            <a:r>
              <a:rPr lang="en-US" sz="2800" i="1" dirty="0" smtClean="0"/>
              <a:t>expr</a:t>
            </a:r>
            <a:r>
              <a:rPr lang="en-US" sz="2000" dirty="0" smtClean="0"/>
              <a:t> </a:t>
            </a:r>
            <a:r>
              <a:rPr lang="en-US" sz="2800" b="1" dirty="0" smtClean="0">
                <a:solidFill>
                  <a:srgbClr val="0099FF"/>
                </a:solidFill>
              </a:rPr>
              <a:t>)</a:t>
            </a:r>
            <a:endParaRPr lang="en-US" sz="2800" dirty="0" smtClean="0"/>
          </a:p>
          <a:p>
            <a:pPr eaLnBrk="1" hangingPunct="1">
              <a:lnSpc>
                <a:spcPct val="80000"/>
              </a:lnSpc>
              <a:buFontTx/>
              <a:buNone/>
            </a:pPr>
            <a:r>
              <a:rPr lang="en-US" sz="2800" dirty="0" smtClean="0"/>
              <a:t>	{   if (! (</a:t>
            </a:r>
            <a:r>
              <a:rPr lang="en-US" sz="2800" dirty="0" err="1" smtClean="0"/>
              <a:t>t.isKind</a:t>
            </a:r>
            <a:r>
              <a:rPr lang="en-US" sz="2800" dirty="0" smtClean="0"/>
              <a:t>(INT_LIT) || </a:t>
            </a:r>
            <a:r>
              <a:rPr lang="en-US" sz="2800" dirty="0" err="1" smtClean="0"/>
              <a:t>t.isKind</a:t>
            </a:r>
            <a:r>
              <a:rPr lang="en-US" sz="2800" dirty="0" smtClean="0"/>
              <a:t>(LPAREN))</a:t>
            </a:r>
          </a:p>
          <a:p>
            <a:pPr eaLnBrk="1" hangingPunct="1">
              <a:lnSpc>
                <a:spcPct val="80000"/>
              </a:lnSpc>
              <a:buFontTx/>
              <a:buNone/>
            </a:pPr>
            <a:r>
              <a:rPr lang="en-US" sz="2800" dirty="0" smtClean="0"/>
              <a:t>	    {  </a:t>
            </a:r>
            <a:r>
              <a:rPr lang="en-US" sz="2800" i="1" dirty="0" smtClean="0"/>
              <a:t>report error</a:t>
            </a:r>
          </a:p>
          <a:p>
            <a:pPr eaLnBrk="1" hangingPunct="1">
              <a:lnSpc>
                <a:spcPct val="80000"/>
              </a:lnSpc>
              <a:buFontTx/>
              <a:buNone/>
            </a:pPr>
            <a:r>
              <a:rPr lang="en-US" sz="2800" dirty="0" smtClean="0"/>
              <a:t>           do { t = </a:t>
            </a:r>
            <a:r>
              <a:rPr lang="en-US" sz="2800" dirty="0" err="1" smtClean="0"/>
              <a:t>s.next</a:t>
            </a:r>
            <a:r>
              <a:rPr lang="en-US" sz="2800" dirty="0" smtClean="0"/>
              <a:t>();}</a:t>
            </a:r>
          </a:p>
          <a:p>
            <a:pPr eaLnBrk="1" hangingPunct="1">
              <a:lnSpc>
                <a:spcPct val="80000"/>
              </a:lnSpc>
              <a:buFontTx/>
              <a:buNone/>
            </a:pPr>
            <a:r>
              <a:rPr lang="en-US" sz="2800" dirty="0" smtClean="0"/>
              <a:t>           while ( t not in FIRST(factor) &amp;&amp; t not in </a:t>
            </a:r>
          </a:p>
          <a:p>
            <a:pPr eaLnBrk="1" hangingPunct="1">
              <a:lnSpc>
                <a:spcPct val="80000"/>
              </a:lnSpc>
              <a:buFontTx/>
              <a:buNone/>
            </a:pPr>
            <a:r>
              <a:rPr lang="en-US" sz="2800" dirty="0" smtClean="0"/>
              <a:t>                           FOLLOW(factor)</a:t>
            </a:r>
          </a:p>
          <a:p>
            <a:pPr eaLnBrk="1" hangingPunct="1">
              <a:lnSpc>
                <a:spcPct val="80000"/>
              </a:lnSpc>
              <a:buFontTx/>
              <a:buNone/>
            </a:pPr>
            <a:r>
              <a:rPr lang="en-US" sz="2800" dirty="0" smtClean="0"/>
              <a:t>         }</a:t>
            </a:r>
          </a:p>
          <a:p>
            <a:pPr eaLnBrk="1" hangingPunct="1">
              <a:lnSpc>
                <a:spcPct val="80000"/>
              </a:lnSpc>
              <a:buFontTx/>
              <a:buNone/>
            </a:pPr>
            <a:r>
              <a:rPr lang="en-US" sz="2800" dirty="0" smtClean="0"/>
              <a:t>		if (</a:t>
            </a:r>
            <a:r>
              <a:rPr lang="en-US" sz="2800" dirty="0" err="1" smtClean="0"/>
              <a:t>t.isKind</a:t>
            </a:r>
            <a:r>
              <a:rPr lang="en-US" sz="2800" dirty="0" smtClean="0"/>
              <a:t>(INT_LIT)) { consume(); } </a:t>
            </a:r>
          </a:p>
          <a:p>
            <a:pPr lvl="2" eaLnBrk="1" hangingPunct="1">
              <a:lnSpc>
                <a:spcPct val="80000"/>
              </a:lnSpc>
              <a:buFontTx/>
              <a:buNone/>
            </a:pPr>
            <a:r>
              <a:rPr lang="en-US" sz="2800" dirty="0" smtClean="0"/>
              <a:t>else if (</a:t>
            </a:r>
            <a:r>
              <a:rPr lang="en-US" sz="2800" dirty="0" err="1" smtClean="0"/>
              <a:t>t.isKind</a:t>
            </a:r>
            <a:r>
              <a:rPr lang="en-US" sz="2800" dirty="0" smtClean="0"/>
              <a:t>(LPAREN)) </a:t>
            </a:r>
          </a:p>
          <a:p>
            <a:pPr lvl="2" eaLnBrk="1" hangingPunct="1">
              <a:lnSpc>
                <a:spcPct val="80000"/>
              </a:lnSpc>
              <a:buFontTx/>
              <a:buNone/>
            </a:pPr>
            <a:r>
              <a:rPr lang="en-US" sz="2800" dirty="0" smtClean="0"/>
              <a:t>{ consume(); expr(); </a:t>
            </a:r>
            <a:r>
              <a:rPr lang="en-US" sz="2800" dirty="0" smtClean="0">
                <a:solidFill>
                  <a:srgbClr val="FF5050"/>
                </a:solidFill>
              </a:rPr>
              <a:t>match(RPAREN);</a:t>
            </a:r>
            <a:r>
              <a:rPr lang="en-US" sz="2800" dirty="0" smtClean="0"/>
              <a:t> }</a:t>
            </a:r>
          </a:p>
          <a:p>
            <a:pPr lvl="2" eaLnBrk="1" hangingPunct="1">
              <a:lnSpc>
                <a:spcPct val="80000"/>
              </a:lnSpc>
              <a:buFontTx/>
              <a:buNone/>
            </a:pPr>
            <a:r>
              <a:rPr lang="en-US" sz="2800" dirty="0" smtClean="0"/>
              <a:t>//else error();</a:t>
            </a:r>
          </a:p>
          <a:p>
            <a:pPr lvl="2" eaLnBrk="1" hangingPunct="1">
              <a:lnSpc>
                <a:spcPct val="80000"/>
              </a:lnSpc>
              <a:buFontTx/>
              <a:buNone/>
            </a:pPr>
            <a:r>
              <a:rPr lang="en-US" sz="2800" dirty="0" smtClean="0"/>
              <a:t>return();</a:t>
            </a:r>
            <a:r>
              <a:rPr lang="en-US" sz="2800" dirty="0" smtClean="0">
                <a:solidFill>
                  <a:srgbClr val="FF5050"/>
                </a:solidFill>
              </a:rPr>
              <a:t>  </a:t>
            </a:r>
          </a:p>
          <a:p>
            <a:pPr eaLnBrk="1" hangingPunct="1">
              <a:lnSpc>
                <a:spcPct val="80000"/>
              </a:lnSpc>
              <a:buFontTx/>
              <a:buNone/>
            </a:pPr>
            <a:r>
              <a:rPr lang="en-US" sz="2800" dirty="0" smtClean="0"/>
              <a:t>	}</a:t>
            </a:r>
          </a:p>
        </p:txBody>
      </p:sp>
      <p:sp>
        <p:nvSpPr>
          <p:cNvPr id="143362" name="Slide Number Placeholder 5"/>
          <p:cNvSpPr>
            <a:spLocks noGrp="1"/>
          </p:cNvSpPr>
          <p:nvPr>
            <p:ph type="sldNum" sz="quarter" idx="12"/>
          </p:nvPr>
        </p:nvSpPr>
        <p:spPr>
          <a:noFill/>
        </p:spPr>
        <p:txBody>
          <a:bodyPr/>
          <a:lstStyle/>
          <a:p>
            <a:fld id="{8C533157-A339-4CD8-9202-104FDBE62420}" type="slidenum">
              <a:rPr lang="en-US" smtClean="0">
                <a:solidFill>
                  <a:srgbClr val="000000"/>
                </a:solidFill>
              </a:rPr>
              <a:pPr/>
              <a:t>84</a:t>
            </a:fld>
            <a:endParaRPr lang="en-US" smtClean="0">
              <a:solidFill>
                <a:srgbClr val="000000"/>
              </a:solidFill>
            </a:endParaRPr>
          </a:p>
        </p:txBody>
      </p:sp>
      <p:sp>
        <p:nvSpPr>
          <p:cNvPr id="143364" name="AutoShape 3"/>
          <p:cNvSpPr>
            <a:spLocks noChangeArrowheads="1"/>
          </p:cNvSpPr>
          <p:nvPr/>
        </p:nvSpPr>
        <p:spPr bwMode="auto">
          <a:xfrm>
            <a:off x="4953000" y="304800"/>
            <a:ext cx="3886200" cy="2819400"/>
          </a:xfrm>
          <a:prstGeom prst="wedgeRoundRectCallout">
            <a:avLst>
              <a:gd name="adj1" fmla="val -32843"/>
              <a:gd name="adj2" fmla="val 94032"/>
              <a:gd name="adj3" fmla="val 16667"/>
            </a:avLst>
          </a:prstGeom>
          <a:solidFill>
            <a:schemeClr val="accent1"/>
          </a:solidFill>
          <a:ln w="9525">
            <a:solidFill>
              <a:schemeClr val="tx1"/>
            </a:solidFill>
            <a:miter lim="800000"/>
            <a:headEnd/>
            <a:tailEnd/>
          </a:ln>
        </p:spPr>
        <p:txBody>
          <a:bodyPr/>
          <a:lstStyle/>
          <a:p>
            <a:pPr fontAlgn="base">
              <a:spcBef>
                <a:spcPct val="0"/>
              </a:spcBef>
              <a:spcAft>
                <a:spcPct val="0"/>
              </a:spcAft>
            </a:pPr>
            <a:r>
              <a:rPr lang="en-US" sz="2800">
                <a:solidFill>
                  <a:srgbClr val="000000"/>
                </a:solidFill>
              </a:rPr>
              <a:t>if not the expected token, match just reports the error and returns, effectively inserting the expected token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idx="1"/>
          </p:nvPr>
        </p:nvSpPr>
        <p:spPr>
          <a:xfrm>
            <a:off x="457200" y="609600"/>
            <a:ext cx="8229600" cy="5745163"/>
          </a:xfrm>
        </p:spPr>
        <p:txBody>
          <a:bodyPr/>
          <a:lstStyle/>
          <a:p>
            <a:pPr eaLnBrk="1" hangingPunct="1">
              <a:lnSpc>
                <a:spcPct val="80000"/>
              </a:lnSpc>
              <a:buFontTx/>
              <a:buNone/>
            </a:pPr>
            <a:r>
              <a:rPr lang="en-US" sz="2800" dirty="0" smtClean="0"/>
              <a:t>void factor()  //</a:t>
            </a:r>
            <a:r>
              <a:rPr lang="en-US" sz="2800" i="1" dirty="0" smtClean="0"/>
              <a:t>factor</a:t>
            </a:r>
            <a:r>
              <a:rPr lang="en-US" sz="2800" dirty="0" smtClean="0"/>
              <a:t> ::= </a:t>
            </a:r>
            <a:r>
              <a:rPr lang="en-US" sz="2800" i="1" dirty="0" err="1" smtClean="0">
                <a:solidFill>
                  <a:srgbClr val="0099FF"/>
                </a:solidFill>
              </a:rPr>
              <a:t>int_lit</a:t>
            </a:r>
            <a:r>
              <a:rPr lang="en-US" sz="2800" dirty="0" smtClean="0"/>
              <a:t> | </a:t>
            </a:r>
            <a:r>
              <a:rPr lang="en-US" sz="2800" b="1" dirty="0" smtClean="0">
                <a:solidFill>
                  <a:srgbClr val="0099FF"/>
                </a:solidFill>
              </a:rPr>
              <a:t>(</a:t>
            </a:r>
            <a:r>
              <a:rPr lang="en-US" sz="2800" b="1" dirty="0" smtClean="0"/>
              <a:t> </a:t>
            </a:r>
            <a:r>
              <a:rPr lang="en-US" sz="2800" i="1" dirty="0" smtClean="0"/>
              <a:t>expr</a:t>
            </a:r>
            <a:r>
              <a:rPr lang="en-US" sz="2000" dirty="0" smtClean="0"/>
              <a:t> </a:t>
            </a:r>
            <a:r>
              <a:rPr lang="en-US" sz="2800" b="1" dirty="0" smtClean="0">
                <a:solidFill>
                  <a:srgbClr val="0099FF"/>
                </a:solidFill>
              </a:rPr>
              <a:t>)</a:t>
            </a:r>
            <a:endParaRPr lang="en-US" sz="2800" dirty="0" smtClean="0"/>
          </a:p>
          <a:p>
            <a:pPr eaLnBrk="1" hangingPunct="1">
              <a:lnSpc>
                <a:spcPct val="80000"/>
              </a:lnSpc>
              <a:buFontTx/>
              <a:buNone/>
            </a:pPr>
            <a:r>
              <a:rPr lang="en-US" sz="2800" dirty="0" smtClean="0"/>
              <a:t>	{   </a:t>
            </a:r>
            <a:r>
              <a:rPr lang="en-US" sz="2800" dirty="0" smtClean="0">
                <a:solidFill>
                  <a:srgbClr val="FF5050"/>
                </a:solidFill>
              </a:rPr>
              <a:t>if (! (</a:t>
            </a:r>
            <a:r>
              <a:rPr lang="en-US" sz="2800" dirty="0" err="1" smtClean="0">
                <a:solidFill>
                  <a:srgbClr val="FF5050"/>
                </a:solidFill>
              </a:rPr>
              <a:t>t.isKind</a:t>
            </a:r>
            <a:r>
              <a:rPr lang="en-US" sz="2800" dirty="0" smtClean="0">
                <a:solidFill>
                  <a:srgbClr val="FF5050"/>
                </a:solidFill>
              </a:rPr>
              <a:t>(INT_LIT) || </a:t>
            </a:r>
            <a:r>
              <a:rPr lang="en-US" sz="2800" dirty="0" err="1" smtClean="0">
                <a:solidFill>
                  <a:srgbClr val="FF5050"/>
                </a:solidFill>
              </a:rPr>
              <a:t>t.isKind</a:t>
            </a:r>
            <a:r>
              <a:rPr lang="en-US" sz="2800" dirty="0" smtClean="0">
                <a:solidFill>
                  <a:srgbClr val="FF5050"/>
                </a:solidFill>
              </a:rPr>
              <a:t>(LPAREN))</a:t>
            </a:r>
          </a:p>
          <a:p>
            <a:pPr eaLnBrk="1" hangingPunct="1">
              <a:lnSpc>
                <a:spcPct val="80000"/>
              </a:lnSpc>
              <a:buFontTx/>
              <a:buNone/>
            </a:pPr>
            <a:r>
              <a:rPr lang="en-US" sz="2800" dirty="0" smtClean="0">
                <a:solidFill>
                  <a:srgbClr val="FF5050"/>
                </a:solidFill>
              </a:rPr>
              <a:t>	    {  </a:t>
            </a:r>
            <a:r>
              <a:rPr lang="en-US" sz="2800" i="1" dirty="0" smtClean="0">
                <a:solidFill>
                  <a:srgbClr val="FF5050"/>
                </a:solidFill>
              </a:rPr>
              <a:t>report error</a:t>
            </a:r>
          </a:p>
          <a:p>
            <a:pPr eaLnBrk="1" hangingPunct="1">
              <a:lnSpc>
                <a:spcPct val="80000"/>
              </a:lnSpc>
              <a:buFontTx/>
              <a:buNone/>
            </a:pPr>
            <a:r>
              <a:rPr lang="en-US" sz="2800" dirty="0" smtClean="0">
                <a:solidFill>
                  <a:srgbClr val="FF5050"/>
                </a:solidFill>
              </a:rPr>
              <a:t>           do { t = </a:t>
            </a:r>
            <a:r>
              <a:rPr lang="en-US" sz="2800" dirty="0" err="1" smtClean="0">
                <a:solidFill>
                  <a:srgbClr val="FF5050"/>
                </a:solidFill>
              </a:rPr>
              <a:t>s.next</a:t>
            </a:r>
            <a:r>
              <a:rPr lang="en-US" sz="2800" dirty="0" smtClean="0">
                <a:solidFill>
                  <a:srgbClr val="FF5050"/>
                </a:solidFill>
              </a:rPr>
              <a:t>();}</a:t>
            </a:r>
          </a:p>
          <a:p>
            <a:pPr eaLnBrk="1" hangingPunct="1">
              <a:lnSpc>
                <a:spcPct val="80000"/>
              </a:lnSpc>
              <a:buFontTx/>
              <a:buNone/>
            </a:pPr>
            <a:r>
              <a:rPr lang="en-US" sz="2800" dirty="0" smtClean="0">
                <a:solidFill>
                  <a:srgbClr val="FF5050"/>
                </a:solidFill>
              </a:rPr>
              <a:t>           while ( t not in FIRST(factor) &amp;&amp; t not in </a:t>
            </a:r>
          </a:p>
          <a:p>
            <a:pPr eaLnBrk="1" hangingPunct="1">
              <a:lnSpc>
                <a:spcPct val="80000"/>
              </a:lnSpc>
              <a:buFontTx/>
              <a:buNone/>
            </a:pPr>
            <a:r>
              <a:rPr lang="en-US" sz="2800" dirty="0" smtClean="0">
                <a:solidFill>
                  <a:srgbClr val="FF5050"/>
                </a:solidFill>
              </a:rPr>
              <a:t>                           FOLLOW(factor)</a:t>
            </a:r>
          </a:p>
          <a:p>
            <a:pPr eaLnBrk="1" hangingPunct="1">
              <a:lnSpc>
                <a:spcPct val="80000"/>
              </a:lnSpc>
              <a:buFontTx/>
              <a:buNone/>
            </a:pPr>
            <a:r>
              <a:rPr lang="en-US" sz="2800" dirty="0" smtClean="0">
                <a:solidFill>
                  <a:srgbClr val="FF5050"/>
                </a:solidFill>
              </a:rPr>
              <a:t>         }</a:t>
            </a:r>
          </a:p>
          <a:p>
            <a:pPr eaLnBrk="1" hangingPunct="1">
              <a:lnSpc>
                <a:spcPct val="80000"/>
              </a:lnSpc>
              <a:buFontTx/>
              <a:buNone/>
            </a:pPr>
            <a:r>
              <a:rPr lang="en-US" sz="2800" dirty="0" smtClean="0"/>
              <a:t>		if (</a:t>
            </a:r>
            <a:r>
              <a:rPr lang="en-US" sz="2800" dirty="0" err="1" smtClean="0"/>
              <a:t>t.isKind</a:t>
            </a:r>
            <a:r>
              <a:rPr lang="en-US" sz="2800" dirty="0" smtClean="0"/>
              <a:t>(INT_LIT)) { consume(); } </a:t>
            </a:r>
          </a:p>
          <a:p>
            <a:pPr lvl="2" eaLnBrk="1" hangingPunct="1">
              <a:lnSpc>
                <a:spcPct val="80000"/>
              </a:lnSpc>
              <a:buFontTx/>
              <a:buNone/>
            </a:pPr>
            <a:r>
              <a:rPr lang="en-US" sz="2800" dirty="0" smtClean="0"/>
              <a:t>else if (</a:t>
            </a:r>
            <a:r>
              <a:rPr lang="en-US" sz="2800" dirty="0" err="1" smtClean="0"/>
              <a:t>t.isKind</a:t>
            </a:r>
            <a:r>
              <a:rPr lang="en-US" sz="2800" dirty="0" smtClean="0"/>
              <a:t>(LPAREN)) </a:t>
            </a:r>
          </a:p>
          <a:p>
            <a:pPr lvl="2" eaLnBrk="1" hangingPunct="1">
              <a:lnSpc>
                <a:spcPct val="80000"/>
              </a:lnSpc>
              <a:buFontTx/>
              <a:buNone/>
            </a:pPr>
            <a:r>
              <a:rPr lang="en-US" sz="2800" dirty="0" smtClean="0"/>
              <a:t>{ consume(); expr(); match(RPAREN); }</a:t>
            </a:r>
          </a:p>
          <a:p>
            <a:pPr lvl="2" eaLnBrk="1" hangingPunct="1">
              <a:lnSpc>
                <a:spcPct val="80000"/>
              </a:lnSpc>
              <a:buFontTx/>
              <a:buNone/>
            </a:pPr>
            <a:r>
              <a:rPr lang="en-US" sz="2800" dirty="0" smtClean="0">
                <a:solidFill>
                  <a:schemeClr val="accent1"/>
                </a:solidFill>
              </a:rPr>
              <a:t>//else error();</a:t>
            </a:r>
          </a:p>
          <a:p>
            <a:pPr lvl="2" eaLnBrk="1" hangingPunct="1">
              <a:lnSpc>
                <a:spcPct val="80000"/>
              </a:lnSpc>
              <a:buFontTx/>
              <a:buNone/>
            </a:pPr>
            <a:r>
              <a:rPr lang="en-US" sz="2800" dirty="0" smtClean="0">
                <a:solidFill>
                  <a:srgbClr val="FF5050"/>
                </a:solidFill>
              </a:rPr>
              <a:t>else return();  </a:t>
            </a:r>
          </a:p>
          <a:p>
            <a:pPr eaLnBrk="1" hangingPunct="1">
              <a:lnSpc>
                <a:spcPct val="80000"/>
              </a:lnSpc>
              <a:buFontTx/>
              <a:buNone/>
            </a:pPr>
            <a:r>
              <a:rPr lang="en-US" sz="2800" dirty="0" smtClean="0"/>
              <a:t>	}</a:t>
            </a:r>
          </a:p>
        </p:txBody>
      </p:sp>
      <p:sp>
        <p:nvSpPr>
          <p:cNvPr id="144386" name="Slide Number Placeholder 5"/>
          <p:cNvSpPr>
            <a:spLocks noGrp="1"/>
          </p:cNvSpPr>
          <p:nvPr>
            <p:ph type="sldNum" sz="quarter" idx="12"/>
          </p:nvPr>
        </p:nvSpPr>
        <p:spPr>
          <a:noFill/>
        </p:spPr>
        <p:txBody>
          <a:bodyPr/>
          <a:lstStyle/>
          <a:p>
            <a:fld id="{3243EABD-917C-4A72-BBD6-226C6C27FAB0}" type="slidenum">
              <a:rPr lang="en-US" smtClean="0">
                <a:solidFill>
                  <a:srgbClr val="000000"/>
                </a:solidFill>
              </a:rPr>
              <a:pPr/>
              <a:t>85</a:t>
            </a:fld>
            <a:endParaRPr lang="en-US" smtClean="0">
              <a:solidFill>
                <a:srgbClr val="000000"/>
              </a:solidFill>
            </a:endParaRPr>
          </a:p>
        </p:txBody>
      </p:sp>
      <p:sp>
        <p:nvSpPr>
          <p:cNvPr id="144388" name="AutoShape 3"/>
          <p:cNvSpPr>
            <a:spLocks noChangeArrowheads="1"/>
          </p:cNvSpPr>
          <p:nvPr/>
        </p:nvSpPr>
        <p:spPr bwMode="auto">
          <a:xfrm>
            <a:off x="4953000" y="3965713"/>
            <a:ext cx="4191000" cy="2895600"/>
          </a:xfrm>
          <a:prstGeom prst="cloudCallout">
            <a:avLst>
              <a:gd name="adj1" fmla="val 17474"/>
              <a:gd name="adj2" fmla="val -42111"/>
            </a:avLst>
          </a:prstGeom>
          <a:solidFill>
            <a:schemeClr val="accent6">
              <a:lumMod val="20000"/>
              <a:lumOff val="80000"/>
            </a:schemeClr>
          </a:solidFill>
          <a:ln w="9525">
            <a:solidFill>
              <a:schemeClr val="tx1"/>
            </a:solidFill>
            <a:round/>
            <a:headEnd/>
            <a:tailEnd/>
          </a:ln>
        </p:spPr>
        <p:txBody>
          <a:bodyPr/>
          <a:lstStyle/>
          <a:p>
            <a:pPr algn="ctr" fontAlgn="base">
              <a:spcBef>
                <a:spcPct val="0"/>
              </a:spcBef>
              <a:spcAft>
                <a:spcPct val="0"/>
              </a:spcAft>
            </a:pPr>
            <a:r>
              <a:rPr lang="en-US" smtClean="0">
                <a:solidFill>
                  <a:srgbClr val="000000"/>
                </a:solidFill>
              </a:rPr>
              <a:t>This </a:t>
            </a:r>
            <a:r>
              <a:rPr lang="en-US" dirty="0">
                <a:solidFill>
                  <a:srgbClr val="000000"/>
                </a:solidFill>
              </a:rPr>
              <a:t>example isn’t very interesting—all tokens except</a:t>
            </a:r>
            <a:r>
              <a:rPr lang="en-US" dirty="0">
                <a:solidFill>
                  <a:srgbClr val="0066FF"/>
                </a:solidFill>
              </a:rPr>
              <a:t> </a:t>
            </a:r>
            <a:r>
              <a:rPr lang="en-US" dirty="0">
                <a:solidFill>
                  <a:schemeClr val="accent1"/>
                </a:solidFill>
              </a:rPr>
              <a:t>(</a:t>
            </a:r>
            <a:r>
              <a:rPr lang="en-US" dirty="0">
                <a:solidFill>
                  <a:srgbClr val="000000"/>
                </a:solidFill>
              </a:rPr>
              <a:t> are in FOLLOW(factor)</a:t>
            </a:r>
          </a:p>
          <a:p>
            <a:pPr algn="ctr" fontAlgn="base">
              <a:spcBef>
                <a:spcPct val="0"/>
              </a:spcBef>
              <a:spcAft>
                <a:spcPct val="0"/>
              </a:spcAft>
            </a:pPr>
            <a:endParaRPr lang="en-US" dirty="0">
              <a:solidFill>
                <a:srgbClr val="000000"/>
              </a:solidFill>
            </a:endParaRPr>
          </a:p>
          <a:p>
            <a:pPr algn="ctr" fontAlgn="base">
              <a:spcBef>
                <a:spcPct val="0"/>
              </a:spcBef>
              <a:spcAft>
                <a:spcPct val="0"/>
              </a:spcAft>
            </a:pPr>
            <a:endParaRPr lang="en-US" dirty="0">
              <a:solidFill>
                <a:srgbClr val="00000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2"/>
          <p:cNvPicPr>
            <a:picLocks noGrp="1" noChangeAspect="1" noChangeArrowheads="1"/>
          </p:cNvPicPr>
          <p:nvPr>
            <p:ph idx="1"/>
          </p:nvPr>
        </p:nvPicPr>
        <p:blipFill>
          <a:blip r:embed="rId3" cstate="print"/>
          <a:stretch>
            <a:fillRect/>
          </a:stretch>
        </p:blipFill>
        <p:spPr>
          <a:xfrm>
            <a:off x="291669" y="1905000"/>
            <a:ext cx="6763181" cy="2905919"/>
          </a:xfrm>
          <a:noFill/>
        </p:spPr>
      </p:pic>
      <p:sp>
        <p:nvSpPr>
          <p:cNvPr id="146434" name="Slide Number Placeholder 5"/>
          <p:cNvSpPr>
            <a:spLocks noGrp="1"/>
          </p:cNvSpPr>
          <p:nvPr>
            <p:ph type="sldNum" sz="quarter" idx="12"/>
          </p:nvPr>
        </p:nvSpPr>
        <p:spPr>
          <a:noFill/>
        </p:spPr>
        <p:txBody>
          <a:bodyPr/>
          <a:lstStyle/>
          <a:p>
            <a:fld id="{2731669D-2B1B-47FF-9812-0B69D72E454A}" type="slidenum">
              <a:rPr lang="en-US" smtClean="0">
                <a:solidFill>
                  <a:srgbClr val="000000"/>
                </a:solidFill>
              </a:rPr>
              <a:pPr/>
              <a:t>86</a:t>
            </a:fld>
            <a:endParaRPr lang="en-US" smtClean="0">
              <a:solidFill>
                <a:srgbClr val="000000"/>
              </a:solidFill>
            </a:endParaRPr>
          </a:p>
        </p:txBody>
      </p:sp>
      <p:sp>
        <p:nvSpPr>
          <p:cNvPr id="6" name="Title 5"/>
          <p:cNvSpPr>
            <a:spLocks noGrp="1"/>
          </p:cNvSpPr>
          <p:nvPr>
            <p:ph type="title"/>
          </p:nvPr>
        </p:nvSpPr>
        <p:spPr>
          <a:xfrm>
            <a:off x="304800" y="457200"/>
            <a:ext cx="8229600" cy="1143000"/>
          </a:xfrm>
        </p:spPr>
        <p:txBody>
          <a:bodyPr>
            <a:normAutofit fontScale="90000"/>
          </a:bodyPr>
          <a:lstStyle/>
          <a:p>
            <a:r>
              <a:rPr lang="en-US" sz="4400" dirty="0" smtClean="0">
                <a:solidFill>
                  <a:srgbClr val="000000"/>
                </a:solidFill>
              </a:rPr>
              <a:t>More general description of phrase level recovery from Scott</a:t>
            </a:r>
            <a:br>
              <a:rPr lang="en-US" sz="4400" dirty="0" smtClean="0">
                <a:solidFill>
                  <a:srgbClr val="000000"/>
                </a:solidFill>
              </a:rPr>
            </a:br>
            <a:endParaRPr lang="en-US" dirty="0"/>
          </a:p>
        </p:txBody>
      </p:sp>
      <p:sp>
        <p:nvSpPr>
          <p:cNvPr id="11" name="TextBox 10"/>
          <p:cNvSpPr txBox="1"/>
          <p:nvPr/>
        </p:nvSpPr>
        <p:spPr>
          <a:xfrm>
            <a:off x="5334000" y="4876800"/>
            <a:ext cx="3200400" cy="1477328"/>
          </a:xfrm>
          <a:prstGeom prst="rect">
            <a:avLst/>
          </a:prstGeom>
          <a:solidFill>
            <a:schemeClr val="accent1">
              <a:lumMod val="40000"/>
              <a:lumOff val="60000"/>
            </a:schemeClr>
          </a:solidFill>
        </p:spPr>
        <p:txBody>
          <a:bodyPr wrap="square" rtlCol="0">
            <a:spAutoFit/>
          </a:bodyPr>
          <a:lstStyle/>
          <a:p>
            <a:r>
              <a:rPr lang="en-US" dirty="0" smtClean="0">
                <a:solidFill>
                  <a:srgbClr val="000000"/>
                </a:solidFill>
              </a:rPr>
              <a:t>If </a:t>
            </a:r>
            <a:r>
              <a:rPr lang="en-US" dirty="0" err="1" smtClean="0">
                <a:solidFill>
                  <a:srgbClr val="000000"/>
                </a:solidFill>
              </a:rPr>
              <a:t>foo</a:t>
            </a:r>
            <a:r>
              <a:rPr lang="en-US" dirty="0" smtClean="0">
                <a:solidFill>
                  <a:srgbClr val="000000"/>
                </a:solidFill>
              </a:rPr>
              <a:t> </a:t>
            </a:r>
            <a:r>
              <a:rPr lang="en-US" dirty="0" smtClean="0">
                <a:solidFill>
                  <a:srgbClr val="000000"/>
                </a:solidFill>
                <a:cs typeface="Arial" charset="0"/>
              </a:rPr>
              <a:t>→</a:t>
            </a:r>
            <a:r>
              <a:rPr lang="el-GR" dirty="0" smtClean="0">
                <a:solidFill>
                  <a:srgbClr val="000000"/>
                </a:solidFill>
                <a:cs typeface="Arial" charset="0"/>
              </a:rPr>
              <a:t>ε</a:t>
            </a:r>
            <a:r>
              <a:rPr lang="en-US" dirty="0" smtClean="0">
                <a:solidFill>
                  <a:srgbClr val="000000"/>
                </a:solidFill>
                <a:cs typeface="Arial" charset="0"/>
              </a:rPr>
              <a:t>, this approach tends to predict </a:t>
            </a:r>
            <a:r>
              <a:rPr lang="el-GR" dirty="0" smtClean="0">
                <a:solidFill>
                  <a:srgbClr val="000000"/>
                </a:solidFill>
              </a:rPr>
              <a:t>ε</a:t>
            </a:r>
            <a:r>
              <a:rPr lang="en-US" dirty="0" smtClean="0">
                <a:solidFill>
                  <a:srgbClr val="000000"/>
                </a:solidFill>
              </a:rPr>
              <a:t> and return when it should detect an error—</a:t>
            </a:r>
            <a:endParaRPr lang="el-GR" dirty="0" smtClean="0">
              <a:solidFill>
                <a:srgbClr val="000000"/>
              </a:solidFill>
            </a:endParaRP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5" name="Picture 2"/>
          <p:cNvPicPr>
            <a:picLocks noGrp="1" noChangeAspect="1" noChangeArrowheads="1"/>
          </p:cNvPicPr>
          <p:nvPr>
            <p:ph idx="1"/>
          </p:nvPr>
        </p:nvPicPr>
        <p:blipFill>
          <a:blip r:embed="rId2" cstate="print"/>
          <a:stretch>
            <a:fillRect/>
          </a:stretch>
        </p:blipFill>
        <p:spPr>
          <a:xfrm>
            <a:off x="291669" y="1905000"/>
            <a:ext cx="6763181" cy="2905919"/>
          </a:xfrm>
          <a:noFill/>
        </p:spPr>
      </p:pic>
      <p:sp>
        <p:nvSpPr>
          <p:cNvPr id="146434" name="Slide Number Placeholder 5"/>
          <p:cNvSpPr>
            <a:spLocks noGrp="1"/>
          </p:cNvSpPr>
          <p:nvPr>
            <p:ph type="sldNum" sz="quarter" idx="12"/>
          </p:nvPr>
        </p:nvSpPr>
        <p:spPr>
          <a:noFill/>
        </p:spPr>
        <p:txBody>
          <a:bodyPr/>
          <a:lstStyle/>
          <a:p>
            <a:fld id="{2731669D-2B1B-47FF-9812-0B69D72E454A}" type="slidenum">
              <a:rPr lang="en-US" smtClean="0">
                <a:solidFill>
                  <a:srgbClr val="000000"/>
                </a:solidFill>
              </a:rPr>
              <a:pPr/>
              <a:t>87</a:t>
            </a:fld>
            <a:endParaRPr lang="en-US" smtClean="0">
              <a:solidFill>
                <a:srgbClr val="000000"/>
              </a:solidFill>
            </a:endParaRPr>
          </a:p>
        </p:txBody>
      </p:sp>
      <p:sp>
        <p:nvSpPr>
          <p:cNvPr id="6" name="Title 5"/>
          <p:cNvSpPr>
            <a:spLocks noGrp="1"/>
          </p:cNvSpPr>
          <p:nvPr>
            <p:ph type="title"/>
          </p:nvPr>
        </p:nvSpPr>
        <p:spPr>
          <a:xfrm>
            <a:off x="304800" y="457200"/>
            <a:ext cx="8229600" cy="1143000"/>
          </a:xfrm>
        </p:spPr>
        <p:txBody>
          <a:bodyPr>
            <a:normAutofit fontScale="90000"/>
          </a:bodyPr>
          <a:lstStyle/>
          <a:p>
            <a:r>
              <a:rPr lang="en-US" sz="4400" dirty="0" smtClean="0">
                <a:solidFill>
                  <a:srgbClr val="000000"/>
                </a:solidFill>
              </a:rPr>
              <a:t>More general description of phrase level recovery from Scott</a:t>
            </a:r>
            <a:br>
              <a:rPr lang="en-US" sz="4400" dirty="0" smtClean="0">
                <a:solidFill>
                  <a:srgbClr val="000000"/>
                </a:solidFill>
              </a:rPr>
            </a:br>
            <a:endParaRPr lang="en-US" dirty="0"/>
          </a:p>
        </p:txBody>
      </p:sp>
      <p:sp>
        <p:nvSpPr>
          <p:cNvPr id="8" name="TextBox 7"/>
          <p:cNvSpPr txBox="1"/>
          <p:nvPr/>
        </p:nvSpPr>
        <p:spPr>
          <a:xfrm>
            <a:off x="5105400" y="4953000"/>
            <a:ext cx="3810000" cy="1323439"/>
          </a:xfrm>
          <a:prstGeom prst="rect">
            <a:avLst/>
          </a:prstGeom>
          <a:solidFill>
            <a:schemeClr val="accent1">
              <a:lumMod val="40000"/>
              <a:lumOff val="60000"/>
            </a:schemeClr>
          </a:solidFill>
        </p:spPr>
        <p:txBody>
          <a:bodyPr wrap="square" rtlCol="0">
            <a:spAutoFit/>
          </a:bodyPr>
          <a:lstStyle/>
          <a:p>
            <a:pPr fontAlgn="base">
              <a:spcBef>
                <a:spcPct val="0"/>
              </a:spcBef>
              <a:spcAft>
                <a:spcPct val="0"/>
              </a:spcAft>
            </a:pPr>
            <a:r>
              <a:rPr lang="en-US" sz="2000" dirty="0" smtClean="0">
                <a:solidFill>
                  <a:srgbClr val="000000"/>
                </a:solidFill>
              </a:rPr>
              <a:t>A symbol may be in FOLLOW set because it can follow </a:t>
            </a:r>
            <a:r>
              <a:rPr lang="en-US" sz="2000" dirty="0" err="1" smtClean="0">
                <a:solidFill>
                  <a:srgbClr val="000000"/>
                </a:solidFill>
              </a:rPr>
              <a:t>foo</a:t>
            </a:r>
            <a:r>
              <a:rPr lang="en-US" sz="2000" dirty="0" smtClean="0">
                <a:solidFill>
                  <a:srgbClr val="000000"/>
                </a:solidFill>
              </a:rPr>
              <a:t> somewhere, but not in the particular context</a:t>
            </a:r>
            <a:endParaRPr lang="el-GR" sz="2000" dirty="0">
              <a:solidFill>
                <a:srgbClr val="0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idx="1"/>
          </p:nvPr>
        </p:nvSpPr>
        <p:spPr>
          <a:xfrm>
            <a:off x="457200" y="533400"/>
            <a:ext cx="8229600" cy="6019800"/>
          </a:xfrm>
        </p:spPr>
        <p:txBody>
          <a:bodyPr/>
          <a:lstStyle/>
          <a:p>
            <a:pPr eaLnBrk="1" hangingPunct="1">
              <a:lnSpc>
                <a:spcPct val="90000"/>
              </a:lnSpc>
            </a:pPr>
            <a:r>
              <a:rPr lang="en-US" smtClean="0"/>
              <a:t>Context-specific look-ahead (Wirth ’76)</a:t>
            </a:r>
            <a:endParaRPr lang="en-US" sz="2400" smtClean="0"/>
          </a:p>
          <a:p>
            <a:pPr lvl="1" eaLnBrk="1" hangingPunct="1">
              <a:lnSpc>
                <a:spcPct val="90000"/>
              </a:lnSpc>
            </a:pPr>
            <a:r>
              <a:rPr lang="en-US" sz="2400" smtClean="0"/>
              <a:t>Tokens may follow A somewhere in a valid program (and thus be in FOLLOW(A)) but are not necessarily allowed at a particular place.</a:t>
            </a:r>
          </a:p>
          <a:p>
            <a:pPr lvl="1" eaLnBrk="1" hangingPunct="1">
              <a:lnSpc>
                <a:spcPct val="90000"/>
              </a:lnSpc>
            </a:pPr>
            <a:r>
              <a:rPr lang="en-US" sz="2400" smtClean="0"/>
              <a:t>Let the follow set be context-dependent</a:t>
            </a:r>
          </a:p>
          <a:p>
            <a:pPr lvl="2" eaLnBrk="1" hangingPunct="1">
              <a:lnSpc>
                <a:spcPct val="90000"/>
              </a:lnSpc>
            </a:pPr>
            <a:r>
              <a:rPr lang="en-US" sz="2000" smtClean="0">
                <a:solidFill>
                  <a:srgbClr val="FF5050"/>
                </a:solidFill>
              </a:rPr>
              <a:t>Pass in FOLLOW set in recursive calls</a:t>
            </a:r>
          </a:p>
          <a:p>
            <a:pPr lvl="2" eaLnBrk="1" hangingPunct="1">
              <a:lnSpc>
                <a:spcPct val="90000"/>
              </a:lnSpc>
            </a:pPr>
            <a:r>
              <a:rPr lang="en-US" sz="2000" smtClean="0"/>
              <a:t>Otherwise, the same as phrase-level recovery</a:t>
            </a:r>
          </a:p>
          <a:p>
            <a:pPr lvl="1" eaLnBrk="1" hangingPunct="1">
              <a:lnSpc>
                <a:spcPct val="90000"/>
              </a:lnSpc>
            </a:pPr>
            <a:r>
              <a:rPr lang="en-US" sz="2400" smtClean="0"/>
              <a:t>Example</a:t>
            </a:r>
          </a:p>
          <a:p>
            <a:pPr lvl="2" eaLnBrk="1" hangingPunct="1">
              <a:lnSpc>
                <a:spcPct val="90000"/>
              </a:lnSpc>
            </a:pPr>
            <a:r>
              <a:rPr lang="en-US" sz="2000" smtClean="0"/>
              <a:t>stmt ::= ident := expr ;</a:t>
            </a:r>
          </a:p>
          <a:p>
            <a:pPr lvl="3" eaLnBrk="1" hangingPunct="1">
              <a:lnSpc>
                <a:spcPct val="90000"/>
              </a:lnSpc>
            </a:pPr>
            <a:r>
              <a:rPr lang="en-US" sz="1800" smtClean="0"/>
              <a:t>would pass SEMI when calling expr here,</a:t>
            </a:r>
          </a:p>
          <a:p>
            <a:pPr lvl="2" eaLnBrk="1" hangingPunct="1">
              <a:lnSpc>
                <a:spcPct val="90000"/>
              </a:lnSpc>
            </a:pPr>
            <a:r>
              <a:rPr lang="en-US" sz="2000" smtClean="0"/>
              <a:t>factor ::= ( expr )</a:t>
            </a:r>
          </a:p>
          <a:p>
            <a:pPr lvl="3" eaLnBrk="1" hangingPunct="1">
              <a:lnSpc>
                <a:spcPct val="90000"/>
              </a:lnSpc>
            </a:pPr>
            <a:r>
              <a:rPr lang="en-US" sz="1800" smtClean="0"/>
              <a:t>would pass RPAREN when calling expr here,</a:t>
            </a:r>
          </a:p>
          <a:p>
            <a:pPr lvl="2" eaLnBrk="1" hangingPunct="1">
              <a:lnSpc>
                <a:spcPct val="90000"/>
              </a:lnSpc>
            </a:pPr>
            <a:endParaRPr lang="en-US" sz="2000" smtClean="0"/>
          </a:p>
          <a:p>
            <a:pPr lvl="1" eaLnBrk="1" hangingPunct="1">
              <a:lnSpc>
                <a:spcPct val="90000"/>
              </a:lnSpc>
            </a:pPr>
            <a:r>
              <a:rPr lang="en-US" sz="2400" smtClean="0"/>
              <a:t>Additional heuristic—don’t delete tokens that start major constructs that require matching tokens later (BEGIN, WHILE, etc)</a:t>
            </a:r>
          </a:p>
        </p:txBody>
      </p:sp>
      <p:sp>
        <p:nvSpPr>
          <p:cNvPr id="148482" name="Slide Number Placeholder 5"/>
          <p:cNvSpPr>
            <a:spLocks noGrp="1"/>
          </p:cNvSpPr>
          <p:nvPr>
            <p:ph type="sldNum" sz="quarter" idx="12"/>
          </p:nvPr>
        </p:nvSpPr>
        <p:spPr>
          <a:noFill/>
        </p:spPr>
        <p:txBody>
          <a:bodyPr/>
          <a:lstStyle/>
          <a:p>
            <a:fld id="{9F7EDD38-70DE-4FCB-88EC-41EA339AC7FE}" type="slidenum">
              <a:rPr lang="en-US" smtClean="0">
                <a:solidFill>
                  <a:srgbClr val="000000"/>
                </a:solidFill>
              </a:rPr>
              <a:pPr/>
              <a:t>88</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idx="1"/>
          </p:nvPr>
        </p:nvSpPr>
        <p:spPr>
          <a:xfrm>
            <a:off x="457200" y="533400"/>
            <a:ext cx="8229600" cy="5592763"/>
          </a:xfrm>
        </p:spPr>
        <p:txBody>
          <a:bodyPr/>
          <a:lstStyle/>
          <a:p>
            <a:pPr eaLnBrk="1" hangingPunct="1">
              <a:lnSpc>
                <a:spcPct val="80000"/>
              </a:lnSpc>
              <a:tabLst>
                <a:tab pos="5380038" algn="l"/>
              </a:tabLst>
            </a:pPr>
            <a:r>
              <a:rPr lang="en-US" smtClean="0"/>
              <a:t>Exception-based error recovery </a:t>
            </a:r>
          </a:p>
          <a:p>
            <a:pPr lvl="1" eaLnBrk="1" hangingPunct="1">
              <a:lnSpc>
                <a:spcPct val="80000"/>
              </a:lnSpc>
              <a:tabLst>
                <a:tab pos="5380038" algn="l"/>
              </a:tabLst>
            </a:pPr>
            <a:r>
              <a:rPr lang="en-US" smtClean="0"/>
              <a:t>Choose small set of contexts to back-out to when an error occurs (for example the beginning of code to handle a declaration, or a statement)</a:t>
            </a:r>
          </a:p>
          <a:p>
            <a:pPr lvl="1" eaLnBrk="1" hangingPunct="1">
              <a:lnSpc>
                <a:spcPct val="80000"/>
              </a:lnSpc>
              <a:tabLst>
                <a:tab pos="5380038" algn="l"/>
              </a:tabLst>
            </a:pPr>
            <a:r>
              <a:rPr lang="en-US" smtClean="0"/>
              <a:t>Attach exception handler to blocks of code that should implement recovery</a:t>
            </a:r>
          </a:p>
          <a:p>
            <a:pPr lvl="1" eaLnBrk="1" hangingPunct="1">
              <a:lnSpc>
                <a:spcPct val="80000"/>
              </a:lnSpc>
              <a:tabLst>
                <a:tab pos="5380038" algn="l"/>
              </a:tabLst>
            </a:pPr>
            <a:r>
              <a:rPr lang="en-US" smtClean="0"/>
              <a:t>When error is detected—raise an exception (throw in Java)</a:t>
            </a:r>
          </a:p>
          <a:p>
            <a:pPr lvl="1" eaLnBrk="1" hangingPunct="1">
              <a:lnSpc>
                <a:spcPct val="80000"/>
              </a:lnSpc>
              <a:tabLst>
                <a:tab pos="5380038" algn="l"/>
              </a:tabLst>
            </a:pPr>
            <a:r>
              <a:rPr lang="en-US" smtClean="0"/>
              <a:t>The system unwinds the stack to find most recent block of code with a handler.</a:t>
            </a:r>
          </a:p>
          <a:p>
            <a:pPr lvl="1" eaLnBrk="1" hangingPunct="1">
              <a:lnSpc>
                <a:spcPct val="80000"/>
              </a:lnSpc>
              <a:tabLst>
                <a:tab pos="5380038" algn="l"/>
              </a:tabLst>
            </a:pPr>
            <a:r>
              <a:rPr lang="en-US" smtClean="0"/>
              <a:t>The handler can continue, or re-throw the exception.</a:t>
            </a:r>
          </a:p>
        </p:txBody>
      </p:sp>
      <p:sp>
        <p:nvSpPr>
          <p:cNvPr id="149506" name="Slide Number Placeholder 5"/>
          <p:cNvSpPr>
            <a:spLocks noGrp="1"/>
          </p:cNvSpPr>
          <p:nvPr>
            <p:ph type="sldNum" sz="quarter" idx="12"/>
          </p:nvPr>
        </p:nvSpPr>
        <p:spPr>
          <a:noFill/>
        </p:spPr>
        <p:txBody>
          <a:bodyPr/>
          <a:lstStyle/>
          <a:p>
            <a:fld id="{E59F8F79-0A9B-405D-A3E6-4D7D0167DDD7}" type="slidenum">
              <a:rPr lang="en-US" smtClean="0">
                <a:solidFill>
                  <a:srgbClr val="000000"/>
                </a:solidFill>
              </a:rPr>
              <a:pPr/>
              <a:t>89</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idx="1"/>
          </p:nvPr>
        </p:nvSpPr>
        <p:spPr>
          <a:xfrm>
            <a:off x="457200" y="533400"/>
            <a:ext cx="8305800" cy="6019800"/>
          </a:xfrm>
        </p:spPr>
        <p:txBody>
          <a:bodyPr/>
          <a:lstStyle/>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hlink"/>
                </a:solidFill>
              </a:rPr>
              <a:t>modifier type</a:t>
            </a:r>
            <a:r>
              <a:rPr lang="en-US" sz="2800" smtClean="0"/>
              <a:t> </a:t>
            </a:r>
            <a:r>
              <a:rPr lang="en-US" sz="2800" smtClean="0">
                <a:solidFill>
                  <a:schemeClr val="accent2"/>
                </a:solidFill>
              </a:rPr>
              <a:t>ident ;</a:t>
            </a:r>
          </a:p>
          <a:p>
            <a:pPr eaLnBrk="1" hangingPunct="1">
              <a:lnSpc>
                <a:spcPct val="90000"/>
              </a:lnSpc>
              <a:buFontTx/>
              <a:buNone/>
            </a:pPr>
            <a:r>
              <a:rPr lang="en-US" sz="2800" smtClean="0">
                <a:solidFill>
                  <a:schemeClr val="hlink"/>
                </a:solidFill>
              </a:rPr>
              <a:t>dec</a:t>
            </a:r>
            <a:r>
              <a:rPr lang="en-US" sz="2800" smtClean="0"/>
              <a:t> ::= </a:t>
            </a:r>
            <a:r>
              <a:rPr lang="en-US" sz="2800" smtClean="0">
                <a:solidFill>
                  <a:schemeClr val="accent2"/>
                </a:solidFill>
              </a:rPr>
              <a:t>procedure</a:t>
            </a:r>
            <a:r>
              <a:rPr lang="en-US" sz="2800" smtClean="0"/>
              <a:t> </a:t>
            </a:r>
            <a:r>
              <a:rPr lang="en-US" sz="2800" smtClean="0">
                <a:solidFill>
                  <a:schemeClr val="accent2"/>
                </a:solidFill>
              </a:rPr>
              <a:t>ident (</a:t>
            </a:r>
            <a:r>
              <a:rPr lang="en-US" sz="2800" smtClean="0"/>
              <a:t> </a:t>
            </a:r>
            <a:r>
              <a:rPr lang="en-US" sz="2800" smtClean="0">
                <a:solidFill>
                  <a:schemeClr val="hlink"/>
                </a:solidFill>
              </a:rPr>
              <a:t>formals</a:t>
            </a:r>
            <a:r>
              <a:rPr lang="en-US" sz="2800" smtClean="0"/>
              <a:t> </a:t>
            </a:r>
            <a:r>
              <a:rPr lang="en-US" sz="2800" smtClean="0">
                <a:solidFill>
                  <a:schemeClr val="accent2"/>
                </a:solidFill>
              </a:rPr>
              <a:t>) body ;</a:t>
            </a:r>
          </a:p>
          <a:p>
            <a:pPr eaLnBrk="1" hangingPunct="1">
              <a:lnSpc>
                <a:spcPct val="90000"/>
              </a:lnSpc>
              <a:buFontTx/>
              <a:buNone/>
            </a:pP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a:t>
            </a:r>
            <a:r>
              <a:rPr lang="en-US" sz="2800" smtClean="0">
                <a:solidFill>
                  <a:schemeClr val="accent2"/>
                </a:solidFill>
              </a:rPr>
              <a:t> bool</a:t>
            </a:r>
          </a:p>
          <a:p>
            <a:pPr eaLnBrk="1" hangingPunct="1">
              <a:lnSpc>
                <a:spcPct val="90000"/>
              </a:lnSpc>
              <a:buFontTx/>
              <a:buNone/>
            </a:pP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a:t>
            </a:r>
            <a:r>
              <a:rPr lang="en-US" sz="2800" smtClean="0">
                <a:solidFill>
                  <a:schemeClr val="accent2"/>
                </a:solidFill>
              </a:rPr>
              <a:t> </a:t>
            </a:r>
            <a:r>
              <a:rPr lang="el-GR" sz="2800" smtClean="0">
                <a:solidFill>
                  <a:schemeClr val="accent2"/>
                </a:solidFill>
                <a:cs typeface="Arial" charset="0"/>
              </a:rPr>
              <a:t>ε</a:t>
            </a:r>
            <a:endParaRPr lang="en-US" sz="2800" smtClean="0">
              <a:solidFill>
                <a:schemeClr val="accent2"/>
              </a:solidFill>
              <a:cs typeface="Arial" charset="0"/>
            </a:endParaRPr>
          </a:p>
          <a:p>
            <a:pPr eaLnBrk="1" hangingPunct="1">
              <a:lnSpc>
                <a:spcPct val="90000"/>
              </a:lnSpc>
              <a:buFontTx/>
              <a:buNone/>
            </a:pPr>
            <a:r>
              <a:rPr lang="en-US" sz="2800" smtClean="0">
                <a:solidFill>
                  <a:schemeClr val="hlink"/>
                </a:solidFill>
                <a:cs typeface="Arial" charset="0"/>
              </a:rPr>
              <a:t>formals</a:t>
            </a:r>
            <a:r>
              <a:rPr lang="en-US" sz="2800" smtClean="0">
                <a:solidFill>
                  <a:schemeClr val="accent2"/>
                </a:solidFill>
                <a:cs typeface="Arial" charset="0"/>
              </a:rPr>
              <a:t> ::=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r>
              <a:rPr lang="en-US" sz="2800" smtClean="0">
                <a:solidFill>
                  <a:schemeClr val="accent2"/>
                </a:solidFill>
                <a:cs typeface="Arial" charset="0"/>
              </a:rPr>
              <a:t> , </a:t>
            </a:r>
            <a:r>
              <a:rPr lang="en-US" sz="2800" smtClean="0">
                <a:solidFill>
                  <a:schemeClr val="hlink"/>
                </a:solidFill>
                <a:cs typeface="Arial" charset="0"/>
              </a:rPr>
              <a:t>type</a:t>
            </a:r>
            <a:r>
              <a:rPr lang="en-US" sz="2800" smtClean="0">
                <a:solidFill>
                  <a:schemeClr val="accent2"/>
                </a:solidFill>
                <a:cs typeface="Arial" charset="0"/>
              </a:rPr>
              <a:t> ident </a:t>
            </a:r>
            <a:r>
              <a:rPr lang="en-US" sz="2800" smtClean="0">
                <a:cs typeface="Arial" charset="0"/>
              </a:rPr>
              <a:t>)*</a:t>
            </a:r>
          </a:p>
          <a:p>
            <a:pPr eaLnBrk="1" hangingPunct="1">
              <a:lnSpc>
                <a:spcPct val="90000"/>
              </a:lnSpc>
              <a:buFontTx/>
              <a:buNone/>
            </a:pPr>
            <a:r>
              <a:rPr lang="en-US" smtClean="0">
                <a:cs typeface="Arial" charset="0"/>
              </a:rPr>
              <a:t>----------------------------</a:t>
            </a:r>
          </a:p>
          <a:p>
            <a:pPr eaLnBrk="1" hangingPunct="1">
              <a:lnSpc>
                <a:spcPct val="90000"/>
              </a:lnSpc>
              <a:buFontTx/>
              <a:buNone/>
            </a:pPr>
            <a:r>
              <a:rPr lang="en-US" sz="2800" smtClean="0"/>
              <a:t>Predict  ( </a:t>
            </a: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int </a:t>
            </a:r>
            <a:r>
              <a:rPr lang="en-US" sz="2800" smtClean="0"/>
              <a:t>) = { </a:t>
            </a:r>
            <a:r>
              <a:rPr lang="en-US" sz="2800" smtClean="0">
                <a:solidFill>
                  <a:schemeClr val="accent2"/>
                </a:solidFill>
              </a:rPr>
              <a:t>int </a:t>
            </a:r>
            <a:r>
              <a:rPr lang="en-US" sz="2800" smtClean="0"/>
              <a:t>}</a:t>
            </a:r>
          </a:p>
          <a:p>
            <a:pPr eaLnBrk="1" hangingPunct="1">
              <a:lnSpc>
                <a:spcPct val="90000"/>
              </a:lnSpc>
              <a:buFontTx/>
              <a:buNone/>
            </a:pPr>
            <a:r>
              <a:rPr lang="en-US" sz="2800" smtClean="0"/>
              <a:t>Predict  (</a:t>
            </a:r>
            <a:r>
              <a:rPr lang="en-US" sz="2800" smtClean="0">
                <a:solidFill>
                  <a:schemeClr val="accent2"/>
                </a:solidFill>
              </a:rPr>
              <a:t> </a:t>
            </a:r>
            <a:r>
              <a:rPr lang="en-US" sz="2800" smtClean="0">
                <a:solidFill>
                  <a:schemeClr val="hlink"/>
                </a:solidFill>
              </a:rPr>
              <a:t>type</a:t>
            </a:r>
            <a:r>
              <a:rPr lang="en-US" sz="2800" smtClean="0">
                <a:solidFill>
                  <a:schemeClr val="accent2"/>
                </a:solidFill>
              </a:rPr>
              <a:t> </a:t>
            </a:r>
            <a:r>
              <a:rPr lang="en-US" sz="2800" smtClean="0"/>
              <a:t>::=</a:t>
            </a:r>
            <a:r>
              <a:rPr lang="en-US" sz="2800" smtClean="0">
                <a:solidFill>
                  <a:schemeClr val="accent2"/>
                </a:solidFill>
              </a:rPr>
              <a:t> bool </a:t>
            </a:r>
            <a:r>
              <a:rPr lang="en-US" sz="2800" smtClean="0"/>
              <a:t>) = { </a:t>
            </a:r>
            <a:r>
              <a:rPr lang="en-US" sz="2800" smtClean="0">
                <a:solidFill>
                  <a:schemeClr val="accent2"/>
                </a:solidFill>
              </a:rPr>
              <a:t>bool </a:t>
            </a:r>
            <a:r>
              <a:rPr lang="en-US" sz="2800" smtClean="0"/>
              <a:t>}</a:t>
            </a:r>
          </a:p>
          <a:p>
            <a:pPr eaLnBrk="1" hangingPunct="1">
              <a:lnSpc>
                <a:spcPct val="90000"/>
              </a:lnSpc>
              <a:buFontTx/>
              <a:buNone/>
            </a:pPr>
            <a:endParaRPr lang="en-US" sz="2800" smtClean="0"/>
          </a:p>
          <a:p>
            <a:pPr eaLnBrk="1" hangingPunct="1">
              <a:lnSpc>
                <a:spcPct val="90000"/>
              </a:lnSpc>
              <a:buFontTx/>
              <a:buNone/>
            </a:pPr>
            <a:r>
              <a:rPr lang="en-US" sz="2800" smtClean="0"/>
              <a:t>Predict (</a:t>
            </a:r>
            <a:r>
              <a:rPr lang="en-US" sz="2800" smtClean="0">
                <a:solidFill>
                  <a:schemeClr val="hlink"/>
                </a:solidFill>
              </a:rPr>
              <a:t> modifier</a:t>
            </a:r>
            <a:r>
              <a:rPr lang="en-US" sz="2800" smtClean="0">
                <a:solidFill>
                  <a:schemeClr val="accent2"/>
                </a:solidFill>
              </a:rPr>
              <a:t> </a:t>
            </a:r>
            <a:r>
              <a:rPr lang="en-US" sz="2800" smtClean="0"/>
              <a:t>::=</a:t>
            </a:r>
            <a:r>
              <a:rPr lang="en-US" sz="2800" smtClean="0">
                <a:solidFill>
                  <a:schemeClr val="accent2"/>
                </a:solidFill>
              </a:rPr>
              <a:t> public </a:t>
            </a:r>
            <a:r>
              <a:rPr lang="en-US" sz="2800" smtClean="0"/>
              <a:t>) = {</a:t>
            </a:r>
            <a:r>
              <a:rPr lang="en-US" sz="2800" smtClean="0">
                <a:solidFill>
                  <a:schemeClr val="accent2"/>
                </a:solidFill>
              </a:rPr>
              <a:t> public </a:t>
            </a:r>
            <a:r>
              <a:rPr lang="en-US" sz="2800" smtClean="0"/>
              <a:t>}</a:t>
            </a:r>
          </a:p>
          <a:p>
            <a:pPr eaLnBrk="1" hangingPunct="1">
              <a:lnSpc>
                <a:spcPct val="90000"/>
              </a:lnSpc>
              <a:buFontTx/>
              <a:buNone/>
            </a:pPr>
            <a:r>
              <a:rPr lang="en-US" sz="2800" smtClean="0"/>
              <a:t>Predict (</a:t>
            </a:r>
            <a:r>
              <a:rPr lang="en-US" sz="2800" smtClean="0">
                <a:solidFill>
                  <a:schemeClr val="accent2"/>
                </a:solidFill>
              </a:rPr>
              <a:t> </a:t>
            </a:r>
            <a:r>
              <a:rPr lang="en-US" sz="2800" smtClean="0">
                <a:solidFill>
                  <a:schemeClr val="hlink"/>
                </a:solidFill>
              </a:rPr>
              <a:t>modifier</a:t>
            </a:r>
            <a:r>
              <a:rPr lang="en-US" sz="2800" smtClean="0">
                <a:solidFill>
                  <a:schemeClr val="accent2"/>
                </a:solidFill>
              </a:rPr>
              <a:t> </a:t>
            </a:r>
            <a:r>
              <a:rPr lang="en-US" sz="2800" smtClean="0"/>
              <a:t>::=</a:t>
            </a:r>
            <a:r>
              <a:rPr lang="en-US" sz="2800" smtClean="0">
                <a:solidFill>
                  <a:schemeClr val="accent2"/>
                </a:solidFill>
              </a:rPr>
              <a:t>  </a:t>
            </a:r>
            <a:r>
              <a:rPr lang="el-GR" sz="2800" smtClean="0">
                <a:solidFill>
                  <a:schemeClr val="accent2"/>
                </a:solidFill>
                <a:cs typeface="Arial" charset="0"/>
              </a:rPr>
              <a:t>ε</a:t>
            </a:r>
            <a:r>
              <a:rPr lang="en-US" sz="2800" smtClean="0">
                <a:solidFill>
                  <a:schemeClr val="accent2"/>
                </a:solidFill>
                <a:cs typeface="Arial" charset="0"/>
              </a:rPr>
              <a:t> </a:t>
            </a:r>
            <a:r>
              <a:rPr lang="en-US" sz="2800" smtClean="0">
                <a:cs typeface="Arial" charset="0"/>
              </a:rPr>
              <a:t>)</a:t>
            </a:r>
            <a:r>
              <a:rPr lang="en-US" sz="2800" smtClean="0">
                <a:solidFill>
                  <a:schemeClr val="accent2"/>
                </a:solidFill>
                <a:cs typeface="Arial" charset="0"/>
              </a:rPr>
              <a:t> </a:t>
            </a:r>
            <a:r>
              <a:rPr lang="en-US" sz="2800" smtClean="0">
                <a:cs typeface="Arial" charset="0"/>
              </a:rPr>
              <a:t>=</a:t>
            </a:r>
            <a:r>
              <a:rPr lang="en-US" sz="2800" smtClean="0"/>
              <a:t> FOLLOW(</a:t>
            </a:r>
            <a:r>
              <a:rPr lang="en-US" sz="2800" smtClean="0">
                <a:solidFill>
                  <a:schemeClr val="hlink"/>
                </a:solidFill>
              </a:rPr>
              <a:t>modifier</a:t>
            </a:r>
            <a:r>
              <a:rPr lang="en-US" sz="2800" smtClean="0"/>
              <a:t>) =</a:t>
            </a:r>
          </a:p>
          <a:p>
            <a:pPr eaLnBrk="1" hangingPunct="1">
              <a:lnSpc>
                <a:spcPct val="90000"/>
              </a:lnSpc>
              <a:buFontTx/>
              <a:buNone/>
            </a:pPr>
            <a:r>
              <a:rPr lang="en-US" sz="2400" smtClean="0">
                <a:solidFill>
                  <a:schemeClr val="accent2"/>
                </a:solidFill>
                <a:cs typeface="Arial" charset="0"/>
              </a:rPr>
              <a:t>			</a:t>
            </a:r>
            <a:r>
              <a:rPr lang="en-US" sz="2400" smtClean="0">
                <a:cs typeface="Arial" charset="0"/>
              </a:rPr>
              <a:t>{ </a:t>
            </a:r>
            <a:r>
              <a:rPr lang="en-US" sz="2400" smtClean="0">
                <a:solidFill>
                  <a:schemeClr val="accent2"/>
                </a:solidFill>
                <a:cs typeface="Arial" charset="0"/>
              </a:rPr>
              <a:t>int</a:t>
            </a:r>
            <a:r>
              <a:rPr lang="en-US" sz="2400" smtClean="0">
                <a:cs typeface="Arial" charset="0"/>
              </a:rPr>
              <a:t>,</a:t>
            </a:r>
            <a:r>
              <a:rPr lang="en-US" sz="2400" smtClean="0">
                <a:solidFill>
                  <a:schemeClr val="accent2"/>
                </a:solidFill>
                <a:cs typeface="Arial" charset="0"/>
              </a:rPr>
              <a:t> bool </a:t>
            </a:r>
            <a:r>
              <a:rPr lang="en-US" sz="2400" smtClean="0">
                <a:cs typeface="Arial" charset="0"/>
              </a:rPr>
              <a:t>}</a:t>
            </a:r>
          </a:p>
          <a:p>
            <a:pPr eaLnBrk="1" hangingPunct="1">
              <a:lnSpc>
                <a:spcPct val="90000"/>
              </a:lnSpc>
            </a:pPr>
            <a:endParaRPr lang="en-US" sz="2800" smtClean="0"/>
          </a:p>
        </p:txBody>
      </p:sp>
      <p:sp>
        <p:nvSpPr>
          <p:cNvPr id="72706" name="Slide Number Placeholder 5"/>
          <p:cNvSpPr>
            <a:spLocks noGrp="1"/>
          </p:cNvSpPr>
          <p:nvPr>
            <p:ph type="sldNum" sz="quarter" idx="12"/>
          </p:nvPr>
        </p:nvSpPr>
        <p:spPr>
          <a:noFill/>
        </p:spPr>
        <p:txBody>
          <a:bodyPr/>
          <a:lstStyle/>
          <a:p>
            <a:fld id="{1AC0D91C-B3CC-41BE-9EA7-281BA9495C1E}" type="slidenum">
              <a:rPr lang="en-US" smtClean="0">
                <a:solidFill>
                  <a:prstClr val="black"/>
                </a:solidFill>
              </a:rPr>
              <a:pPr/>
              <a:t>9</a:t>
            </a:fld>
            <a:endParaRPr lang="en-US" smtClean="0">
              <a:solidFill>
                <a:prstClr val="black"/>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idx="1"/>
          </p:nvPr>
        </p:nvSpPr>
        <p:spPr/>
        <p:txBody>
          <a:bodyPr>
            <a:normAutofit lnSpcReduction="10000"/>
          </a:bodyPr>
          <a:lstStyle/>
          <a:p>
            <a:pPr eaLnBrk="1" hangingPunct="1">
              <a:lnSpc>
                <a:spcPct val="80000"/>
              </a:lnSpc>
              <a:buFontTx/>
              <a:buNone/>
            </a:pPr>
            <a:endParaRPr lang="en-US" sz="2800" dirty="0" smtClean="0"/>
          </a:p>
          <a:p>
            <a:pPr eaLnBrk="1" hangingPunct="1">
              <a:lnSpc>
                <a:spcPct val="80000"/>
              </a:lnSpc>
              <a:buFontTx/>
              <a:buNone/>
            </a:pPr>
            <a:r>
              <a:rPr lang="en-US" sz="2800" dirty="0" smtClean="0"/>
              <a:t>class </a:t>
            </a:r>
            <a:r>
              <a:rPr lang="en-US" sz="2800" dirty="0" err="1" smtClean="0"/>
              <a:t>SyntaxException</a:t>
            </a:r>
            <a:r>
              <a:rPr lang="en-US" sz="2800" dirty="0" smtClean="0"/>
              <a:t> extends Exception{}</a:t>
            </a:r>
          </a:p>
          <a:p>
            <a:pPr eaLnBrk="1" hangingPunct="1">
              <a:lnSpc>
                <a:spcPct val="80000"/>
              </a:lnSpc>
              <a:buFontTx/>
              <a:buNone/>
            </a:pPr>
            <a:endParaRPr lang="en-US" sz="2800" dirty="0" smtClean="0"/>
          </a:p>
          <a:p>
            <a:pPr eaLnBrk="1" hangingPunct="1">
              <a:lnSpc>
                <a:spcPct val="80000"/>
              </a:lnSpc>
            </a:pPr>
            <a:r>
              <a:rPr lang="en-US" sz="2800" dirty="0" smtClean="0"/>
              <a:t>Can add fields for additional information, constructors, etc.</a:t>
            </a:r>
          </a:p>
          <a:p>
            <a:pPr eaLnBrk="1" hangingPunct="1">
              <a:lnSpc>
                <a:spcPct val="80000"/>
              </a:lnSpc>
            </a:pPr>
            <a:r>
              <a:rPr lang="en-US" sz="2800" dirty="0" smtClean="0"/>
              <a:t>When an exception occurs</a:t>
            </a:r>
          </a:p>
          <a:p>
            <a:pPr lvl="1" eaLnBrk="1" hangingPunct="1">
              <a:lnSpc>
                <a:spcPct val="80000"/>
              </a:lnSpc>
            </a:pPr>
            <a:r>
              <a:rPr lang="en-US" sz="2400" dirty="0" smtClean="0"/>
              <a:t>the block is exited. </a:t>
            </a:r>
          </a:p>
          <a:p>
            <a:pPr lvl="1" eaLnBrk="1" hangingPunct="1">
              <a:lnSpc>
                <a:spcPct val="80000"/>
              </a:lnSpc>
            </a:pPr>
            <a:r>
              <a:rPr lang="en-US" sz="2400" dirty="0" smtClean="0"/>
              <a:t>If there is no handler, the exception is propagated to enclosing block.  </a:t>
            </a:r>
          </a:p>
          <a:p>
            <a:pPr lvl="1" eaLnBrk="1" hangingPunct="1">
              <a:lnSpc>
                <a:spcPct val="80000"/>
              </a:lnSpc>
            </a:pPr>
            <a:r>
              <a:rPr lang="en-US" sz="2400" dirty="0" smtClean="0"/>
              <a:t>Propagation continues until the exception is caught.</a:t>
            </a:r>
          </a:p>
          <a:p>
            <a:pPr lvl="1" eaLnBrk="1" hangingPunct="1">
              <a:lnSpc>
                <a:spcPct val="80000"/>
              </a:lnSpc>
            </a:pPr>
            <a:r>
              <a:rPr lang="en-US" sz="2400" dirty="0" smtClean="0"/>
              <a:t>If the exception reaches the outermost block without being caught, the program terminates.</a:t>
            </a:r>
          </a:p>
          <a:p>
            <a:pPr eaLnBrk="1" hangingPunct="1">
              <a:lnSpc>
                <a:spcPct val="80000"/>
              </a:lnSpc>
            </a:pPr>
            <a:endParaRPr lang="en-US" sz="2800" dirty="0" smtClean="0"/>
          </a:p>
          <a:p>
            <a:pPr eaLnBrk="1" hangingPunct="1">
              <a:lnSpc>
                <a:spcPct val="80000"/>
              </a:lnSpc>
              <a:buFontTx/>
              <a:buNone/>
            </a:pPr>
            <a:endParaRPr lang="en-US" sz="28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p>
        </p:txBody>
      </p:sp>
      <p:sp>
        <p:nvSpPr>
          <p:cNvPr id="150530" name="Slide Number Placeholder 5"/>
          <p:cNvSpPr>
            <a:spLocks noGrp="1"/>
          </p:cNvSpPr>
          <p:nvPr>
            <p:ph type="sldNum" sz="quarter" idx="12"/>
          </p:nvPr>
        </p:nvSpPr>
        <p:spPr>
          <a:noFill/>
        </p:spPr>
        <p:txBody>
          <a:bodyPr/>
          <a:lstStyle/>
          <a:p>
            <a:fld id="{3FB1791B-C084-4ACF-A28C-1FEAC59D2D86}" type="slidenum">
              <a:rPr lang="en-US" smtClean="0">
                <a:solidFill>
                  <a:srgbClr val="000000"/>
                </a:solidFill>
              </a:rPr>
              <a:pPr/>
              <a:t>90</a:t>
            </a:fld>
            <a:endParaRPr lang="en-US" smtClean="0">
              <a:solidFill>
                <a:srgbClr val="000000"/>
              </a:solidFill>
            </a:endParaRPr>
          </a:p>
        </p:txBody>
      </p:sp>
      <p:sp>
        <p:nvSpPr>
          <p:cNvPr id="4" name="Title 3"/>
          <p:cNvSpPr>
            <a:spLocks noGrp="1"/>
          </p:cNvSpPr>
          <p:nvPr>
            <p:ph type="title"/>
          </p:nvPr>
        </p:nvSpPr>
        <p:spPr/>
        <p:txBody>
          <a:bodyPr>
            <a:normAutofit fontScale="90000"/>
          </a:bodyPr>
          <a:lstStyle/>
          <a:p>
            <a:r>
              <a:rPr lang="en-US" dirty="0" smtClean="0"/>
              <a:t>Aside: Exceptions in Java</a:t>
            </a:r>
            <a:br>
              <a:rPr lang="en-US" dirty="0" smtClean="0"/>
            </a:b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ChangeArrowheads="1"/>
          </p:cNvSpPr>
          <p:nvPr>
            <p:ph idx="1"/>
          </p:nvPr>
        </p:nvSpPr>
        <p:spPr>
          <a:xfrm>
            <a:off x="457200" y="381000"/>
            <a:ext cx="8229600" cy="5745163"/>
          </a:xfrm>
        </p:spPr>
        <p:txBody>
          <a:bodyPr>
            <a:normAutofit lnSpcReduction="10000"/>
          </a:bodyPr>
          <a:lstStyle/>
          <a:p>
            <a:pPr eaLnBrk="1" hangingPunct="1">
              <a:lnSpc>
                <a:spcPct val="80000"/>
              </a:lnSpc>
              <a:buFontTx/>
              <a:buNone/>
            </a:pPr>
            <a:r>
              <a:rPr lang="en-US" sz="3600" dirty="0" smtClean="0"/>
              <a:t>void factor()  </a:t>
            </a:r>
            <a:r>
              <a:rPr lang="en-US" sz="3600" dirty="0" smtClean="0">
                <a:solidFill>
                  <a:srgbClr val="FF5050"/>
                </a:solidFill>
              </a:rPr>
              <a:t>throws </a:t>
            </a:r>
            <a:r>
              <a:rPr lang="en-US" sz="3600" dirty="0" err="1" smtClean="0">
                <a:solidFill>
                  <a:srgbClr val="FF5050"/>
                </a:solidFill>
              </a:rPr>
              <a:t>SyntaxException</a:t>
            </a:r>
            <a:endParaRPr lang="en-US" sz="3600" dirty="0" smtClean="0">
              <a:solidFill>
                <a:srgbClr val="FF5050"/>
              </a:solidFill>
            </a:endParaRPr>
          </a:p>
          <a:p>
            <a:pPr eaLnBrk="1" hangingPunct="1">
              <a:lnSpc>
                <a:spcPct val="80000"/>
              </a:lnSpc>
              <a:buFontTx/>
              <a:buNone/>
            </a:pPr>
            <a:r>
              <a:rPr lang="en-US" sz="3600" dirty="0" smtClean="0"/>
              <a:t>	{</a:t>
            </a:r>
          </a:p>
          <a:p>
            <a:pPr eaLnBrk="1" hangingPunct="1">
              <a:lnSpc>
                <a:spcPct val="80000"/>
              </a:lnSpc>
              <a:buFontTx/>
              <a:buNone/>
            </a:pPr>
            <a:r>
              <a:rPr lang="en-US" sz="3600" dirty="0" smtClean="0"/>
              <a:t>		if (</a:t>
            </a:r>
            <a:r>
              <a:rPr lang="en-US" sz="3600" dirty="0" err="1" smtClean="0"/>
              <a:t>t.isKind</a:t>
            </a:r>
            <a:r>
              <a:rPr lang="en-US" sz="3600" dirty="0" smtClean="0"/>
              <a:t>(INT_LIT)) { consume(); } </a:t>
            </a:r>
          </a:p>
          <a:p>
            <a:pPr lvl="2" eaLnBrk="1" hangingPunct="1">
              <a:lnSpc>
                <a:spcPct val="80000"/>
              </a:lnSpc>
              <a:buFontTx/>
              <a:buNone/>
            </a:pPr>
            <a:r>
              <a:rPr lang="en-US" sz="3600" dirty="0" smtClean="0"/>
              <a:t>else if (</a:t>
            </a:r>
            <a:r>
              <a:rPr lang="en-US" sz="3600" dirty="0" err="1" smtClean="0"/>
              <a:t>t.isKind</a:t>
            </a:r>
            <a:r>
              <a:rPr lang="en-US" sz="3600" dirty="0" smtClean="0"/>
              <a:t>(LPAREN)) </a:t>
            </a:r>
          </a:p>
          <a:p>
            <a:pPr lvl="2" eaLnBrk="1" hangingPunct="1">
              <a:lnSpc>
                <a:spcPct val="80000"/>
              </a:lnSpc>
              <a:buFontTx/>
              <a:buNone/>
            </a:pPr>
            <a:r>
              <a:rPr lang="en-US" sz="3600" dirty="0" smtClean="0"/>
              <a:t>{ consume(); </a:t>
            </a:r>
          </a:p>
          <a:p>
            <a:pPr lvl="2" eaLnBrk="1" hangingPunct="1">
              <a:lnSpc>
                <a:spcPct val="80000"/>
              </a:lnSpc>
              <a:buFontTx/>
              <a:buNone/>
            </a:pPr>
            <a:r>
              <a:rPr lang="en-US" sz="3600" dirty="0" smtClean="0"/>
              <a:t>  expr(); </a:t>
            </a:r>
          </a:p>
          <a:p>
            <a:pPr lvl="2" eaLnBrk="1" hangingPunct="1">
              <a:lnSpc>
                <a:spcPct val="80000"/>
              </a:lnSpc>
              <a:buFontTx/>
              <a:buNone/>
            </a:pPr>
            <a:r>
              <a:rPr lang="en-US" sz="3600" dirty="0" smtClean="0"/>
              <a:t>  match(RPAREN); }</a:t>
            </a:r>
          </a:p>
          <a:p>
            <a:pPr lvl="2" eaLnBrk="1" hangingPunct="1">
              <a:lnSpc>
                <a:spcPct val="80000"/>
              </a:lnSpc>
              <a:buFontTx/>
              <a:buNone/>
            </a:pPr>
            <a:r>
              <a:rPr lang="en-US" sz="3600" dirty="0" smtClean="0">
                <a:solidFill>
                  <a:schemeClr val="accent1"/>
                </a:solidFill>
              </a:rPr>
              <a:t>//else error();</a:t>
            </a:r>
          </a:p>
          <a:p>
            <a:pPr lvl="2" eaLnBrk="1" hangingPunct="1">
              <a:lnSpc>
                <a:spcPct val="80000"/>
              </a:lnSpc>
              <a:buFontTx/>
              <a:buNone/>
            </a:pPr>
            <a:r>
              <a:rPr lang="en-US" sz="3600" dirty="0" smtClean="0">
                <a:solidFill>
                  <a:srgbClr val="FF5050"/>
                </a:solidFill>
              </a:rPr>
              <a:t>else throw new </a:t>
            </a:r>
            <a:r>
              <a:rPr lang="en-US" sz="3600" dirty="0" err="1" smtClean="0">
                <a:solidFill>
                  <a:srgbClr val="FF5050"/>
                </a:solidFill>
              </a:rPr>
              <a:t>SyntaxException</a:t>
            </a:r>
            <a:r>
              <a:rPr lang="en-US" sz="3600" dirty="0" smtClean="0">
                <a:solidFill>
                  <a:srgbClr val="FF5050"/>
                </a:solidFill>
              </a:rPr>
              <a:t>();</a:t>
            </a:r>
          </a:p>
          <a:p>
            <a:pPr lvl="2" eaLnBrk="1" hangingPunct="1">
              <a:lnSpc>
                <a:spcPct val="80000"/>
              </a:lnSpc>
              <a:buFontTx/>
              <a:buNone/>
            </a:pPr>
            <a:r>
              <a:rPr lang="en-US" sz="3600" dirty="0" smtClean="0"/>
              <a:t>}</a:t>
            </a:r>
          </a:p>
        </p:txBody>
      </p:sp>
      <p:sp>
        <p:nvSpPr>
          <p:cNvPr id="151554" name="Slide Number Placeholder 5"/>
          <p:cNvSpPr>
            <a:spLocks noGrp="1"/>
          </p:cNvSpPr>
          <p:nvPr>
            <p:ph type="sldNum" sz="quarter" idx="12"/>
          </p:nvPr>
        </p:nvSpPr>
        <p:spPr>
          <a:noFill/>
        </p:spPr>
        <p:txBody>
          <a:bodyPr/>
          <a:lstStyle/>
          <a:p>
            <a:fld id="{0E514C7D-2AB7-4558-996D-F9F791271A7F}" type="slidenum">
              <a:rPr lang="en-US" smtClean="0">
                <a:solidFill>
                  <a:srgbClr val="000000"/>
                </a:solidFill>
              </a:rPr>
              <a:pPr/>
              <a:t>91</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idx="1"/>
          </p:nvPr>
        </p:nvSpPr>
        <p:spPr>
          <a:xfrm>
            <a:off x="457200" y="457200"/>
            <a:ext cx="8229600" cy="5668963"/>
          </a:xfrm>
        </p:spPr>
        <p:txBody>
          <a:bodyPr/>
          <a:lstStyle/>
          <a:p>
            <a:pPr eaLnBrk="1" hangingPunct="1">
              <a:lnSpc>
                <a:spcPct val="80000"/>
              </a:lnSpc>
              <a:buFontTx/>
              <a:buNone/>
            </a:pPr>
            <a:r>
              <a:rPr lang="en-US" sz="2000" dirty="0" smtClean="0"/>
              <a:t>public void expr()</a:t>
            </a:r>
          </a:p>
          <a:p>
            <a:pPr eaLnBrk="1" hangingPunct="1">
              <a:lnSpc>
                <a:spcPct val="80000"/>
              </a:lnSpc>
              <a:buFontTx/>
              <a:buNone/>
            </a:pPr>
            <a:r>
              <a:rPr lang="en-US" sz="2000" dirty="0" smtClean="0"/>
              <a:t>	{  </a:t>
            </a:r>
            <a:r>
              <a:rPr lang="en-US" sz="2000" dirty="0" smtClean="0">
                <a:solidFill>
                  <a:srgbClr val="FF5050"/>
                </a:solidFill>
              </a:rPr>
              <a:t>try{</a:t>
            </a:r>
          </a:p>
          <a:p>
            <a:pPr eaLnBrk="1" hangingPunct="1">
              <a:lnSpc>
                <a:spcPct val="80000"/>
              </a:lnSpc>
              <a:buFontTx/>
              <a:buNone/>
            </a:pPr>
            <a:r>
              <a:rPr lang="en-US" sz="2000" dirty="0" smtClean="0"/>
              <a:t>		term();</a:t>
            </a:r>
          </a:p>
          <a:p>
            <a:pPr eaLnBrk="1" hangingPunct="1">
              <a:lnSpc>
                <a:spcPct val="80000"/>
              </a:lnSpc>
              <a:buFontTx/>
              <a:buNone/>
            </a:pPr>
            <a:r>
              <a:rPr lang="en-US" sz="2000" dirty="0" smtClean="0"/>
              <a:t>		while (</a:t>
            </a:r>
            <a:r>
              <a:rPr lang="en-US" sz="2000" dirty="0" err="1" smtClean="0"/>
              <a:t>t.isKind</a:t>
            </a:r>
            <a:r>
              <a:rPr lang="en-US" sz="2000" dirty="0" smtClean="0"/>
              <a:t>(PLUS) || </a:t>
            </a:r>
            <a:r>
              <a:rPr lang="en-US" sz="2000" dirty="0" err="1" smtClean="0"/>
              <a:t>t.isKind</a:t>
            </a:r>
            <a:r>
              <a:rPr lang="en-US" sz="2000" dirty="0" smtClean="0"/>
              <a:t>(MINUS))  </a:t>
            </a:r>
          </a:p>
          <a:p>
            <a:pPr eaLnBrk="1" hangingPunct="1">
              <a:lnSpc>
                <a:spcPct val="80000"/>
              </a:lnSpc>
              <a:buFontTx/>
              <a:buNone/>
            </a:pPr>
            <a:r>
              <a:rPr lang="en-US" sz="2000" dirty="0" smtClean="0"/>
              <a:t>             {   consume(); </a:t>
            </a:r>
          </a:p>
          <a:p>
            <a:pPr eaLnBrk="1" hangingPunct="1">
              <a:lnSpc>
                <a:spcPct val="80000"/>
              </a:lnSpc>
              <a:buFontTx/>
              <a:buNone/>
            </a:pPr>
            <a:r>
              <a:rPr lang="en-US" sz="2000" dirty="0" smtClean="0"/>
              <a:t>                  term(); </a:t>
            </a:r>
          </a:p>
          <a:p>
            <a:pPr eaLnBrk="1" hangingPunct="1">
              <a:lnSpc>
                <a:spcPct val="80000"/>
              </a:lnSpc>
              <a:buFontTx/>
              <a:buNone/>
            </a:pPr>
            <a:r>
              <a:rPr lang="en-US" sz="2000" dirty="0" smtClean="0"/>
              <a:t>              }</a:t>
            </a:r>
          </a:p>
          <a:p>
            <a:pPr eaLnBrk="1" hangingPunct="1">
              <a:lnSpc>
                <a:spcPct val="80000"/>
              </a:lnSpc>
              <a:buFontTx/>
              <a:buNone/>
            </a:pPr>
            <a:r>
              <a:rPr lang="en-US" sz="2000" dirty="0" smtClean="0"/>
              <a:t>     </a:t>
            </a:r>
            <a:r>
              <a:rPr lang="en-US" sz="2000" dirty="0" smtClean="0">
                <a:solidFill>
                  <a:srgbClr val="FF5050"/>
                </a:solidFill>
              </a:rPr>
              <a:t>}</a:t>
            </a:r>
          </a:p>
          <a:p>
            <a:pPr eaLnBrk="1" hangingPunct="1">
              <a:lnSpc>
                <a:spcPct val="80000"/>
              </a:lnSpc>
              <a:buFontTx/>
              <a:buNone/>
            </a:pPr>
            <a:r>
              <a:rPr lang="en-US" sz="2000" dirty="0" smtClean="0">
                <a:solidFill>
                  <a:srgbClr val="FF5050"/>
                </a:solidFill>
              </a:rPr>
              <a:t>    catch (</a:t>
            </a:r>
            <a:r>
              <a:rPr lang="en-US" sz="2000" dirty="0" err="1" smtClean="0">
                <a:solidFill>
                  <a:srgbClr val="FF5050"/>
                </a:solidFill>
              </a:rPr>
              <a:t>SyntaxException</a:t>
            </a:r>
            <a:r>
              <a:rPr lang="en-US" sz="2000" dirty="0" smtClean="0">
                <a:solidFill>
                  <a:srgbClr val="FF5050"/>
                </a:solidFill>
              </a:rPr>
              <a:t> e)</a:t>
            </a:r>
          </a:p>
          <a:p>
            <a:pPr eaLnBrk="1" hangingPunct="1">
              <a:lnSpc>
                <a:spcPct val="80000"/>
              </a:lnSpc>
              <a:buFontTx/>
              <a:buNone/>
            </a:pPr>
            <a:r>
              <a:rPr lang="en-US" sz="2000" dirty="0" smtClean="0">
                <a:solidFill>
                  <a:srgbClr val="FF5050"/>
                </a:solidFill>
              </a:rPr>
              <a:t>    {  while (t not EOF)</a:t>
            </a:r>
          </a:p>
          <a:p>
            <a:pPr eaLnBrk="1" hangingPunct="1">
              <a:lnSpc>
                <a:spcPct val="80000"/>
              </a:lnSpc>
              <a:buFontTx/>
              <a:buNone/>
            </a:pPr>
            <a:r>
              <a:rPr lang="en-US" sz="2000" dirty="0" smtClean="0">
                <a:solidFill>
                  <a:srgbClr val="FF5050"/>
                </a:solidFill>
              </a:rPr>
              <a:t>           { if (t in FIRST(expr) </a:t>
            </a:r>
            <a:r>
              <a:rPr lang="en-US" sz="2000" dirty="0" smtClean="0">
                <a:solidFill>
                  <a:srgbClr val="0066FF"/>
                </a:solidFill>
              </a:rPr>
              <a:t>expr();</a:t>
            </a:r>
            <a:r>
              <a:rPr lang="en-US" sz="2000" dirty="0" smtClean="0">
                <a:solidFill>
                  <a:srgbClr val="FF5050"/>
                </a:solidFill>
              </a:rPr>
              <a:t> return;}</a:t>
            </a:r>
          </a:p>
          <a:p>
            <a:pPr eaLnBrk="1" hangingPunct="1">
              <a:lnSpc>
                <a:spcPct val="80000"/>
              </a:lnSpc>
              <a:buFontTx/>
              <a:buNone/>
            </a:pPr>
            <a:r>
              <a:rPr lang="en-US" sz="2000" dirty="0" smtClean="0">
                <a:solidFill>
                  <a:srgbClr val="FF5050"/>
                </a:solidFill>
              </a:rPr>
              <a:t>             else if (t in FOLLOW(expr); return;}</a:t>
            </a:r>
          </a:p>
          <a:p>
            <a:pPr eaLnBrk="1" hangingPunct="1">
              <a:lnSpc>
                <a:spcPct val="80000"/>
              </a:lnSpc>
              <a:buFontTx/>
              <a:buNone/>
            </a:pPr>
            <a:r>
              <a:rPr lang="en-US" sz="2000" dirty="0" smtClean="0">
                <a:solidFill>
                  <a:srgbClr val="FF5050"/>
                </a:solidFill>
              </a:rPr>
              <a:t>             else t = </a:t>
            </a:r>
            <a:r>
              <a:rPr lang="en-US" sz="2000" dirty="0" err="1" smtClean="0">
                <a:solidFill>
                  <a:srgbClr val="FF5050"/>
                </a:solidFill>
              </a:rPr>
              <a:t>s.next</a:t>
            </a:r>
            <a:r>
              <a:rPr lang="en-US" sz="2000" dirty="0" smtClean="0">
                <a:solidFill>
                  <a:srgbClr val="FF5050"/>
                </a:solidFill>
              </a:rPr>
              <a:t>();</a:t>
            </a:r>
          </a:p>
          <a:p>
            <a:pPr eaLnBrk="1" hangingPunct="1">
              <a:lnSpc>
                <a:spcPct val="80000"/>
              </a:lnSpc>
              <a:buFontTx/>
              <a:buNone/>
            </a:pPr>
            <a:r>
              <a:rPr lang="en-US" sz="2000" dirty="0" smtClean="0">
                <a:solidFill>
                  <a:srgbClr val="FF5050"/>
                </a:solidFill>
              </a:rPr>
              <a:t>            }</a:t>
            </a:r>
          </a:p>
          <a:p>
            <a:pPr eaLnBrk="1" hangingPunct="1">
              <a:lnSpc>
                <a:spcPct val="80000"/>
              </a:lnSpc>
              <a:buFontTx/>
              <a:buNone/>
            </a:pPr>
            <a:r>
              <a:rPr lang="en-US" sz="2000" dirty="0" smtClean="0">
                <a:solidFill>
                  <a:srgbClr val="FF5050"/>
                </a:solidFill>
              </a:rPr>
              <a:t>     }</a:t>
            </a:r>
          </a:p>
          <a:p>
            <a:pPr eaLnBrk="1" hangingPunct="1">
              <a:lnSpc>
                <a:spcPct val="80000"/>
              </a:lnSpc>
              <a:buFontTx/>
              <a:buNone/>
            </a:pPr>
            <a:endParaRPr lang="en-US" sz="2000" dirty="0" smtClean="0">
              <a:solidFill>
                <a:srgbClr val="FF5050"/>
              </a:solidFill>
            </a:endParaRPr>
          </a:p>
          <a:p>
            <a:pPr eaLnBrk="1" hangingPunct="1">
              <a:lnSpc>
                <a:spcPct val="80000"/>
              </a:lnSpc>
              <a:buFontTx/>
              <a:buNone/>
            </a:pPr>
            <a:r>
              <a:rPr lang="en-US" sz="2000" dirty="0" smtClean="0"/>
              <a:t>	}</a:t>
            </a:r>
          </a:p>
          <a:p>
            <a:pPr eaLnBrk="1" hangingPunct="1">
              <a:lnSpc>
                <a:spcPct val="80000"/>
              </a:lnSpc>
              <a:buFontTx/>
              <a:buNone/>
            </a:pPr>
            <a:endParaRPr lang="en-US" sz="2000" dirty="0" smtClean="0"/>
          </a:p>
        </p:txBody>
      </p:sp>
      <p:sp>
        <p:nvSpPr>
          <p:cNvPr id="152578" name="Slide Number Placeholder 5"/>
          <p:cNvSpPr>
            <a:spLocks noGrp="1"/>
          </p:cNvSpPr>
          <p:nvPr>
            <p:ph type="sldNum" sz="quarter" idx="12"/>
          </p:nvPr>
        </p:nvSpPr>
        <p:spPr>
          <a:noFill/>
        </p:spPr>
        <p:txBody>
          <a:bodyPr/>
          <a:lstStyle/>
          <a:p>
            <a:fld id="{AA63BAF1-4D0D-49F1-AD4C-83E8BFDF9688}" type="slidenum">
              <a:rPr lang="en-US" smtClean="0">
                <a:solidFill>
                  <a:srgbClr val="000000"/>
                </a:solidFill>
              </a:rPr>
              <a:pPr/>
              <a:t>92</a:t>
            </a:fld>
            <a:endParaRPr lang="en-US" smtClean="0">
              <a:solidFill>
                <a:srgbClr val="00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Lex and </a:t>
            </a:r>
            <a:r>
              <a:rPr lang="en-US" dirty="0" err="1" smtClean="0"/>
              <a:t>Yacc</a:t>
            </a:r>
            <a:endParaRPr lang="en-US" dirty="0" smtClean="0"/>
          </a:p>
          <a:p>
            <a:r>
              <a:rPr lang="en-US" dirty="0" smtClean="0"/>
              <a:t>ANTLR  </a:t>
            </a:r>
          </a:p>
          <a:p>
            <a:pPr lvl="1"/>
            <a:r>
              <a:rPr lang="en-US" dirty="0" smtClean="0"/>
              <a:t>LL(*)</a:t>
            </a:r>
          </a:p>
          <a:p>
            <a:r>
              <a:rPr lang="en-US" dirty="0" smtClean="0"/>
              <a:t>LPG    </a:t>
            </a:r>
          </a:p>
          <a:p>
            <a:pPr lvl="1"/>
            <a:r>
              <a:rPr lang="en-US" dirty="0" smtClean="0"/>
              <a:t>LR(k), backtracking possible</a:t>
            </a:r>
          </a:p>
          <a:p>
            <a:r>
              <a:rPr lang="en-US" dirty="0" err="1" smtClean="0"/>
              <a:t>Xtext</a:t>
            </a:r>
            <a:r>
              <a:rPr lang="en-US" dirty="0" smtClean="0"/>
              <a:t> </a:t>
            </a:r>
          </a:p>
          <a:p>
            <a:pPr lvl="1"/>
            <a:r>
              <a:rPr lang="en-US" dirty="0" smtClean="0"/>
              <a:t>based on ANTRL</a:t>
            </a:r>
          </a:p>
          <a:p>
            <a:pPr lvl="1"/>
            <a:r>
              <a:rPr lang="en-US" dirty="0" smtClean="0"/>
              <a:t>creates simple eclipse IDE </a:t>
            </a:r>
          </a:p>
          <a:p>
            <a:r>
              <a:rPr lang="en-US" dirty="0" smtClean="0"/>
              <a:t>many, many more</a:t>
            </a:r>
          </a:p>
        </p:txBody>
      </p:sp>
      <p:sp>
        <p:nvSpPr>
          <p:cNvPr id="3" name="Slide Number Placeholder 2"/>
          <p:cNvSpPr>
            <a:spLocks noGrp="1"/>
          </p:cNvSpPr>
          <p:nvPr>
            <p:ph type="sldNum" sz="quarter" idx="12"/>
          </p:nvPr>
        </p:nvSpPr>
        <p:spPr/>
        <p:txBody>
          <a:bodyPr/>
          <a:lstStyle/>
          <a:p>
            <a:pPr>
              <a:defRPr/>
            </a:pPr>
            <a:fld id="{47E90088-D2EE-4025-92FD-CCBDA3FD17F9}" type="slidenum">
              <a:rPr lang="en-US" smtClean="0"/>
              <a:pPr>
                <a:defRPr/>
              </a:pPr>
              <a:t>93</a:t>
            </a:fld>
            <a:endParaRPr lang="en-US"/>
          </a:p>
        </p:txBody>
      </p:sp>
      <p:sp>
        <p:nvSpPr>
          <p:cNvPr id="4" name="Title 3"/>
          <p:cNvSpPr>
            <a:spLocks noGrp="1"/>
          </p:cNvSpPr>
          <p:nvPr>
            <p:ph type="title"/>
          </p:nvPr>
        </p:nvSpPr>
        <p:spPr/>
        <p:txBody>
          <a:bodyPr/>
          <a:lstStyle/>
          <a:p>
            <a:r>
              <a:rPr lang="en-US" dirty="0" smtClean="0"/>
              <a:t>Tools for parser generation</a:t>
            </a:r>
            <a:endParaRPr lang="en-US" dirty="0"/>
          </a:p>
        </p:txBody>
      </p:sp>
    </p:spTree>
    <p:extLst>
      <p:ext uri="{BB962C8B-B14F-4D97-AF65-F5344CB8AC3E}">
        <p14:creationId xmlns:p14="http://schemas.microsoft.com/office/powerpoint/2010/main" val="25822262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3"/>
          <p:cNvSpPr>
            <a:spLocks noGrp="1" noChangeArrowheads="1"/>
          </p:cNvSpPr>
          <p:nvPr>
            <p:ph idx="1"/>
          </p:nvPr>
        </p:nvSpPr>
        <p:spPr>
          <a:xfrm>
            <a:off x="457200" y="1600200"/>
            <a:ext cx="8382000" cy="4724400"/>
          </a:xfrm>
        </p:spPr>
        <p:txBody>
          <a:bodyPr>
            <a:normAutofit lnSpcReduction="10000"/>
          </a:bodyPr>
          <a:lstStyle/>
          <a:p>
            <a:pPr eaLnBrk="1" hangingPunct="1">
              <a:lnSpc>
                <a:spcPct val="80000"/>
              </a:lnSpc>
            </a:pPr>
            <a:r>
              <a:rPr lang="en-US" sz="2400" dirty="0" smtClean="0"/>
              <a:t>ANTLR (</a:t>
            </a:r>
            <a:r>
              <a:rPr lang="en-US" sz="2400" dirty="0" err="1" smtClean="0"/>
              <a:t>ANother</a:t>
            </a:r>
            <a:r>
              <a:rPr lang="en-US" sz="2400" dirty="0" smtClean="0"/>
              <a:t> Tool for Language Recognition)</a:t>
            </a:r>
          </a:p>
          <a:p>
            <a:pPr eaLnBrk="1" hangingPunct="1">
              <a:lnSpc>
                <a:spcPct val="80000"/>
              </a:lnSpc>
            </a:pPr>
            <a:r>
              <a:rPr lang="en-US" sz="2400" dirty="0" smtClean="0"/>
              <a:t>Reads a grammar file and generates a</a:t>
            </a:r>
          </a:p>
          <a:p>
            <a:pPr lvl="1" eaLnBrk="1" hangingPunct="1">
              <a:lnSpc>
                <a:spcPct val="80000"/>
              </a:lnSpc>
            </a:pPr>
            <a:r>
              <a:rPr lang="en-US" sz="2000" dirty="0" err="1" smtClean="0"/>
              <a:t>lexer</a:t>
            </a:r>
            <a:endParaRPr lang="en-US" sz="2000" dirty="0" smtClean="0"/>
          </a:p>
          <a:p>
            <a:pPr lvl="1" eaLnBrk="1" hangingPunct="1">
              <a:lnSpc>
                <a:spcPct val="80000"/>
              </a:lnSpc>
            </a:pPr>
            <a:r>
              <a:rPr lang="en-US" sz="2000" dirty="0" smtClean="0"/>
              <a:t>parser</a:t>
            </a:r>
          </a:p>
          <a:p>
            <a:pPr eaLnBrk="1" hangingPunct="1">
              <a:lnSpc>
                <a:spcPct val="80000"/>
              </a:lnSpc>
            </a:pPr>
            <a:r>
              <a:rPr lang="en-US" sz="2400" dirty="0" smtClean="0"/>
              <a:t>Can generate the </a:t>
            </a:r>
            <a:r>
              <a:rPr lang="en-US" sz="2400" dirty="0" err="1" smtClean="0"/>
              <a:t>lexer</a:t>
            </a:r>
            <a:r>
              <a:rPr lang="en-US" sz="2400" dirty="0" smtClean="0"/>
              <a:t> and parser in several languages (maybe)</a:t>
            </a:r>
          </a:p>
          <a:p>
            <a:pPr lvl="1" eaLnBrk="1" hangingPunct="1">
              <a:lnSpc>
                <a:spcPct val="80000"/>
              </a:lnSpc>
            </a:pPr>
            <a:r>
              <a:rPr lang="en-US" sz="2000" dirty="0" smtClean="0"/>
              <a:t>java, c/</a:t>
            </a:r>
            <a:r>
              <a:rPr lang="en-US" sz="2000" dirty="0" err="1" smtClean="0"/>
              <a:t>c++</a:t>
            </a:r>
            <a:r>
              <a:rPr lang="en-US" sz="2000" dirty="0" smtClean="0"/>
              <a:t>, c#, python, ruby, …</a:t>
            </a:r>
          </a:p>
          <a:p>
            <a:pPr eaLnBrk="1" hangingPunct="1">
              <a:lnSpc>
                <a:spcPct val="80000"/>
              </a:lnSpc>
            </a:pPr>
            <a:r>
              <a:rPr lang="en-US" sz="2400" dirty="0" smtClean="0"/>
              <a:t>Can include target language fragments in the grammar file that will be included in the generated parser.</a:t>
            </a:r>
          </a:p>
          <a:p>
            <a:pPr eaLnBrk="1" hangingPunct="1">
              <a:lnSpc>
                <a:spcPct val="80000"/>
              </a:lnSpc>
            </a:pPr>
            <a:r>
              <a:rPr lang="en-US" sz="2400" dirty="0" smtClean="0"/>
              <a:t>More info at </a:t>
            </a:r>
            <a:r>
              <a:rPr lang="en-US" sz="2400" dirty="0" smtClean="0">
                <a:hlinkClick r:id="rId2"/>
              </a:rPr>
              <a:t>www.antlr.org</a:t>
            </a:r>
            <a:endParaRPr lang="en-US" sz="2400" dirty="0" smtClean="0"/>
          </a:p>
          <a:p>
            <a:pPr eaLnBrk="1" hangingPunct="1">
              <a:lnSpc>
                <a:spcPct val="80000"/>
              </a:lnSpc>
            </a:pPr>
            <a:r>
              <a:rPr lang="en-US" sz="2400" dirty="0" smtClean="0"/>
              <a:t>Accepts LL grammars, including LL(*) (unbounded </a:t>
            </a:r>
            <a:r>
              <a:rPr lang="en-US" sz="2400" dirty="0" err="1" smtClean="0"/>
              <a:t>lookahead</a:t>
            </a:r>
            <a:r>
              <a:rPr lang="en-US" sz="2400" dirty="0" smtClean="0"/>
              <a:t>)</a:t>
            </a:r>
          </a:p>
          <a:p>
            <a:pPr lvl="1" eaLnBrk="1" hangingPunct="1">
              <a:lnSpc>
                <a:spcPct val="80000"/>
              </a:lnSpc>
            </a:pPr>
            <a:r>
              <a:rPr lang="en-US" sz="2000" dirty="0" smtClean="0"/>
              <a:t>Holds the entire input string in memory.</a:t>
            </a:r>
          </a:p>
          <a:p>
            <a:pPr lvl="1" eaLnBrk="1" hangingPunct="1">
              <a:lnSpc>
                <a:spcPct val="80000"/>
              </a:lnSpc>
            </a:pPr>
            <a:r>
              <a:rPr lang="en-US" sz="2000" dirty="0" smtClean="0"/>
              <a:t>Approach only feasible recently, but necessary for IDEs such as eclipse.</a:t>
            </a:r>
          </a:p>
        </p:txBody>
      </p:sp>
      <p:sp>
        <p:nvSpPr>
          <p:cNvPr id="153602" name="Slide Number Placeholder 5"/>
          <p:cNvSpPr>
            <a:spLocks noGrp="1"/>
          </p:cNvSpPr>
          <p:nvPr>
            <p:ph type="sldNum" sz="quarter" idx="12"/>
          </p:nvPr>
        </p:nvSpPr>
        <p:spPr>
          <a:noFill/>
        </p:spPr>
        <p:txBody>
          <a:bodyPr/>
          <a:lstStyle/>
          <a:p>
            <a:fld id="{E1009520-2AF2-4183-9D71-9D416FD882DC}" type="slidenum">
              <a:rPr lang="en-US" smtClean="0">
                <a:solidFill>
                  <a:srgbClr val="000000"/>
                </a:solidFill>
              </a:rPr>
              <a:pPr/>
              <a:t>94</a:t>
            </a:fld>
            <a:endParaRPr lang="en-US" smtClean="0">
              <a:solidFill>
                <a:srgbClr val="000000"/>
              </a:solidFill>
            </a:endParaRPr>
          </a:p>
        </p:txBody>
      </p:sp>
      <p:sp>
        <p:nvSpPr>
          <p:cNvPr id="153603" name="Rectangle 2"/>
          <p:cNvSpPr>
            <a:spLocks noGrp="1" noChangeArrowheads="1"/>
          </p:cNvSpPr>
          <p:nvPr>
            <p:ph type="title"/>
          </p:nvPr>
        </p:nvSpPr>
        <p:spPr/>
        <p:txBody>
          <a:bodyPr/>
          <a:lstStyle/>
          <a:p>
            <a:pPr eaLnBrk="1" hangingPunct="1"/>
            <a:r>
              <a:rPr lang="en-US" dirty="0" smtClean="0"/>
              <a:t>ANTLR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22.xml.rels><?xml version="1.0" encoding="UTF-8" standalone="yes"?>
<Relationships xmlns="http://schemas.openxmlformats.org/package/2006/relationships"><Relationship Id="rId1" Type="http://schemas.openxmlformats.org/officeDocument/2006/relationships/image" Target="../media/image1.jpeg"/></Relationships>
</file>

<file path=ppt/theme/_rels/theme23.xml.rels><?xml version="1.0" encoding="UTF-8" standalone="yes"?>
<Relationships xmlns="http://schemas.openxmlformats.org/package/2006/relationships"><Relationship Id="rId1" Type="http://schemas.openxmlformats.org/officeDocument/2006/relationships/image" Target="../media/image1.jpeg"/></Relationships>
</file>

<file path=ppt/theme/_rels/theme24.xml.rels><?xml version="1.0" encoding="UTF-8" standalone="yes"?>
<Relationships xmlns="http://schemas.openxmlformats.org/package/2006/relationships"><Relationship Id="rId1" Type="http://schemas.openxmlformats.org/officeDocument/2006/relationships/image" Target="../media/image1.jpeg"/></Relationships>
</file>

<file path=ppt/theme/_rels/theme25.xml.rels><?xml version="1.0" encoding="UTF-8" standalone="yes"?>
<Relationships xmlns="http://schemas.openxmlformats.org/package/2006/relationships"><Relationship Id="rId1" Type="http://schemas.openxmlformats.org/officeDocument/2006/relationships/image" Target="../media/image1.jpeg"/></Relationships>
</file>

<file path=ppt/theme/_rels/theme26.xml.rels><?xml version="1.0" encoding="UTF-8" standalone="yes"?>
<Relationships xmlns="http://schemas.openxmlformats.org/package/2006/relationships"><Relationship Id="rId1" Type="http://schemas.openxmlformats.org/officeDocument/2006/relationships/image" Target="../media/image1.jpeg"/></Relationships>
</file>

<file path=ppt/theme/_rels/theme27.xml.rels><?xml version="1.0" encoding="UTF-8" standalone="yes"?>
<Relationships xmlns="http://schemas.openxmlformats.org/package/2006/relationships"><Relationship Id="rId1" Type="http://schemas.openxmlformats.org/officeDocument/2006/relationships/image" Target="../media/image1.jpeg"/></Relationships>
</file>

<file path=ppt/theme/_rels/theme28.xml.rels><?xml version="1.0" encoding="UTF-8" standalone="yes"?>
<Relationships xmlns="http://schemas.openxmlformats.org/package/2006/relationships"><Relationship Id="rId1" Type="http://schemas.openxmlformats.org/officeDocument/2006/relationships/image" Target="../media/image1.jpeg"/></Relationships>
</file>

<file path=ppt/theme/_rels/theme29.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30.xml.rels><?xml version="1.0" encoding="UTF-8" standalone="yes"?>
<Relationships xmlns="http://schemas.openxmlformats.org/package/2006/relationships"><Relationship Id="rId1" Type="http://schemas.openxmlformats.org/officeDocument/2006/relationships/image" Target="../media/image1.jpeg"/></Relationships>
</file>

<file path=ppt/theme/_rels/theme31.xml.rels><?xml version="1.0" encoding="UTF-8" standalone="yes"?>
<Relationships xmlns="http://schemas.openxmlformats.org/package/2006/relationships"><Relationship Id="rId1" Type="http://schemas.openxmlformats.org/officeDocument/2006/relationships/image" Target="../media/image1.jpeg"/></Relationships>
</file>

<file path=ppt/theme/_rels/theme32.xml.rels><?xml version="1.0" encoding="UTF-8" standalone="yes"?>
<Relationships xmlns="http://schemas.openxmlformats.org/package/2006/relationships"><Relationship Id="rId1" Type="http://schemas.openxmlformats.org/officeDocument/2006/relationships/image" Target="../media/image1.jpeg"/></Relationships>
</file>

<file path=ppt/theme/_rels/theme33.xml.rels><?xml version="1.0" encoding="UTF-8" standalone="yes"?>
<Relationships xmlns="http://schemas.openxmlformats.org/package/2006/relationships"><Relationship Id="rId1" Type="http://schemas.openxmlformats.org/officeDocument/2006/relationships/image" Target="../media/image1.jpeg"/></Relationships>
</file>

<file path=ppt/theme/_rels/theme34.xml.rels><?xml version="1.0" encoding="UTF-8" standalone="yes"?>
<Relationships xmlns="http://schemas.openxmlformats.org/package/2006/relationships"><Relationship Id="rId1" Type="http://schemas.openxmlformats.org/officeDocument/2006/relationships/image" Target="../media/image1.jpeg"/></Relationships>
</file>

<file path=ppt/theme/_rels/theme35.xml.rels><?xml version="1.0" encoding="UTF-8" standalone="yes"?>
<Relationships xmlns="http://schemas.openxmlformats.org/package/2006/relationships"><Relationship Id="rId1" Type="http://schemas.openxmlformats.org/officeDocument/2006/relationships/image" Target="../media/image1.jpeg"/></Relationships>
</file>

<file path=ppt/theme/_rels/theme36.xml.rels><?xml version="1.0" encoding="UTF-8" standalone="yes"?>
<Relationships xmlns="http://schemas.openxmlformats.org/package/2006/relationships"><Relationship Id="rId1" Type="http://schemas.openxmlformats.org/officeDocument/2006/relationships/image" Target="../media/image1.jpeg"/></Relationships>
</file>

<file path=ppt/theme/_rels/theme37.xml.rels><?xml version="1.0" encoding="UTF-8" standalone="yes"?>
<Relationships xmlns="http://schemas.openxmlformats.org/package/2006/relationships"><Relationship Id="rId1" Type="http://schemas.openxmlformats.org/officeDocument/2006/relationships/image" Target="../media/image1.jpeg"/></Relationships>
</file>

<file path=ppt/theme/_rels/theme38.xml.rels><?xml version="1.0" encoding="UTF-8" standalone="yes"?>
<Relationships xmlns="http://schemas.openxmlformats.org/package/2006/relationships"><Relationship Id="rId1" Type="http://schemas.openxmlformats.org/officeDocument/2006/relationships/image" Target="../media/image1.jpeg"/></Relationships>
</file>

<file path=ppt/theme/_rels/theme39.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40.xml.rels><?xml version="1.0" encoding="UTF-8" standalone="yes"?>
<Relationships xmlns="http://schemas.openxmlformats.org/package/2006/relationships"><Relationship Id="rId1" Type="http://schemas.openxmlformats.org/officeDocument/2006/relationships/image" Target="../media/image1.jpeg"/></Relationships>
</file>

<file path=ppt/theme/_rels/theme41.xml.rels><?xml version="1.0" encoding="UTF-8" standalone="yes"?>
<Relationships xmlns="http://schemas.openxmlformats.org/package/2006/relationships"><Relationship Id="rId1" Type="http://schemas.openxmlformats.org/officeDocument/2006/relationships/image" Target="../media/image1.jpeg"/></Relationships>
</file>

<file path=ppt/theme/_rels/theme42.xml.rels><?xml version="1.0" encoding="UTF-8" standalone="yes"?>
<Relationships xmlns="http://schemas.openxmlformats.org/package/2006/relationships"><Relationship Id="rId1" Type="http://schemas.openxmlformats.org/officeDocument/2006/relationships/image" Target="../media/image1.jpeg"/></Relationships>
</file>

<file path=ppt/theme/_rels/theme43.xml.rels><?xml version="1.0" encoding="UTF-8" standalone="yes"?>
<Relationships xmlns="http://schemas.openxmlformats.org/package/2006/relationships"><Relationship Id="rId1" Type="http://schemas.openxmlformats.org/officeDocument/2006/relationships/image" Target="../media/image1.jpeg"/></Relationships>
</file>

<file path=ppt/theme/_rels/theme44.xml.rels><?xml version="1.0" encoding="UTF-8" standalone="yes"?>
<Relationships xmlns="http://schemas.openxmlformats.org/package/2006/relationships"><Relationship Id="rId1" Type="http://schemas.openxmlformats.org/officeDocument/2006/relationships/image" Target="../media/image1.jpeg"/></Relationships>
</file>

<file path=ppt/theme/_rels/theme45.xml.rels><?xml version="1.0" encoding="UTF-8" standalone="yes"?>
<Relationships xmlns="http://schemas.openxmlformats.org/package/2006/relationships"><Relationship Id="rId1" Type="http://schemas.openxmlformats.org/officeDocument/2006/relationships/image" Target="../media/image1.jpeg"/></Relationships>
</file>

<file path=ppt/theme/_rels/theme46.xml.rels><?xml version="1.0" encoding="UTF-8" standalone="yes"?>
<Relationships xmlns="http://schemas.openxmlformats.org/package/2006/relationships"><Relationship Id="rId1" Type="http://schemas.openxmlformats.org/officeDocument/2006/relationships/image" Target="../media/image1.jpeg"/></Relationships>
</file>

<file path=ppt/theme/_rels/theme47.xml.rels><?xml version="1.0" encoding="UTF-8" standalone="yes"?>
<Relationships xmlns="http://schemas.openxmlformats.org/package/2006/relationships"><Relationship Id="rId1" Type="http://schemas.openxmlformats.org/officeDocument/2006/relationships/image" Target="../media/image1.jpeg"/></Relationships>
</file>

<file path=ppt/theme/_rels/theme48.xml.rels><?xml version="1.0" encoding="UTF-8" standalone="yes"?>
<Relationships xmlns="http://schemas.openxmlformats.org/package/2006/relationships"><Relationship Id="rId1" Type="http://schemas.openxmlformats.org/officeDocument/2006/relationships/image" Target="../media/image1.jpeg"/></Relationships>
</file>

<file path=ppt/theme/_rels/theme49.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50.xml.rels><?xml version="1.0" encoding="UTF-8" standalone="yes"?>
<Relationships xmlns="http://schemas.openxmlformats.org/package/2006/relationships"><Relationship Id="rId1" Type="http://schemas.openxmlformats.org/officeDocument/2006/relationships/image" Target="../media/image1.jpeg"/></Relationships>
</file>

<file path=ppt/theme/_rels/theme51.xml.rels><?xml version="1.0" encoding="UTF-8" standalone="yes"?>
<Relationships xmlns="http://schemas.openxmlformats.org/package/2006/relationships"><Relationship Id="rId1" Type="http://schemas.openxmlformats.org/officeDocument/2006/relationships/image" Target="../media/image1.jpeg"/></Relationships>
</file>

<file path=ppt/theme/_rels/theme52.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0.xml><?xml version="1.0" encoding="utf-8"?>
<a:theme xmlns:a="http://schemas.openxmlformats.org/drawingml/2006/main" name="6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1.xml><?xml version="1.0" encoding="utf-8"?>
<a:theme xmlns:a="http://schemas.openxmlformats.org/drawingml/2006/main" name="6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2.xml><?xml version="1.0" encoding="utf-8"?>
<a:theme xmlns:a="http://schemas.openxmlformats.org/drawingml/2006/main" name="6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3.xml><?xml version="1.0" encoding="utf-8"?>
<a:theme xmlns:a="http://schemas.openxmlformats.org/drawingml/2006/main" name="6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4.xml><?xml version="1.0" encoding="utf-8"?>
<a:theme xmlns:a="http://schemas.openxmlformats.org/drawingml/2006/main" name="6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5.xml><?xml version="1.0" encoding="utf-8"?>
<a:theme xmlns:a="http://schemas.openxmlformats.org/drawingml/2006/main" name="67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6.xml><?xml version="1.0" encoding="utf-8"?>
<a:theme xmlns:a="http://schemas.openxmlformats.org/drawingml/2006/main" name="68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7.xml><?xml version="1.0" encoding="utf-8"?>
<a:theme xmlns:a="http://schemas.openxmlformats.org/drawingml/2006/main" name="69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8.xml><?xml version="1.0" encoding="utf-8"?>
<a:theme xmlns:a="http://schemas.openxmlformats.org/drawingml/2006/main" name="70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9.xml><?xml version="1.0" encoding="utf-8"?>
<a:theme xmlns:a="http://schemas.openxmlformats.org/drawingml/2006/main" name="7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5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0.xml><?xml version="1.0" encoding="utf-8"?>
<a:theme xmlns:a="http://schemas.openxmlformats.org/drawingml/2006/main" name="7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1.xml><?xml version="1.0" encoding="utf-8"?>
<a:theme xmlns:a="http://schemas.openxmlformats.org/drawingml/2006/main" name="7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2.xml><?xml version="1.0" encoding="utf-8"?>
<a:theme xmlns:a="http://schemas.openxmlformats.org/drawingml/2006/main" name="7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3.xml><?xml version="1.0" encoding="utf-8"?>
<a:theme xmlns:a="http://schemas.openxmlformats.org/drawingml/2006/main" name="7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4.xml><?xml version="1.0" encoding="utf-8"?>
<a:theme xmlns:a="http://schemas.openxmlformats.org/drawingml/2006/main" name="7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5.xml><?xml version="1.0" encoding="utf-8"?>
<a:theme xmlns:a="http://schemas.openxmlformats.org/drawingml/2006/main" name="77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6.xml><?xml version="1.0" encoding="utf-8"?>
<a:theme xmlns:a="http://schemas.openxmlformats.org/drawingml/2006/main" name="78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7.xml><?xml version="1.0" encoding="utf-8"?>
<a:theme xmlns:a="http://schemas.openxmlformats.org/drawingml/2006/main" name="79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8.xml><?xml version="1.0" encoding="utf-8"?>
<a:theme xmlns:a="http://schemas.openxmlformats.org/drawingml/2006/main" name="80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9.xml><?xml version="1.0" encoding="utf-8"?>
<a:theme xmlns:a="http://schemas.openxmlformats.org/drawingml/2006/main" name="8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5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0.xml><?xml version="1.0" encoding="utf-8"?>
<a:theme xmlns:a="http://schemas.openxmlformats.org/drawingml/2006/main" name="8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1.xml><?xml version="1.0" encoding="utf-8"?>
<a:theme xmlns:a="http://schemas.openxmlformats.org/drawingml/2006/main" name="8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2.xml><?xml version="1.0" encoding="utf-8"?>
<a:theme xmlns:a="http://schemas.openxmlformats.org/drawingml/2006/main" name="8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3.xml><?xml version="1.0" encoding="utf-8"?>
<a:theme xmlns:a="http://schemas.openxmlformats.org/drawingml/2006/main" name="8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4.xml><?xml version="1.0" encoding="utf-8"?>
<a:theme xmlns:a="http://schemas.openxmlformats.org/drawingml/2006/main" name="8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5.xml><?xml version="1.0" encoding="utf-8"?>
<a:theme xmlns:a="http://schemas.openxmlformats.org/drawingml/2006/main" name="87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6.xml><?xml version="1.0" encoding="utf-8"?>
<a:theme xmlns:a="http://schemas.openxmlformats.org/drawingml/2006/main" name="88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7.xml><?xml version="1.0" encoding="utf-8"?>
<a:theme xmlns:a="http://schemas.openxmlformats.org/drawingml/2006/main" name="89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8.xml><?xml version="1.0" encoding="utf-8"?>
<a:theme xmlns:a="http://schemas.openxmlformats.org/drawingml/2006/main" name="90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9.xml><?xml version="1.0" encoding="utf-8"?>
<a:theme xmlns:a="http://schemas.openxmlformats.org/drawingml/2006/main" name="9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5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0.xml><?xml version="1.0" encoding="utf-8"?>
<a:theme xmlns:a="http://schemas.openxmlformats.org/drawingml/2006/main" name="9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1.xml><?xml version="1.0" encoding="utf-8"?>
<a:theme xmlns:a="http://schemas.openxmlformats.org/drawingml/2006/main" name="9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2.xml><?xml version="1.0" encoding="utf-8"?>
<a:theme xmlns:a="http://schemas.openxmlformats.org/drawingml/2006/main" name="9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3.xml><?xml version="1.0" encoding="utf-8"?>
<a:theme xmlns:a="http://schemas.openxmlformats.org/drawingml/2006/main" name="9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4.xml><?xml version="1.0" encoding="utf-8"?>
<a:theme xmlns:a="http://schemas.openxmlformats.org/drawingml/2006/main" name="96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5.xml><?xml version="1.0" encoding="utf-8"?>
<a:theme xmlns:a="http://schemas.openxmlformats.org/drawingml/2006/main" name="97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6.xml><?xml version="1.0" encoding="utf-8"?>
<a:theme xmlns:a="http://schemas.openxmlformats.org/drawingml/2006/main" name="98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7.xml><?xml version="1.0" encoding="utf-8"?>
<a:theme xmlns:a="http://schemas.openxmlformats.org/drawingml/2006/main" name="99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8.xml><?xml version="1.0" encoding="utf-8"?>
<a:theme xmlns:a="http://schemas.openxmlformats.org/drawingml/2006/main" name="100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9.xml><?xml version="1.0" encoding="utf-8"?>
<a:theme xmlns:a="http://schemas.openxmlformats.org/drawingml/2006/main" name="10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57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0.xml><?xml version="1.0" encoding="utf-8"?>
<a:theme xmlns:a="http://schemas.openxmlformats.org/drawingml/2006/main" name="102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1.xml><?xml version="1.0" encoding="utf-8"?>
<a:theme xmlns:a="http://schemas.openxmlformats.org/drawingml/2006/main" name="10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2.xml><?xml version="1.0" encoding="utf-8"?>
<a:theme xmlns:a="http://schemas.openxmlformats.org/drawingml/2006/main" name="10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8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59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60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9.xml><?xml version="1.0" encoding="utf-8"?>
<a:theme xmlns:a="http://schemas.openxmlformats.org/drawingml/2006/main" name="6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12982</TotalTime>
  <Words>3696</Words>
  <Application>Microsoft Office PowerPoint</Application>
  <PresentationFormat>On-screen Show (4:3)</PresentationFormat>
  <Paragraphs>1019</Paragraphs>
  <Slides>94</Slides>
  <Notes>20</Notes>
  <HiddenSlides>0</HiddenSlides>
  <MMClips>0</MMClips>
  <ScaleCrop>false</ScaleCrop>
  <HeadingPairs>
    <vt:vector size="6" baseType="variant">
      <vt:variant>
        <vt:lpstr>Theme</vt:lpstr>
      </vt:variant>
      <vt:variant>
        <vt:i4>52</vt:i4>
      </vt:variant>
      <vt:variant>
        <vt:lpstr>Embedded OLE Servers</vt:lpstr>
      </vt:variant>
      <vt:variant>
        <vt:i4>1</vt:i4>
      </vt:variant>
      <vt:variant>
        <vt:lpstr>Slide Titles</vt:lpstr>
      </vt:variant>
      <vt:variant>
        <vt:i4>94</vt:i4>
      </vt:variant>
    </vt:vector>
  </HeadingPairs>
  <TitlesOfParts>
    <vt:vector size="147" baseType="lpstr">
      <vt:lpstr>Concourse</vt:lpstr>
      <vt:lpstr>54_Concourse</vt:lpstr>
      <vt:lpstr>55_Concourse</vt:lpstr>
      <vt:lpstr>56_Concourse</vt:lpstr>
      <vt:lpstr>57_Concourse</vt:lpstr>
      <vt:lpstr>58_Concourse</vt:lpstr>
      <vt:lpstr>59_Concourse</vt:lpstr>
      <vt:lpstr>60_Concourse</vt:lpstr>
      <vt:lpstr>61_Concourse</vt:lpstr>
      <vt:lpstr>62_Concourse</vt:lpstr>
      <vt:lpstr>63_Concourse</vt:lpstr>
      <vt:lpstr>64_Concourse</vt:lpstr>
      <vt:lpstr>65_Concourse</vt:lpstr>
      <vt:lpstr>66_Concourse</vt:lpstr>
      <vt:lpstr>67_Concourse</vt:lpstr>
      <vt:lpstr>68_Concourse</vt:lpstr>
      <vt:lpstr>69_Concourse</vt:lpstr>
      <vt:lpstr>70_Concourse</vt:lpstr>
      <vt:lpstr>71_Concourse</vt:lpstr>
      <vt:lpstr>72_Concourse</vt:lpstr>
      <vt:lpstr>73_Concourse</vt:lpstr>
      <vt:lpstr>74_Concourse</vt:lpstr>
      <vt:lpstr>75_Concourse</vt:lpstr>
      <vt:lpstr>76_Concourse</vt:lpstr>
      <vt:lpstr>77_Concourse</vt:lpstr>
      <vt:lpstr>78_Concourse</vt:lpstr>
      <vt:lpstr>79_Concourse</vt:lpstr>
      <vt:lpstr>80_Concourse</vt:lpstr>
      <vt:lpstr>81_Concourse</vt:lpstr>
      <vt:lpstr>82_Concourse</vt:lpstr>
      <vt:lpstr>83_Concourse</vt:lpstr>
      <vt:lpstr>84_Concourse</vt:lpstr>
      <vt:lpstr>85_Concourse</vt:lpstr>
      <vt:lpstr>86_Concourse</vt:lpstr>
      <vt:lpstr>87_Concourse</vt:lpstr>
      <vt:lpstr>88_Concourse</vt:lpstr>
      <vt:lpstr>89_Concourse</vt:lpstr>
      <vt:lpstr>90_Concourse</vt:lpstr>
      <vt:lpstr>91_Concourse</vt:lpstr>
      <vt:lpstr>92_Concourse</vt:lpstr>
      <vt:lpstr>93_Concourse</vt:lpstr>
      <vt:lpstr>94_Concourse</vt:lpstr>
      <vt:lpstr>95_Concourse</vt:lpstr>
      <vt:lpstr>96_Concourse</vt:lpstr>
      <vt:lpstr>97_Concourse</vt:lpstr>
      <vt:lpstr>98_Concourse</vt:lpstr>
      <vt:lpstr>99_Concourse</vt:lpstr>
      <vt:lpstr>100_Concourse</vt:lpstr>
      <vt:lpstr>101_Concourse</vt:lpstr>
      <vt:lpstr>102_Concourse</vt:lpstr>
      <vt:lpstr>103_Concourse</vt:lpstr>
      <vt:lpstr>104_Concourse</vt:lpstr>
      <vt:lpstr>Equation</vt:lpstr>
      <vt:lpstr>COP5556 Programming Language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Left recursion</vt:lpstr>
      <vt:lpstr>Left recursion removal</vt:lpstr>
      <vt:lpstr>Left recursion removal (2)</vt:lpstr>
      <vt:lpstr>PowerPoint Presentation</vt:lpstr>
      <vt:lpstr>Transforming to EBNF</vt:lpstr>
      <vt:lpstr>PowerPoint Presentation</vt:lpstr>
      <vt:lpstr>PowerPoint Presentation</vt:lpstr>
      <vt:lpstr>Example: expression grammar with precedence and associativity</vt:lpstr>
      <vt:lpstr>Parse tree for 3+4*5</vt:lpstr>
      <vt:lpstr>Parse tree for 10-4-3</vt:lpstr>
      <vt:lpstr>Is this expression grammar LL(1)?</vt:lpstr>
      <vt:lpstr>PowerPoint Presentation</vt:lpstr>
      <vt:lpstr>Example</vt:lpstr>
      <vt:lpstr>Parse tree for 4-3-5</vt:lpstr>
      <vt:lpstr>Transformed example</vt:lpstr>
      <vt:lpstr>Parse tree for 3-4-5 (not left associative)</vt:lpstr>
      <vt:lpstr>Transformed again to EBNF</vt:lpstr>
      <vt:lpstr>Parse tree for 3-4-5 (left associative)</vt:lpstr>
      <vt:lpstr>PowerPoint Presentation</vt:lpstr>
      <vt:lpstr>Another cause of non-LL(1) ness</vt:lpstr>
      <vt:lpstr>Common initial part can be factored out</vt:lpstr>
      <vt:lpstr>PowerPoint Presentation</vt:lpstr>
      <vt:lpstr>Example</vt:lpstr>
      <vt:lpstr>Example</vt:lpstr>
      <vt:lpstr>Another example</vt:lpstr>
      <vt:lpstr>Another example (2)</vt:lpstr>
      <vt:lpstr>Another example (3)</vt:lpstr>
      <vt:lpstr>Another example (4)</vt:lpstr>
      <vt:lpstr>Another example (5)</vt:lpstr>
      <vt:lpstr>Another example (5)</vt:lpstr>
      <vt:lpstr>Another example (6)</vt:lpstr>
      <vt:lpstr>Transformations don’t always work</vt:lpstr>
      <vt:lpstr>Systematic construction of parsers</vt:lpstr>
      <vt:lpstr>Parser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Simple expression grammar</vt:lpstr>
      <vt:lpstr>Class SimpleParser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general description of phrase level recovery from Scott </vt:lpstr>
      <vt:lpstr>More general description of phrase level recovery from Scott </vt:lpstr>
      <vt:lpstr>PowerPoint Presentation</vt:lpstr>
      <vt:lpstr>PowerPoint Presentation</vt:lpstr>
      <vt:lpstr>Aside: Exceptions in Java </vt:lpstr>
      <vt:lpstr>PowerPoint Presentation</vt:lpstr>
      <vt:lpstr>PowerPoint Presentation</vt:lpstr>
      <vt:lpstr>Tools for parser generation</vt:lpstr>
      <vt:lpstr>ANTLR</vt:lpstr>
    </vt:vector>
  </TitlesOfParts>
  <Company>UNIV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CISE DEPT</dc:creator>
  <cp:lastModifiedBy>sanders</cp:lastModifiedBy>
  <cp:revision>236</cp:revision>
  <dcterms:created xsi:type="dcterms:W3CDTF">2006-08-21T19:59:55Z</dcterms:created>
  <dcterms:modified xsi:type="dcterms:W3CDTF">2017-01-13T15:10:33Z</dcterms:modified>
</cp:coreProperties>
</file>