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Security Related</c:v>
                </c:pt>
                <c:pt idx="1">
                  <c:v>Falls</c:v>
                </c:pt>
                <c:pt idx="2">
                  <c:v> Workplace and Related</c:v>
                </c:pt>
                <c:pt idx="3">
                  <c:v>Behaviour Related</c:v>
                </c:pt>
                <c:pt idx="4">
                  <c:v>Medication Events</c:v>
                </c:pt>
                <c:pt idx="5">
                  <c:v>Anaesthesia Related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Security Related</c:v>
                </c:pt>
                <c:pt idx="1">
                  <c:v>Falls</c:v>
                </c:pt>
                <c:pt idx="2">
                  <c:v> Workplace and Related</c:v>
                </c:pt>
                <c:pt idx="3">
                  <c:v>Behaviour Related</c:v>
                </c:pt>
                <c:pt idx="4">
                  <c:v>Medication Events</c:v>
                </c:pt>
                <c:pt idx="5">
                  <c:v>Anaesthesia Related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1.2</c:v>
                </c:pt>
                <c:pt idx="5">
                  <c:v>2.1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Security Related</c:v>
                </c:pt>
                <c:pt idx="1">
                  <c:v>Falls</c:v>
                </c:pt>
                <c:pt idx="2">
                  <c:v> Workplace and Related</c:v>
                </c:pt>
                <c:pt idx="3">
                  <c:v>Behaviour Related</c:v>
                </c:pt>
                <c:pt idx="4">
                  <c:v>Medication Events</c:v>
                </c:pt>
                <c:pt idx="5">
                  <c:v>Anaesthesia Related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3.4</c:v>
                </c:pt>
                <c:pt idx="5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458304"/>
        <c:axId val="105496960"/>
      </c:barChart>
      <c:catAx>
        <c:axId val="105458304"/>
        <c:scaling>
          <c:orientation val="minMax"/>
        </c:scaling>
        <c:delete val="0"/>
        <c:axPos val="b"/>
        <c:majorTickMark val="out"/>
        <c:minorTickMark val="none"/>
        <c:tickLblPos val="nextTo"/>
        <c:crossAx val="105496960"/>
        <c:crosses val="autoZero"/>
        <c:auto val="1"/>
        <c:lblAlgn val="ctr"/>
        <c:lblOffset val="100"/>
        <c:noMultiLvlLbl val="0"/>
      </c:catAx>
      <c:valAx>
        <c:axId val="105496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458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64883200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476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2006-08-16T00:00:00Z</dcterms:created>
  <dcterms:modified xsi:type="dcterms:W3CDTF">2014-10-29T07:49:45Z</dcterms:modified>
</cp:coreProperties>
</file>