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4" r:id="rId7"/>
    <p:sldId id="318" r:id="rId8"/>
    <p:sldId id="319" r:id="rId9"/>
    <p:sldId id="292" r:id="rId10"/>
    <p:sldId id="322" r:id="rId11"/>
    <p:sldId id="27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40" y="4289425"/>
            <a:ext cx="10942955" cy="93091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Class Programmer()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18" y="5075238"/>
            <a:ext cx="10949517" cy="981075"/>
          </a:xfrm>
        </p:spPr>
        <p:txBody>
          <a:bodyPr/>
          <a:lstStyle/>
          <a:p>
            <a:pPr algn="ctr"/>
            <a:r>
              <a:rPr lang="en-US" sz="2400"/>
              <a:t>Hari ke-3</a:t>
            </a:r>
            <a:br>
              <a:rPr lang="en-US" sz="2400"/>
            </a:br>
            <a:r>
              <a:rPr lang="en-US" sz="2400"/>
              <a:t>30</a:t>
            </a:r>
            <a:r>
              <a:rPr lang="en-US" sz="2400"/>
              <a:t> Oktober 2019</a:t>
            </a:r>
            <a:endParaRPr lang="en-US" sz="2400"/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8335" y="296545"/>
            <a:ext cx="3648075" cy="838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90975" y="5958840"/>
            <a:ext cx="38182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Instruktur: Jody Aryono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96545"/>
            <a:ext cx="1163955" cy="1163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95" y="318135"/>
            <a:ext cx="7376795" cy="582930"/>
          </a:xfrm>
        </p:spPr>
        <p:txBody>
          <a:bodyPr/>
          <a:p>
            <a:r>
              <a:rPr lang="en-US"/>
              <a:t>Refferensi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0870" y="62865"/>
            <a:ext cx="3648075" cy="838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0395" y="1711960"/>
            <a:ext cx="11012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https://www.w3schools.com/tags/tag_html.asp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35" y="925830"/>
            <a:ext cx="11123295" cy="5158105"/>
          </a:xfrm>
          <a:solidFill>
            <a:schemeClr val="tx1"/>
          </a:solidFill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Class Allhamdullilah(</a:t>
            </a:r>
            <a:r>
              <a:rPr lang="en-US" sz="2800">
                <a:solidFill>
                  <a:srgbClr val="00B050"/>
                </a:solidFill>
                <a:sym typeface="+mn-ea"/>
              </a:rPr>
              <a:t>Insya_Allah=1</a:t>
            </a:r>
            <a:r>
              <a:rPr lang="en-US" sz="2800">
                <a:solidFill>
                  <a:srgbClr val="00B050"/>
                </a:solidFill>
                <a:sym typeface="+mn-ea"/>
              </a:rPr>
              <a:t>){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for ($i=0; $i &lt;2 ; $i++) {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	saya_faham();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	saya_yakin();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	saya_bisa_buat_program();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}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aamiin();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subhaankallohuma_wa_bihamdika();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asy-hadu_alla_illah_illa_aanta();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as-taghfiruka_wa_atuubu_ilaik();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}</a:t>
            </a:r>
            <a:endParaRPr lang="en-US" sz="2800">
              <a:solidFill>
                <a:srgbClr val="00B050"/>
              </a:solidFill>
            </a:endParaRPr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540" y="254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0" y="969010"/>
            <a:ext cx="11123295" cy="4942205"/>
          </a:xfrm>
          <a:solidFill>
            <a:schemeClr val="tx1"/>
          </a:solidFill>
        </p:spPr>
        <p:txBody>
          <a:bodyPr>
            <a:normAutofit fontScale="70000"/>
          </a:bodyPr>
          <a:p>
            <a:pPr marL="0" indent="0">
              <a:buNone/>
            </a:pP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</a:rPr>
              <a:t>Class Bismillah_hirramanirrohim(</a:t>
            </a:r>
            <a:r>
              <a:rPr lang="en-US" sz="2800">
                <a:solidFill>
                  <a:srgbClr val="00B050"/>
                </a:solidFill>
                <a:sym typeface="+mn-ea"/>
              </a:rPr>
              <a:t>Insya_Allah=1</a:t>
            </a:r>
            <a:r>
              <a:rPr lang="en-US" sz="2800">
                <a:solidFill>
                  <a:srgbClr val="00B050"/>
                </a:solidFill>
              </a:rPr>
              <a:t>){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for ($i=0; $i &lt;2 ; $i++) {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</a:rPr>
              <a:t>saya_pikir();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</a:rPr>
              <a:t>saya_rasa();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</a:rPr>
              <a:t>saya_yakin();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saya_programmer();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}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for ($i=0; $i &lt;2 ; $i++) {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	aamiin();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}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ya_rabbal_allaaminn();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</a:rPr>
              <a:t>}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>
              <a:solidFill>
                <a:srgbClr val="00B050"/>
              </a:solidFill>
            </a:endParaRPr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540" y="254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540" y="2540"/>
            <a:ext cx="3648075" cy="838200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609600" y="1687195"/>
            <a:ext cx="10972800" cy="4440555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/>
              <a:t>Pembahasan Tugas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Merapikan Struktur Direktori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Praktek &amp; Tugas : Tugas Layout 2-4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7425" y="840740"/>
            <a:ext cx="6484620" cy="582930"/>
          </a:xfrm>
        </p:spPr>
        <p:txBody>
          <a:bodyPr/>
          <a:p>
            <a:r>
              <a:rPr lang="en-US"/>
              <a:t>Agenda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Pembahasan Tugas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Pengenalan Pemrograman berbasis Web</a:t>
            </a:r>
            <a:endParaRPr lang="en-US"/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9590" y="61722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15" y="318135"/>
            <a:ext cx="6845300" cy="582930"/>
          </a:xfrm>
        </p:spPr>
        <p:txBody>
          <a:bodyPr/>
          <a:p>
            <a:r>
              <a:rPr lang="en-US"/>
              <a:t>Pembahasan Tugas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087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Pembahasan dari Layout 1 - Done</a:t>
            </a:r>
            <a:endParaRPr lang="en-US" sz="3600"/>
          </a:p>
          <a:p>
            <a:r>
              <a:rPr lang="en-US" sz="3600"/>
              <a:t>Pembahasan Layout 2</a:t>
            </a:r>
            <a:endParaRPr lang="en-US" sz="3600"/>
          </a:p>
          <a:p>
            <a:r>
              <a:rPr lang="en-US" sz="3600"/>
              <a:t>Pembahasan Layout 3</a:t>
            </a:r>
            <a:endParaRPr lang="en-US" sz="3600"/>
          </a:p>
          <a:p>
            <a:r>
              <a:rPr lang="en-US" sz="3600"/>
              <a:t>Pambahasan Layout 4</a:t>
            </a:r>
            <a:endParaRPr lang="en-US" sz="3600"/>
          </a:p>
          <a:p>
            <a:pPr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Pengenalan Pemrograman berbasis Web</a:t>
            </a:r>
            <a:endParaRPr lang="en-US"/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9590" y="61722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15" y="318135"/>
            <a:ext cx="6845300" cy="582930"/>
          </a:xfrm>
        </p:spPr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087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" lvl="0" indent="-20320" defTabSz="914400">
              <a:buNone/>
            </a:pPr>
            <a:r>
              <a:rPr lang="en-US"/>
              <a:t>Tujuan merapikan struktur direktori untuk memudahkan kita mengakses file melalui web server , sehingga kita mudah mengakses filenya sehingga dengan teraturnya direktori membuat kita mudah untuk mempelajari latihan-latihan serta tugas yg diberikan</a:t>
            </a:r>
            <a:endParaRPr lang="en-US"/>
          </a:p>
          <a:p>
            <a:pPr marL="20320" lvl="0" indent="-20320" defTabSz="914400">
              <a:buNone/>
            </a:pPr>
            <a:endParaRPr lang="en-US"/>
          </a:p>
          <a:p>
            <a:pPr marL="20320" lvl="0" indent="-20320" defTabSz="914400">
              <a:buNone/>
            </a:pPr>
            <a:r>
              <a:rPr lang="en-US"/>
              <a:t>untuk laragon bisa membuat direktori latihan di mana saja </a:t>
            </a:r>
            <a:endParaRPr lang="en-US"/>
          </a:p>
          <a:p>
            <a:pPr marL="20320" lvl="0" indent="-20320" defTabSz="914400">
              <a:buNone/>
            </a:pPr>
            <a:r>
              <a:rPr lang="en-US"/>
              <a:t>Untuk Xampp harus di dalam direktori htdocs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7151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Membuat Struktur Direktori</a:t>
            </a:r>
            <a:endParaRPr lang="en-US" sz="2800"/>
          </a:p>
          <a:p>
            <a:r>
              <a:rPr lang="en-US" sz="2800"/>
              <a:t>class_programmer</a:t>
            </a:r>
            <a:endParaRPr lang="en-US" sz="2800"/>
          </a:p>
          <a:p>
            <a:pPr lvl="1"/>
            <a:r>
              <a:rPr lang="en-US" sz="2400"/>
              <a:t>Master</a:t>
            </a:r>
            <a:endParaRPr lang="en-US" sz="2400"/>
          </a:p>
          <a:p>
            <a:pPr lvl="1"/>
            <a:r>
              <a:rPr lang="en-US" sz="2400"/>
              <a:t>Pertemuan-1</a:t>
            </a:r>
            <a:endParaRPr lang="en-US" sz="2400"/>
          </a:p>
          <a:p>
            <a:pPr lvl="1"/>
            <a:r>
              <a:rPr lang="en-US" sz="2400"/>
              <a:t>Pertemuan-2</a:t>
            </a:r>
            <a:endParaRPr lang="en-US" sz="2400"/>
          </a:p>
          <a:p>
            <a:pPr lvl="1"/>
            <a:r>
              <a:rPr lang="en-US" sz="2400"/>
              <a:t>Pertemuan-3</a:t>
            </a:r>
            <a:endParaRPr lang="en-US" sz="2400"/>
          </a:p>
          <a:p>
            <a:pPr lvl="2"/>
            <a:r>
              <a:rPr lang="en-US" sz="2000"/>
              <a:t>foto</a:t>
            </a:r>
            <a:endParaRPr lang="en-US" sz="2000"/>
          </a:p>
          <a:p>
            <a:pPr lvl="2"/>
            <a:r>
              <a:rPr lang="en-US" sz="2000"/>
              <a:t>slide</a:t>
            </a:r>
            <a:endParaRPr lang="en-US" sz="2000"/>
          </a:p>
          <a:p>
            <a:pPr lvl="2"/>
            <a:r>
              <a:rPr lang="en-US" sz="2000"/>
              <a:t>latihan</a:t>
            </a:r>
            <a:endParaRPr lang="en-US" sz="2000"/>
          </a:p>
          <a:p>
            <a:pPr lvl="2"/>
            <a:r>
              <a:rPr lang="en-US" sz="2000"/>
              <a:t>tugas</a:t>
            </a:r>
            <a:endParaRPr lang="en-US" sz="2000"/>
          </a:p>
          <a:p>
            <a:pPr lvl="1"/>
            <a:r>
              <a:rPr lang="en-US" sz="2400"/>
              <a:t>dst...</a:t>
            </a:r>
            <a:endParaRPr lang="en-US" sz="2400"/>
          </a:p>
          <a:p>
            <a:pPr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7151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/>
            <a:r>
              <a:rPr lang="en-US"/>
              <a:t>Untuk direktori yg tidak ingin di lihat oleh orang buat file index.html / index.php sehingga ketika orang mengklik list nama direktori yg muncul bukan isi direktori melainkan isi file html nya</a:t>
            </a:r>
            <a:endParaRPr lang="en-US"/>
          </a:p>
          <a:p>
            <a:pPr marL="365760" indent="-365760"/>
            <a:r>
              <a:rPr lang="en-US"/>
              <a:t>file yg pertama kali di exekusi ketika orang mengakses direktori adalah index.html /index.php</a:t>
            </a:r>
            <a:endParaRPr lang="en-US"/>
          </a:p>
          <a:p>
            <a:pPr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Presentation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Orange Waves</vt:lpstr>
      <vt:lpstr>Class Programmer()</vt:lpstr>
      <vt:lpstr>PowerPoint 演示文稿</vt:lpstr>
      <vt:lpstr>Agenda</vt:lpstr>
      <vt:lpstr>Pembahasan Tugas</vt:lpstr>
      <vt:lpstr>Pembahasan Tugas</vt:lpstr>
      <vt:lpstr>Merapikan struktur direktori</vt:lpstr>
      <vt:lpstr>Merapikan Struktur direktori</vt:lpstr>
      <vt:lpstr>Merapikan Struktur Direktori</vt:lpstr>
      <vt:lpstr>Merapikan Struktur Direktori</vt:lpstr>
      <vt:lpstr>Refferensi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jodyaryono</cp:lastModifiedBy>
  <cp:revision>29</cp:revision>
  <dcterms:created xsi:type="dcterms:W3CDTF">2019-10-23T08:50:00Z</dcterms:created>
  <dcterms:modified xsi:type="dcterms:W3CDTF">2019-10-30T15:26:07Z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