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Seattle, Washington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1331A-F598-E7EC-31E9-34BB88DEF42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26D11-4445-A8D0-6D2C-BA412438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55" y="107605"/>
            <a:ext cx="3315854" cy="61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Minneapolis/St. Paul, </a:t>
            </a:r>
            <a:br>
              <a:rPr lang="en-US" dirty="0"/>
            </a:br>
            <a:r>
              <a:rPr lang="en-US" dirty="0"/>
              <a:t>Minnesota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C5956-E834-A500-5673-51BE2229B3A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143B0-D86A-361A-A3A3-43EB431C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764" y="157425"/>
            <a:ext cx="3317431" cy="60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3-BB2B-E75A-13E4-8D89E842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525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25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Denver, Colorado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E0B75-CBC0-9929-1B7A-228BC64F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7" y="181663"/>
            <a:ext cx="3275426" cy="60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Angeles / Inglewood, </a:t>
            </a:r>
            <a:br>
              <a:rPr lang="en-US" dirty="0"/>
            </a:br>
            <a:r>
              <a:rPr lang="en-US" dirty="0"/>
              <a:t>California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313A-E3AE-3B95-3C03-34786F88415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6D283-8677-564E-F707-31BFC900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527" y="161380"/>
            <a:ext cx="3269673" cy="60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834</TotalTime>
  <Words>802</Words>
  <Application>Microsoft Office PowerPoint</Application>
  <PresentationFormat>Widescreen</PresentationFormat>
  <Paragraphs>345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</vt:lpstr>
      <vt:lpstr>Los Angeles / Inglewood,  California</vt:lpstr>
      <vt:lpstr>Seattle, Washington</vt:lpstr>
      <vt:lpstr>Minneapolis/St. Paul, 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38</cp:revision>
  <dcterms:created xsi:type="dcterms:W3CDTF">2023-11-16T15:13:10Z</dcterms:created>
  <dcterms:modified xsi:type="dcterms:W3CDTF">2023-11-18T22:24:00Z</dcterms:modified>
</cp:coreProperties>
</file>