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6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1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1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2F96AA-93CC-471B-9B55-9675E116324B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3F35F3-4B14-469E-A877-B381147B73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65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0C8C-7BEB-F66C-0FF4-7EFA65475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Live 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3C027-2F4F-772E-AAE1-BE2D6FE96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  <a:p>
            <a:r>
              <a:rPr lang="en-US" dirty="0"/>
              <a:t>Team Members – Jody, Javier, Marc, Rae Ann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919B5-39A3-12F4-6E57-F86E705B0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5" t="5804" r="6394" b="4480"/>
          <a:stretch/>
        </p:blipFill>
        <p:spPr>
          <a:xfrm>
            <a:off x="9187135" y="1876169"/>
            <a:ext cx="1854679" cy="19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8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Seattle, Washington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3-BB2B-E75A-13E4-8D89E842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1331A-F598-E7EC-31E9-34BB88DEF42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9252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Minneapolis/St. Paul, Minnesota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3-BB2B-E75A-13E4-8D89E842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C5956-E834-A500-5673-51BE2229B3A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3968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3-BB2B-E75A-13E4-8D89E842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5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E68-BCB8-CDF0-082C-32831FBA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7D47-7EB3-6E9A-72DA-950DBFA7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845734"/>
            <a:ext cx="10964173" cy="4023360"/>
          </a:xfrm>
        </p:spPr>
        <p:txBody>
          <a:bodyPr/>
          <a:lstStyle/>
          <a:p>
            <a:r>
              <a:rPr lang="en-US" dirty="0"/>
              <a:t>4 Bands selected from different genres who are currently touring</a:t>
            </a:r>
          </a:p>
          <a:p>
            <a:r>
              <a:rPr lang="en-US" dirty="0"/>
              <a:t>Depeche Mode		Foo Fighters		Green Day		Tim McGraw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F566C-3C5D-BE59-FB47-0BF3E192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2" y="2837907"/>
            <a:ext cx="2220947" cy="1242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B763E-AEF6-088A-4BAD-ECFF4906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84" y="2837907"/>
            <a:ext cx="2220947" cy="1245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F0E2D1-3629-C1B7-40F8-2A9F07733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7907"/>
            <a:ext cx="2220947" cy="124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C05E1F-0284-EEDA-CABD-CE6D42153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079" y="2837907"/>
            <a:ext cx="2220947" cy="12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9C15-AD58-A2AD-057C-935B2D6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81426" cy="1450757"/>
          </a:xfrm>
        </p:spPr>
        <p:txBody>
          <a:bodyPr/>
          <a:lstStyle/>
          <a:p>
            <a:r>
              <a:rPr lang="en-US" dirty="0"/>
              <a:t>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49ED-CE55-18F3-1E85-05F42027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845734"/>
            <a:ext cx="10981426" cy="4023360"/>
          </a:xfrm>
        </p:spPr>
        <p:txBody>
          <a:bodyPr>
            <a:normAutofit/>
          </a:bodyPr>
          <a:lstStyle/>
          <a:p>
            <a:r>
              <a:rPr lang="en-US" dirty="0"/>
              <a:t>4 Markets selected where our 4 selected bands are playing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Denver			Los Angeles/Inglewood	Seattle			Minneapolis/St. Paul</a:t>
            </a:r>
            <a:br>
              <a:rPr lang="en-US" dirty="0"/>
            </a:br>
            <a:r>
              <a:rPr lang="en-US" b="1" dirty="0"/>
              <a:t>Colorado		California		Washington		Minnesota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Depeche Mode		Depeche Mode		Depeche Mode		Foo Fighters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Foo Fighters		Foo Fighters		Foo Fighters 		Green Day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Green Day		Green Day		Green Day		Tim McGraw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Tim McGraw		Tim McGraw		Tim McGraw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95E71-5EE2-89A9-A828-13EF915DC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4" t="5868" r="5317" b="7773"/>
          <a:stretch/>
        </p:blipFill>
        <p:spPr>
          <a:xfrm>
            <a:off x="672861" y="4357744"/>
            <a:ext cx="1446689" cy="1462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970322-E147-E4DE-1771-8E4A9AEF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4" b="7559"/>
          <a:stretch/>
        </p:blipFill>
        <p:spPr>
          <a:xfrm>
            <a:off x="3236000" y="4357744"/>
            <a:ext cx="1669614" cy="1588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1697B-5166-5293-0EF3-1E9671562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93" r="385" b="8053"/>
          <a:stretch/>
        </p:blipFill>
        <p:spPr>
          <a:xfrm>
            <a:off x="6105612" y="4357743"/>
            <a:ext cx="1675532" cy="1588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0F15B-5D62-BBA6-C50E-EFCFEBB1D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76" y="4357743"/>
            <a:ext cx="2247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49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Depeche Mode </a:t>
            </a:r>
            <a:br>
              <a:rPr lang="en-US" sz="4000" dirty="0"/>
            </a:br>
            <a:r>
              <a:rPr lang="en-US" sz="4000" dirty="0"/>
              <a:t>Memento Mori Tour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AA48B-9D5D-9A0E-1777-ADEFACB74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73" y="1857514"/>
            <a:ext cx="2818572" cy="1578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3EF67C-C4C1-413E-D08B-1880862291CC}"/>
              </a:ext>
            </a:extLst>
          </p:cNvPr>
          <p:cNvSpPr txBox="1"/>
          <p:nvPr/>
        </p:nvSpPr>
        <p:spPr>
          <a:xfrm>
            <a:off x="720873" y="3976777"/>
            <a:ext cx="525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Denver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is the most expensive markets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BC8C05-09E4-38F3-6C30-61B46E69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153" y="390118"/>
            <a:ext cx="4048662" cy="58480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8FF19D-FA85-460A-3367-93EF3924A2E1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5BDB389-C1AF-34AD-05A0-069AED96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64527"/>
              </p:ext>
            </p:extLst>
          </p:nvPr>
        </p:nvGraphicFramePr>
        <p:xfrm>
          <a:off x="4176605" y="1857514"/>
          <a:ext cx="3378200" cy="1714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5521008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39196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33304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37629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56605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910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1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758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2023-11-28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Portland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74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962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162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8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8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2023-12-17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08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5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286603"/>
            <a:ext cx="109728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Foo Fighters</a:t>
            </a:r>
            <a:br>
              <a:rPr lang="en-US" sz="4000" dirty="0"/>
            </a:br>
            <a:r>
              <a:rPr lang="en-US" sz="4000" dirty="0"/>
              <a:t>Everything or Nothing At All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5EE2-8852-7466-1D7F-3FBB9F26A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56"/>
          <a:stretch/>
        </p:blipFill>
        <p:spPr>
          <a:xfrm>
            <a:off x="767672" y="1904747"/>
            <a:ext cx="2816596" cy="157900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8E1A7A-1012-FBBD-5CB7-3BF47348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401663"/>
              </p:ext>
            </p:extLst>
          </p:nvPr>
        </p:nvGraphicFramePr>
        <p:xfrm>
          <a:off x="4343668" y="1904747"/>
          <a:ext cx="3327400" cy="2095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62174287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3917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46873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86698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0165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8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4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183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$168.50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30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8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034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51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20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Angeles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85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400191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6F155EC-1D61-1E35-93DD-6BEB106C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717" y="286603"/>
            <a:ext cx="4202249" cy="59765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FDD08-9BEF-8D7B-231A-ADC1406A8203}"/>
              </a:ext>
            </a:extLst>
          </p:cNvPr>
          <p:cNvSpPr txBox="1"/>
          <p:nvPr/>
        </p:nvSpPr>
        <p:spPr>
          <a:xfrm>
            <a:off x="720873" y="3976777"/>
            <a:ext cx="525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Hershey is the most affordable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prices are consistent across markets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0EFAD-65F7-E2AF-8D47-5B8378737910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29570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1" y="286603"/>
            <a:ext cx="1096417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Green Day</a:t>
            </a:r>
            <a:br>
              <a:rPr lang="en-US" sz="4000" dirty="0"/>
            </a:br>
            <a:r>
              <a:rPr lang="en-US" sz="4000" dirty="0"/>
              <a:t>The Saviors Tour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ECB07-D838-D610-EE62-A6F946F1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66" y="1949750"/>
            <a:ext cx="2816596" cy="1577294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9D79A37-AB85-F237-05D9-B21B38DB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993"/>
              </p:ext>
            </p:extLst>
          </p:nvPr>
        </p:nvGraphicFramePr>
        <p:xfrm>
          <a:off x="4240104" y="1949750"/>
          <a:ext cx="3378200" cy="3619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3219671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604243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44044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24692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90502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6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2024-07-29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85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9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63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Hershey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408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Minneapolis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2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38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58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749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Pittsburgh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3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Detroit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54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240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911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Arlington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0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Inglewood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1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70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538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330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2024-09-28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Diego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7576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386D792C-3ABA-D4F9-93AA-6D7B2930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078" y="216558"/>
            <a:ext cx="4113938" cy="5942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833A45-1EFB-D8DC-C3D9-D7BAEE7AF815}"/>
              </a:ext>
            </a:extLst>
          </p:cNvPr>
          <p:cNvSpPr txBox="1"/>
          <p:nvPr/>
        </p:nvSpPr>
        <p:spPr>
          <a:xfrm>
            <a:off x="533482" y="3830128"/>
            <a:ext cx="3378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Minneapolis and Milwaukee are the most expensive markets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E10666-0CF3-7B57-9DD7-642EE7440DEC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02257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5" y="88201"/>
            <a:ext cx="10990053" cy="1450757"/>
          </a:xfrm>
        </p:spPr>
        <p:txBody>
          <a:bodyPr>
            <a:normAutofit/>
          </a:bodyPr>
          <a:lstStyle/>
          <a:p>
            <a:r>
              <a:rPr lang="en-US" sz="4000" dirty="0"/>
              <a:t>Tim McGraw</a:t>
            </a:r>
            <a:br>
              <a:rPr lang="en-US" sz="4000" dirty="0"/>
            </a:br>
            <a:r>
              <a:rPr lang="en-US" sz="4000" dirty="0"/>
              <a:t>Standing Room Only Tour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DDF4-1A1A-E0F7-D417-C8884434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9" y="2000719"/>
            <a:ext cx="2816596" cy="158170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B3820D-BB52-3021-190C-AAE7162CC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63755"/>
              </p:ext>
            </p:extLst>
          </p:nvPr>
        </p:nvGraphicFramePr>
        <p:xfrm>
          <a:off x="4282722" y="2000719"/>
          <a:ext cx="3365500" cy="400050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73943649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65424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797294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8264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92001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Price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25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Jacksonville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01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47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Orlando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09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Seattle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61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2024-03-30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Eugene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62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464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Boise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78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Milwaukee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Saint Paul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5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Nashville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4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2024-04-26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Knoxville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29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Wilkes-Barre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4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Greenville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65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14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2024-05-18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26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Rapids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322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Kansas City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16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Biloxi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$215.50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2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49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2024-06-27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Phoenix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$214.50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72045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1ACFE09-AFC8-DD61-EA0D-9B67942E9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824" y="241540"/>
            <a:ext cx="4164431" cy="59090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1A0E4-3E03-5F89-0950-53D62E7BF4A0}"/>
              </a:ext>
            </a:extLst>
          </p:cNvPr>
          <p:cNvSpPr txBox="1"/>
          <p:nvPr/>
        </p:nvSpPr>
        <p:spPr>
          <a:xfrm>
            <a:off x="533482" y="3830128"/>
            <a:ext cx="3378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looked at prices over multiple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ranges are mostly consistent across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Saint Paul and Eugene are the most expensive markets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FC644-F21A-7336-C5BB-0FCA91740A44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327465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Denver, Colorado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3-BB2B-E75A-13E4-8D89E842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A3BE-30E7-7526-50A0-1B2D7A8B2F0D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87167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95E5-6BB1-E5DB-9AB8-20D3331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Angeles / Inglewood, California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62A3-BB2B-E75A-13E4-8D89E842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4313A-E3AE-3B95-3C03-34786F884158}"/>
              </a:ext>
            </a:extLst>
          </p:cNvPr>
          <p:cNvSpPr txBox="1"/>
          <p:nvPr/>
        </p:nvSpPr>
        <p:spPr>
          <a:xfrm>
            <a:off x="603848" y="6038488"/>
            <a:ext cx="484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Source : https://developer.ticketmaster.com/</a:t>
            </a:r>
          </a:p>
        </p:txBody>
      </p:sp>
    </p:spTree>
    <p:extLst>
      <p:ext uri="{BB962C8B-B14F-4D97-AF65-F5344CB8AC3E}">
        <p14:creationId xmlns:p14="http://schemas.microsoft.com/office/powerpoint/2010/main" val="1240836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744</TotalTime>
  <Words>800</Words>
  <Application>Microsoft Office PowerPoint</Application>
  <PresentationFormat>Widescreen</PresentationFormat>
  <Paragraphs>345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Slack-Lato</vt:lpstr>
      <vt:lpstr>Retrospect</vt:lpstr>
      <vt:lpstr>Support Live Music Project</vt:lpstr>
      <vt:lpstr>Artists</vt:lpstr>
      <vt:lpstr>Markets</vt:lpstr>
      <vt:lpstr>Depeche Mode  Memento Mori Tour</vt:lpstr>
      <vt:lpstr>Foo Fighters Everything or Nothing At All Tour</vt:lpstr>
      <vt:lpstr>Green Day The Saviors Tour</vt:lpstr>
      <vt:lpstr>Tim McGraw Standing Room Only Tour</vt:lpstr>
      <vt:lpstr>Denver, Colorado</vt:lpstr>
      <vt:lpstr>Los Angeles / Inglewood, California</vt:lpstr>
      <vt:lpstr>Seattle, Washington</vt:lpstr>
      <vt:lpstr>Minneapolis/St. Paul, Minnesota</vt:lpstr>
      <vt:lpstr>Summary /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Ann Gregg</dc:creator>
  <cp:lastModifiedBy>Rae Gregg</cp:lastModifiedBy>
  <cp:revision>33</cp:revision>
  <dcterms:created xsi:type="dcterms:W3CDTF">2023-11-16T15:13:10Z</dcterms:created>
  <dcterms:modified xsi:type="dcterms:W3CDTF">2023-11-17T03:37:14Z</dcterms:modified>
</cp:coreProperties>
</file>