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9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A170-4BB1-4602-A21E-DCE32FDA44B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D21B-3FD6-4E3C-A5FC-296513BB0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07" y="2743200"/>
            <a:ext cx="1400175" cy="14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43" y="2743200"/>
            <a:ext cx="1400175" cy="14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43" y="2743200"/>
            <a:ext cx="1400175" cy="140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124200" y="2057400"/>
            <a:ext cx="2240280" cy="224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1481" y="168806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2509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Brought to you by</a:t>
            </a:r>
            <a:endParaRPr lang="en-US" b="1" dirty="0">
              <a:solidFill>
                <a:srgbClr val="02509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371600"/>
            <a:ext cx="3276600" cy="3429000"/>
          </a:xfrm>
          <a:prstGeom prst="rect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481" y="168806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Brought to you by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371600"/>
            <a:ext cx="3276600" cy="34290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2133600"/>
            <a:ext cx="2219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87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7" y="13716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97" y="13716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97" y="13716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7" y="30480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97" y="30480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97" y="30480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97" y="47244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97" y="47244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97" y="4724400"/>
            <a:ext cx="1388259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83788" y="698740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Brought to you by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55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12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Christopher Newport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Perkins</dc:creator>
  <cp:lastModifiedBy>Perkins</cp:lastModifiedBy>
  <cp:revision>6</cp:revision>
  <cp:lastPrinted>2014-09-26T12:10:59Z</cp:lastPrinted>
  <dcterms:created xsi:type="dcterms:W3CDTF">2014-09-26T02:21:49Z</dcterms:created>
  <dcterms:modified xsi:type="dcterms:W3CDTF">2014-09-26T12:27:49Z</dcterms:modified>
</cp:coreProperties>
</file>