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54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7/30/2015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7/30/2015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7/30/2015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7/30/2015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7/30/2015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7/30/2015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7/30/2015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7/30/2015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7/30/2015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7/30/2015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7/30/2015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270000"/>
            <a:ext cx="9448800" cy="2358501"/>
          </a:xfrm>
        </p:spPr>
        <p:txBody>
          <a:bodyPr>
            <a:normAutofit fontScale="90000"/>
          </a:bodyPr>
          <a:lstStyle/>
          <a:p>
            <a:r>
              <a:rPr lang="en-US" dirty="0" smtClean="0"/>
              <a:t>12.08 Create your own challenge exam.</a:t>
            </a:r>
            <a:br>
              <a:rPr lang="en-US" dirty="0" smtClean="0"/>
            </a:br>
            <a:r>
              <a:rPr lang="en-US" b="1" dirty="0" smtClean="0"/>
              <a:t>Recursive Methods</a:t>
            </a:r>
            <a:endParaRPr lang="en-US" b="1" dirty="0"/>
          </a:p>
        </p:txBody>
      </p:sp>
      <p:sp>
        <p:nvSpPr>
          <p:cNvPr id="3" name="Subtitle 2"/>
          <p:cNvSpPr>
            <a:spLocks noGrp="1"/>
          </p:cNvSpPr>
          <p:nvPr>
            <p:ph type="subTitle" idx="1"/>
          </p:nvPr>
        </p:nvSpPr>
        <p:spPr>
          <a:xfrm>
            <a:off x="1371600" y="3632200"/>
            <a:ext cx="9448800" cy="825499"/>
          </a:xfrm>
        </p:spPr>
        <p:txBody>
          <a:bodyPr>
            <a:normAutofit/>
          </a:bodyPr>
          <a:lstStyle/>
          <a:p>
            <a:r>
              <a:rPr lang="en-US" dirty="0" smtClean="0"/>
              <a:t>By: Jody Rutter</a:t>
            </a:r>
          </a:p>
          <a:p>
            <a:r>
              <a:rPr lang="en-US" dirty="0" smtClean="0"/>
              <a:t>Date: 7/30/2015</a:t>
            </a:r>
          </a:p>
        </p:txBody>
      </p:sp>
    </p:spTree>
    <p:extLst>
      <p:ext uri="{BB962C8B-B14F-4D97-AF65-F5344CB8AC3E}">
        <p14:creationId xmlns:p14="http://schemas.microsoft.com/office/powerpoint/2010/main" val="149015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Divide and conquer</a:t>
            </a:r>
            <a:endParaRPr lang="en-US" dirty="0"/>
          </a:p>
        </p:txBody>
      </p:sp>
      <p:sp>
        <p:nvSpPr>
          <p:cNvPr id="7" name="TextBox 6"/>
          <p:cNvSpPr txBox="1"/>
          <p:nvPr/>
        </p:nvSpPr>
        <p:spPr>
          <a:xfrm>
            <a:off x="5359400" y="1889125"/>
            <a:ext cx="6311900" cy="369332"/>
          </a:xfrm>
          <a:prstGeom prst="rect">
            <a:avLst/>
          </a:prstGeom>
          <a:noFill/>
        </p:spPr>
        <p:txBody>
          <a:bodyPr wrap="square" rtlCol="0">
            <a:spAutoFit/>
          </a:bodyPr>
          <a:lstStyle/>
          <a:p>
            <a:r>
              <a:rPr lang="en-US" dirty="0" smtClean="0"/>
              <a:t>It’s like these piecewise functions.</a:t>
            </a:r>
            <a:endParaRPr lang="en-US" dirty="0"/>
          </a:p>
        </p:txBody>
      </p:sp>
      <p:sp>
        <p:nvSpPr>
          <p:cNvPr id="8" name="TextBox 7"/>
          <p:cNvSpPr txBox="1"/>
          <p:nvPr/>
        </p:nvSpPr>
        <p:spPr>
          <a:xfrm>
            <a:off x="5359400" y="2159000"/>
            <a:ext cx="6426200" cy="3693319"/>
          </a:xfrm>
          <a:prstGeom prst="rect">
            <a:avLst/>
          </a:prstGeom>
          <a:noFill/>
        </p:spPr>
        <p:txBody>
          <a:bodyPr wrap="square" rtlCol="0">
            <a:spAutoFit/>
          </a:bodyPr>
          <a:lstStyle/>
          <a:p>
            <a:r>
              <a:rPr lang="en-US" dirty="0" smtClean="0"/>
              <a:t>In a recursive method, a recursive loop breaks a problem into smaller and smaller pieces, until the recursive loop reaches the base case. After the loop reaches the base case, the recursive loop works back through the problem, substituting the result of the following piece.</a:t>
            </a:r>
          </a:p>
          <a:p>
            <a:endParaRPr lang="en-US" dirty="0"/>
          </a:p>
          <a:p>
            <a:r>
              <a:rPr lang="en-US" dirty="0" smtClean="0">
                <a:sym typeface="Wingdings" panose="05000000000000000000" pitchFamily="2" charset="2"/>
              </a:rPr>
              <a:t></a:t>
            </a:r>
            <a:r>
              <a:rPr lang="en-US" dirty="0" smtClean="0"/>
              <a:t>The diagram to the left illustrates the process.</a:t>
            </a:r>
          </a:p>
          <a:p>
            <a:endParaRPr lang="en-US" dirty="0"/>
          </a:p>
          <a:p>
            <a:r>
              <a:rPr lang="en-US" u="sng" dirty="0" smtClean="0"/>
              <a:t>Base case: </a:t>
            </a:r>
            <a:r>
              <a:rPr lang="en-US" dirty="0" smtClean="0"/>
              <a:t>Simplest part of a recursive method that has a non-recursive value.</a:t>
            </a:r>
          </a:p>
          <a:p>
            <a:r>
              <a:rPr lang="en-US" dirty="0" smtClean="0"/>
              <a:t>The base case in this diagram is colored red.</a:t>
            </a:r>
          </a:p>
          <a:p>
            <a:r>
              <a:rPr lang="en-US" dirty="0" smtClean="0"/>
              <a:t>The purple arrows show the flow of control.</a:t>
            </a:r>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149049"/>
            <a:ext cx="5328915" cy="4553251"/>
          </a:xfrm>
          <a:prstGeom prst="rect">
            <a:avLst/>
          </a:prstGeom>
        </p:spPr>
      </p:pic>
    </p:spTree>
    <p:extLst>
      <p:ext uri="{BB962C8B-B14F-4D97-AF65-F5344CB8AC3E}">
        <p14:creationId xmlns:p14="http://schemas.microsoft.com/office/powerpoint/2010/main" val="2436524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mean to divide and conquer?</a:t>
            </a:r>
            <a:endParaRPr lang="en-US" dirty="0"/>
          </a:p>
        </p:txBody>
      </p:sp>
      <p:sp>
        <p:nvSpPr>
          <p:cNvPr id="3" name="Content Placeholder 2"/>
          <p:cNvSpPr>
            <a:spLocks noGrp="1"/>
          </p:cNvSpPr>
          <p:nvPr>
            <p:ph idx="1"/>
          </p:nvPr>
        </p:nvSpPr>
        <p:spPr/>
        <p:txBody>
          <a:bodyPr/>
          <a:lstStyle/>
          <a:p>
            <a:pPr marL="0" indent="0">
              <a:buNone/>
            </a:pPr>
            <a:r>
              <a:rPr lang="en-US" dirty="0" smtClean="0"/>
              <a:t>To divide and conquer is to break into smaller pieces and solve.</a:t>
            </a:r>
          </a:p>
          <a:p>
            <a:pPr marL="0" indent="0">
              <a:buNone/>
            </a:pPr>
            <a:r>
              <a:rPr lang="en-US" dirty="0" smtClean="0"/>
              <a:t>As “divide and conquer” entails, recursive methods break a problem into smaller pieces, until the method reaches the base case, then solves the smaller pieces until the main piece is solved. </a:t>
            </a:r>
          </a:p>
          <a:p>
            <a:pPr marL="0" indent="0">
              <a:buNone/>
            </a:pPr>
            <a:endParaRPr lang="en-US" dirty="0"/>
          </a:p>
          <a:p>
            <a:pPr marL="0" indent="0">
              <a:buNone/>
            </a:pPr>
            <a:r>
              <a:rPr lang="en-US" dirty="0" smtClean="0"/>
              <a:t>Recursive methods are like iterative loops, but are expressed differently.</a:t>
            </a:r>
          </a:p>
          <a:p>
            <a:pPr marL="0" indent="0">
              <a:buNone/>
            </a:pPr>
            <a:r>
              <a:rPr lang="en-US" dirty="0" smtClean="0"/>
              <a:t>A recursive method is the result of a method calling itself until a condition is met that makes it stop and re-evaluate the preceding pieces.  </a:t>
            </a:r>
            <a:endParaRPr lang="en-US" dirty="0"/>
          </a:p>
        </p:txBody>
      </p:sp>
    </p:spTree>
    <p:extLst>
      <p:ext uri="{BB962C8B-B14F-4D97-AF65-F5344CB8AC3E}">
        <p14:creationId xmlns:p14="http://schemas.microsoft.com/office/powerpoint/2010/main" val="277363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typical recursive program</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28598"/>
            <a:ext cx="6070600" cy="4041516"/>
          </a:xfrm>
          <a:prstGeom prst="rect">
            <a:avLst/>
          </a:prstGeom>
        </p:spPr>
      </p:pic>
      <p:sp>
        <p:nvSpPr>
          <p:cNvPr id="5" name="TextBox 4"/>
          <p:cNvSpPr txBox="1"/>
          <p:nvPr/>
        </p:nvSpPr>
        <p:spPr>
          <a:xfrm>
            <a:off x="6070601" y="1828598"/>
            <a:ext cx="5245099" cy="369332"/>
          </a:xfrm>
          <a:prstGeom prst="rect">
            <a:avLst/>
          </a:prstGeom>
          <a:noFill/>
        </p:spPr>
        <p:txBody>
          <a:bodyPr wrap="square" rtlCol="0">
            <a:spAutoFit/>
          </a:bodyPr>
          <a:lstStyle/>
          <a:p>
            <a:r>
              <a:rPr lang="en-US" dirty="0" smtClean="0"/>
              <a:t>Trace through below.</a:t>
            </a:r>
            <a:endParaRPr lang="en-US" dirty="0"/>
          </a:p>
        </p:txBody>
      </p:sp>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601" y="2197930"/>
            <a:ext cx="4077269" cy="4105848"/>
          </a:xfrm>
          <a:prstGeom prst="rect">
            <a:avLst/>
          </a:prstGeom>
        </p:spPr>
      </p:pic>
      <p:sp>
        <p:nvSpPr>
          <p:cNvPr id="3" name="TextBox 2"/>
          <p:cNvSpPr txBox="1"/>
          <p:nvPr/>
        </p:nvSpPr>
        <p:spPr>
          <a:xfrm>
            <a:off x="1" y="5870114"/>
            <a:ext cx="5791199" cy="646331"/>
          </a:xfrm>
          <a:prstGeom prst="rect">
            <a:avLst/>
          </a:prstGeom>
          <a:noFill/>
        </p:spPr>
        <p:txBody>
          <a:bodyPr wrap="square" rtlCol="0">
            <a:spAutoFit/>
          </a:bodyPr>
          <a:lstStyle/>
          <a:p>
            <a:r>
              <a:rPr lang="en-US" dirty="0" smtClean="0"/>
              <a:t>The example above comes from an </a:t>
            </a:r>
            <a:r>
              <a:rPr lang="en-US" dirty="0" err="1" smtClean="0"/>
              <a:t>eIMACS</a:t>
            </a:r>
            <a:r>
              <a:rPr lang="en-US" dirty="0" smtClean="0"/>
              <a:t> program.</a:t>
            </a:r>
            <a:endParaRPr lang="en-US" dirty="0"/>
          </a:p>
        </p:txBody>
      </p:sp>
    </p:spTree>
    <p:extLst>
      <p:ext uri="{BB962C8B-B14F-4D97-AF65-F5344CB8AC3E}">
        <p14:creationId xmlns:p14="http://schemas.microsoft.com/office/powerpoint/2010/main" val="2338348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Reversestring</a:t>
            </a:r>
            <a:r>
              <a:rPr lang="en-US" dirty="0" smtClean="0"/>
              <a:t> explained</a:t>
            </a:r>
            <a:endParaRPr lang="en-US" dirty="0"/>
          </a:p>
        </p:txBody>
      </p:sp>
      <p:sp>
        <p:nvSpPr>
          <p:cNvPr id="3" name="Content Placeholder 2"/>
          <p:cNvSpPr>
            <a:spLocks noGrp="1"/>
          </p:cNvSpPr>
          <p:nvPr>
            <p:ph idx="1"/>
          </p:nvPr>
        </p:nvSpPr>
        <p:spPr/>
        <p:txBody>
          <a:bodyPr/>
          <a:lstStyle/>
          <a:p>
            <a:r>
              <a:rPr lang="en-US" dirty="0" smtClean="0"/>
              <a:t>The diagram in slide 4 illustrates how to evaluate the </a:t>
            </a:r>
            <a:r>
              <a:rPr lang="en-US" dirty="0" err="1" smtClean="0"/>
              <a:t>reverseString</a:t>
            </a:r>
            <a:r>
              <a:rPr lang="en-US" dirty="0"/>
              <a:t> </a:t>
            </a:r>
            <a:r>
              <a:rPr lang="en-US" dirty="0" smtClean="0"/>
              <a:t>recursive method.</a:t>
            </a:r>
          </a:p>
          <a:p>
            <a:r>
              <a:rPr lang="en-US" dirty="0" smtClean="0"/>
              <a:t>When the String “key” is input in </a:t>
            </a:r>
            <a:r>
              <a:rPr lang="en-US" dirty="0" err="1" smtClean="0"/>
              <a:t>reverseString</a:t>
            </a:r>
            <a:r>
              <a:rPr lang="en-US" dirty="0" smtClean="0"/>
              <a:t>, the program calls itself and inputs the substring remaining after excluding the first letter of the string.</a:t>
            </a:r>
          </a:p>
          <a:p>
            <a:r>
              <a:rPr lang="en-US" dirty="0" smtClean="0"/>
              <a:t>The program then continues this process until there are no more letters.</a:t>
            </a:r>
          </a:p>
          <a:p>
            <a:r>
              <a:rPr lang="en-US" dirty="0" smtClean="0"/>
              <a:t>The program then adds the first letter of each substring up, starting with the last letter. </a:t>
            </a:r>
          </a:p>
          <a:p>
            <a:r>
              <a:rPr lang="en-US" dirty="0" smtClean="0"/>
              <a:t>The program returns the value “</a:t>
            </a:r>
            <a:r>
              <a:rPr lang="en-US" dirty="0" err="1" smtClean="0"/>
              <a:t>yek</a:t>
            </a:r>
            <a:r>
              <a:rPr lang="en-US" dirty="0" smtClean="0"/>
              <a:t>”.</a:t>
            </a:r>
          </a:p>
          <a:p>
            <a:r>
              <a:rPr lang="en-US" dirty="0" smtClean="0"/>
              <a:t>I have made the base case in the diagram red.</a:t>
            </a:r>
          </a:p>
          <a:p>
            <a:r>
              <a:rPr lang="en-US" dirty="0" smtClean="0"/>
              <a:t>The base case in this program returns “” when the string length is 0.</a:t>
            </a:r>
            <a:endParaRPr lang="en-US" dirty="0"/>
          </a:p>
        </p:txBody>
      </p:sp>
    </p:spTree>
    <p:extLst>
      <p:ext uri="{BB962C8B-B14F-4D97-AF65-F5344CB8AC3E}">
        <p14:creationId xmlns:p14="http://schemas.microsoft.com/office/powerpoint/2010/main" val="301982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Reversestring</a:t>
            </a:r>
            <a:r>
              <a:rPr lang="en-US" dirty="0" smtClean="0"/>
              <a:t> walkthrough</a:t>
            </a:r>
            <a:endParaRPr lang="en-US" dirty="0"/>
          </a:p>
        </p:txBody>
      </p:sp>
      <p:sp>
        <p:nvSpPr>
          <p:cNvPr id="3" name="Content Placeholder 2"/>
          <p:cNvSpPr>
            <a:spLocks noGrp="1"/>
          </p:cNvSpPr>
          <p:nvPr>
            <p:ph idx="1"/>
          </p:nvPr>
        </p:nvSpPr>
        <p:spPr/>
        <p:txBody>
          <a:bodyPr>
            <a:normAutofit lnSpcReduction="10000"/>
          </a:bodyPr>
          <a:lstStyle/>
          <a:p>
            <a:r>
              <a:rPr lang="en-US" dirty="0" smtClean="0"/>
              <a:t>The string “key” is input in the </a:t>
            </a:r>
            <a:r>
              <a:rPr lang="en-US" dirty="0" err="1" smtClean="0"/>
              <a:t>reverseString</a:t>
            </a:r>
            <a:r>
              <a:rPr lang="en-US" dirty="0" smtClean="0"/>
              <a:t> method.</a:t>
            </a:r>
          </a:p>
          <a:p>
            <a:r>
              <a:rPr lang="en-US" dirty="0" smtClean="0"/>
              <a:t>The first letter is removed, and the remainder is put through the reverse string method. The first letter is then added to the end of the result.</a:t>
            </a:r>
          </a:p>
          <a:p>
            <a:r>
              <a:rPr lang="en-US" dirty="0" smtClean="0"/>
              <a:t>“</a:t>
            </a:r>
            <a:r>
              <a:rPr lang="en-US" dirty="0" err="1" smtClean="0"/>
              <a:t>ey</a:t>
            </a:r>
            <a:r>
              <a:rPr lang="en-US" dirty="0" smtClean="0"/>
              <a:t>” is put through the same process and “y” is put through </a:t>
            </a:r>
            <a:r>
              <a:rPr lang="en-US" dirty="0" err="1" smtClean="0"/>
              <a:t>reverseString</a:t>
            </a:r>
            <a:r>
              <a:rPr lang="en-US" dirty="0" smtClean="0"/>
              <a:t>.</a:t>
            </a:r>
          </a:p>
          <a:p>
            <a:r>
              <a:rPr lang="en-US" dirty="0" smtClean="0"/>
              <a:t>“y” is put through the same process and “” is put through </a:t>
            </a:r>
            <a:r>
              <a:rPr lang="en-US" dirty="0" err="1" smtClean="0"/>
              <a:t>reverseString</a:t>
            </a:r>
            <a:r>
              <a:rPr lang="en-US" dirty="0" smtClean="0"/>
              <a:t>.</a:t>
            </a:r>
          </a:p>
          <a:p>
            <a:r>
              <a:rPr lang="en-US" dirty="0" smtClean="0"/>
              <a:t>The base case is reached, </a:t>
            </a:r>
            <a:r>
              <a:rPr lang="en-US" dirty="0" err="1" smtClean="0"/>
              <a:t>reverseString</a:t>
            </a:r>
            <a:r>
              <a:rPr lang="en-US" dirty="0" smtClean="0"/>
              <a:t> returns the value “”.</a:t>
            </a:r>
          </a:p>
          <a:p>
            <a:r>
              <a:rPr lang="en-US" dirty="0" smtClean="0"/>
              <a:t>y is added to “”, resulting in “y”.</a:t>
            </a:r>
          </a:p>
          <a:p>
            <a:r>
              <a:rPr lang="en-US" dirty="0" smtClean="0"/>
              <a:t>e is added to “y”, resulting in “ye”.</a:t>
            </a:r>
          </a:p>
          <a:p>
            <a:r>
              <a:rPr lang="en-US" dirty="0" smtClean="0"/>
              <a:t>k is added to “ye”, resulting in “</a:t>
            </a:r>
            <a:r>
              <a:rPr lang="en-US" dirty="0" err="1" smtClean="0"/>
              <a:t>yek</a:t>
            </a:r>
            <a:r>
              <a:rPr lang="en-US" dirty="0" smtClean="0"/>
              <a:t>”.</a:t>
            </a:r>
          </a:p>
          <a:p>
            <a:r>
              <a:rPr lang="en-US" dirty="0" smtClean="0"/>
              <a:t>“</a:t>
            </a:r>
            <a:r>
              <a:rPr lang="en-US" dirty="0" err="1" smtClean="0"/>
              <a:t>yek</a:t>
            </a:r>
            <a:r>
              <a:rPr lang="en-US" dirty="0" smtClean="0"/>
              <a:t>” is returned. </a:t>
            </a:r>
            <a:endParaRPr lang="en-US" dirty="0"/>
          </a:p>
        </p:txBody>
      </p:sp>
    </p:spTree>
    <p:extLst>
      <p:ext uri="{BB962C8B-B14F-4D97-AF65-F5344CB8AC3E}">
        <p14:creationId xmlns:p14="http://schemas.microsoft.com/office/powerpoint/2010/main" val="320243438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141</TotalTime>
  <Words>471</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Gothic</vt:lpstr>
      <vt:lpstr>Wingdings</vt:lpstr>
      <vt:lpstr>Vapor Trail</vt:lpstr>
      <vt:lpstr>12.08 Create your own challenge exam. Recursive Methods</vt:lpstr>
      <vt:lpstr>Divide and conquer</vt:lpstr>
      <vt:lpstr>What does it mean to divide and conquer?</vt:lpstr>
      <vt:lpstr>A typical recursive program</vt:lpstr>
      <vt:lpstr>Reversestring explained</vt:lpstr>
      <vt:lpstr>Reversestring walkthrough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12.08 Create your own challenge exam. Recursive Methods</dc:title>
  <dc:creator>Jody</dc:creator>
  <cp:lastModifiedBy>Jody</cp:lastModifiedBy>
  <cp:revision>17</cp:revision>
  <dcterms:created xsi:type="dcterms:W3CDTF">2015-07-30T20:14:38Z</dcterms:created>
  <dcterms:modified xsi:type="dcterms:W3CDTF">2015-07-30T22:37:11Z</dcterms:modified>
</cp:coreProperties>
</file>