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9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ED4C8C-90E2-4A04-B7DE-910F8BAF2D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5456A3-E621-4342-8EEC-DAABA905685D}">
      <dgm:prSet/>
      <dgm:spPr/>
      <dgm:t>
        <a:bodyPr/>
        <a:lstStyle/>
        <a:p>
          <a:pPr>
            <a:defRPr cap="all"/>
          </a:pPr>
          <a:r>
            <a:rPr lang="en-US"/>
            <a:t>• Dataset: Microsoft Financial Sample.xlsx</a:t>
          </a:r>
        </a:p>
      </dgm:t>
    </dgm:pt>
    <dgm:pt modelId="{37DBCB1A-B058-4385-8E70-9D802919527E}" type="parTrans" cxnId="{75FF11C5-D3C8-4D64-80E4-D02B1E655663}">
      <dgm:prSet/>
      <dgm:spPr/>
      <dgm:t>
        <a:bodyPr/>
        <a:lstStyle/>
        <a:p>
          <a:endParaRPr lang="en-US"/>
        </a:p>
      </dgm:t>
    </dgm:pt>
    <dgm:pt modelId="{92FA614D-8E12-498A-8948-5E346C5687E6}" type="sibTrans" cxnId="{75FF11C5-D3C8-4D64-80E4-D02B1E655663}">
      <dgm:prSet/>
      <dgm:spPr/>
      <dgm:t>
        <a:bodyPr/>
        <a:lstStyle/>
        <a:p>
          <a:endParaRPr lang="en-US"/>
        </a:p>
      </dgm:t>
    </dgm:pt>
    <dgm:pt modelId="{5E920A9E-FFD8-49FC-BC84-967C47B493FD}">
      <dgm:prSet/>
      <dgm:spPr/>
      <dgm:t>
        <a:bodyPr/>
        <a:lstStyle/>
        <a:p>
          <a:pPr>
            <a:defRPr cap="all"/>
          </a:pPr>
          <a:r>
            <a:rPr lang="en-US"/>
            <a:t>• Tool: Power BI Desktop</a:t>
          </a:r>
        </a:p>
      </dgm:t>
    </dgm:pt>
    <dgm:pt modelId="{6153D632-0F96-44C8-A314-8808B16500D0}" type="parTrans" cxnId="{29D2978D-842D-471D-8AEE-EC96B127CCE6}">
      <dgm:prSet/>
      <dgm:spPr/>
      <dgm:t>
        <a:bodyPr/>
        <a:lstStyle/>
        <a:p>
          <a:endParaRPr lang="en-US"/>
        </a:p>
      </dgm:t>
    </dgm:pt>
    <dgm:pt modelId="{087962FF-3C76-4391-8CD1-FAE6A4F38E4E}" type="sibTrans" cxnId="{29D2978D-842D-471D-8AEE-EC96B127CCE6}">
      <dgm:prSet/>
      <dgm:spPr/>
      <dgm:t>
        <a:bodyPr/>
        <a:lstStyle/>
        <a:p>
          <a:endParaRPr lang="en-US"/>
        </a:p>
      </dgm:t>
    </dgm:pt>
    <dgm:pt modelId="{2EFA245A-1B4E-484E-90DD-39827756950A}">
      <dgm:prSet/>
      <dgm:spPr/>
      <dgm:t>
        <a:bodyPr/>
        <a:lstStyle/>
        <a:p>
          <a:pPr>
            <a:defRPr cap="all"/>
          </a:pPr>
          <a:r>
            <a:rPr lang="en-US"/>
            <a:t>✅ Objective:</a:t>
          </a:r>
        </a:p>
      </dgm:t>
    </dgm:pt>
    <dgm:pt modelId="{98AA5950-CDA8-4343-9544-0B942D704A1E}" type="parTrans" cxnId="{F7960010-0C8D-4E25-9019-C610BD3E9EF5}">
      <dgm:prSet/>
      <dgm:spPr/>
      <dgm:t>
        <a:bodyPr/>
        <a:lstStyle/>
        <a:p>
          <a:endParaRPr lang="en-US"/>
        </a:p>
      </dgm:t>
    </dgm:pt>
    <dgm:pt modelId="{284A7298-A6DA-4E4D-8DC4-90E21729CB55}" type="sibTrans" cxnId="{F7960010-0C8D-4E25-9019-C610BD3E9EF5}">
      <dgm:prSet/>
      <dgm:spPr/>
      <dgm:t>
        <a:bodyPr/>
        <a:lstStyle/>
        <a:p>
          <a:endParaRPr lang="en-US"/>
        </a:p>
      </dgm:t>
    </dgm:pt>
    <dgm:pt modelId="{077A6640-0DB3-464E-8AC6-F0AE24C9F489}">
      <dgm:prSet/>
      <dgm:spPr/>
      <dgm:t>
        <a:bodyPr/>
        <a:lstStyle/>
        <a:p>
          <a:pPr>
            <a:defRPr cap="all"/>
          </a:pPr>
          <a:r>
            <a:rPr lang="en-US"/>
            <a:t>- Analyze Sales and Profit performance</a:t>
          </a:r>
        </a:p>
      </dgm:t>
    </dgm:pt>
    <dgm:pt modelId="{00F98A17-3EB0-4FA2-B622-BBC74D1A373E}" type="parTrans" cxnId="{526805D5-6611-44CF-8729-EF2598C435CC}">
      <dgm:prSet/>
      <dgm:spPr/>
      <dgm:t>
        <a:bodyPr/>
        <a:lstStyle/>
        <a:p>
          <a:endParaRPr lang="en-US"/>
        </a:p>
      </dgm:t>
    </dgm:pt>
    <dgm:pt modelId="{02FFFE6A-03EB-4F28-8AA0-D97CBA33B8B5}" type="sibTrans" cxnId="{526805D5-6611-44CF-8729-EF2598C435CC}">
      <dgm:prSet/>
      <dgm:spPr/>
      <dgm:t>
        <a:bodyPr/>
        <a:lstStyle/>
        <a:p>
          <a:endParaRPr lang="en-US"/>
        </a:p>
      </dgm:t>
    </dgm:pt>
    <dgm:pt modelId="{C8261D74-5A0D-4DAE-9A85-42127948B13C}">
      <dgm:prSet/>
      <dgm:spPr/>
      <dgm:t>
        <a:bodyPr/>
        <a:lstStyle/>
        <a:p>
          <a:pPr>
            <a:defRPr cap="all"/>
          </a:pPr>
          <a:r>
            <a:rPr lang="en-US"/>
            <a:t>- Use interactive slicers</a:t>
          </a:r>
        </a:p>
      </dgm:t>
    </dgm:pt>
    <dgm:pt modelId="{A58B50CD-C556-4CA9-8A7B-8CDF8841E779}" type="parTrans" cxnId="{EB5BF9DF-1E61-4D6C-9F27-E3F69B85EBB0}">
      <dgm:prSet/>
      <dgm:spPr/>
      <dgm:t>
        <a:bodyPr/>
        <a:lstStyle/>
        <a:p>
          <a:endParaRPr lang="en-US"/>
        </a:p>
      </dgm:t>
    </dgm:pt>
    <dgm:pt modelId="{F1B6A7DB-3FC7-4847-AFFE-6EFCE1B9BEB4}" type="sibTrans" cxnId="{EB5BF9DF-1E61-4D6C-9F27-E3F69B85EBB0}">
      <dgm:prSet/>
      <dgm:spPr/>
      <dgm:t>
        <a:bodyPr/>
        <a:lstStyle/>
        <a:p>
          <a:endParaRPr lang="en-US"/>
        </a:p>
      </dgm:t>
    </dgm:pt>
    <dgm:pt modelId="{0A947C0E-8564-43A6-9B4F-57CF03CA113E}">
      <dgm:prSet/>
      <dgm:spPr/>
      <dgm:t>
        <a:bodyPr/>
        <a:lstStyle/>
        <a:p>
          <a:pPr>
            <a:defRPr cap="all"/>
          </a:pPr>
          <a:r>
            <a:rPr lang="en-US"/>
            <a:t>- Create time-series analysis</a:t>
          </a:r>
        </a:p>
      </dgm:t>
    </dgm:pt>
    <dgm:pt modelId="{EF834395-66C9-499F-AFE3-A482A86D8BD5}" type="parTrans" cxnId="{45EF8F6F-7FDA-430B-A363-F248CAC028F0}">
      <dgm:prSet/>
      <dgm:spPr/>
      <dgm:t>
        <a:bodyPr/>
        <a:lstStyle/>
        <a:p>
          <a:endParaRPr lang="en-US"/>
        </a:p>
      </dgm:t>
    </dgm:pt>
    <dgm:pt modelId="{7DDC3A5B-8334-48BF-BA74-768E8F39A5D6}" type="sibTrans" cxnId="{45EF8F6F-7FDA-430B-A363-F248CAC028F0}">
      <dgm:prSet/>
      <dgm:spPr/>
      <dgm:t>
        <a:bodyPr/>
        <a:lstStyle/>
        <a:p>
          <a:endParaRPr lang="en-US"/>
        </a:p>
      </dgm:t>
    </dgm:pt>
    <dgm:pt modelId="{38BA722F-2710-4F4F-909C-11AB52D33F3B}">
      <dgm:prSet/>
      <dgm:spPr/>
      <dgm:t>
        <a:bodyPr/>
        <a:lstStyle/>
        <a:p>
          <a:pPr>
            <a:defRPr cap="all"/>
          </a:pPr>
          <a:r>
            <a:rPr lang="en-US"/>
            <a:t>- Apply KPI cards (Sales, Profit, Profit Margin)</a:t>
          </a:r>
        </a:p>
      </dgm:t>
    </dgm:pt>
    <dgm:pt modelId="{FA796FA7-B7C9-4941-8D5D-C36D626FA7FC}" type="parTrans" cxnId="{01FC4CA6-0898-4539-B39A-3DAB2C632EF4}">
      <dgm:prSet/>
      <dgm:spPr/>
      <dgm:t>
        <a:bodyPr/>
        <a:lstStyle/>
        <a:p>
          <a:endParaRPr lang="en-US"/>
        </a:p>
      </dgm:t>
    </dgm:pt>
    <dgm:pt modelId="{BA724C8A-8330-483B-8C33-8F6F5B49B747}" type="sibTrans" cxnId="{01FC4CA6-0898-4539-B39A-3DAB2C632EF4}">
      <dgm:prSet/>
      <dgm:spPr/>
      <dgm:t>
        <a:bodyPr/>
        <a:lstStyle/>
        <a:p>
          <a:endParaRPr lang="en-US"/>
        </a:p>
      </dgm:t>
    </dgm:pt>
    <dgm:pt modelId="{182D63A5-F3F4-462D-9FDA-AF52774E8CD6}">
      <dgm:prSet/>
      <dgm:spPr/>
      <dgm:t>
        <a:bodyPr/>
        <a:lstStyle/>
        <a:p>
          <a:pPr>
            <a:defRPr cap="all"/>
          </a:pPr>
          <a:r>
            <a:rPr lang="en-US"/>
            <a:t>- Build pie chart for Sales distribution</a:t>
          </a:r>
        </a:p>
      </dgm:t>
    </dgm:pt>
    <dgm:pt modelId="{8D8D5DB3-3813-413A-8A38-4A8C79262347}" type="parTrans" cxnId="{A903AF3E-5F8A-4FA9-8D24-72C742C8A3F5}">
      <dgm:prSet/>
      <dgm:spPr/>
      <dgm:t>
        <a:bodyPr/>
        <a:lstStyle/>
        <a:p>
          <a:endParaRPr lang="en-US"/>
        </a:p>
      </dgm:t>
    </dgm:pt>
    <dgm:pt modelId="{201E7641-2EAF-4EBB-B245-2266F978AB4D}" type="sibTrans" cxnId="{A903AF3E-5F8A-4FA9-8D24-72C742C8A3F5}">
      <dgm:prSet/>
      <dgm:spPr/>
      <dgm:t>
        <a:bodyPr/>
        <a:lstStyle/>
        <a:p>
          <a:endParaRPr lang="en-US"/>
        </a:p>
      </dgm:t>
    </dgm:pt>
    <dgm:pt modelId="{52CE59D5-DE91-4244-A306-A40B9525DAB5}" type="pres">
      <dgm:prSet presAssocID="{CBED4C8C-90E2-4A04-B7DE-910F8BAF2DD6}" presName="root" presStyleCnt="0">
        <dgm:presLayoutVars>
          <dgm:dir/>
          <dgm:resizeHandles val="exact"/>
        </dgm:presLayoutVars>
      </dgm:prSet>
      <dgm:spPr/>
    </dgm:pt>
    <dgm:pt modelId="{6FF52D01-2043-4C45-AA5C-EACE41451139}" type="pres">
      <dgm:prSet presAssocID="{E25456A3-E621-4342-8EEC-DAABA905685D}" presName="compNode" presStyleCnt="0"/>
      <dgm:spPr/>
    </dgm:pt>
    <dgm:pt modelId="{C2D1D5FE-3DC1-499F-855A-E45E096C558F}" type="pres">
      <dgm:prSet presAssocID="{E25456A3-E621-4342-8EEC-DAABA905685D}" presName="iconBgRect" presStyleLbl="bgShp" presStyleIdx="0" presStyleCnt="8"/>
      <dgm:spPr/>
    </dgm:pt>
    <dgm:pt modelId="{5978C2D1-CA52-4707-BA7D-3FBD8301B45D}" type="pres">
      <dgm:prSet presAssocID="{E25456A3-E621-4342-8EEC-DAABA905685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A60910-4F00-4CE6-A007-19DEF9F825BE}" type="pres">
      <dgm:prSet presAssocID="{E25456A3-E621-4342-8EEC-DAABA905685D}" presName="spaceRect" presStyleCnt="0"/>
      <dgm:spPr/>
    </dgm:pt>
    <dgm:pt modelId="{D7E38D3C-2E15-4185-B569-9BB0AE59C1F6}" type="pres">
      <dgm:prSet presAssocID="{E25456A3-E621-4342-8EEC-DAABA905685D}" presName="textRect" presStyleLbl="revTx" presStyleIdx="0" presStyleCnt="8">
        <dgm:presLayoutVars>
          <dgm:chMax val="1"/>
          <dgm:chPref val="1"/>
        </dgm:presLayoutVars>
      </dgm:prSet>
      <dgm:spPr/>
    </dgm:pt>
    <dgm:pt modelId="{A76EA07A-1F7B-45FA-8A04-2EF21701085E}" type="pres">
      <dgm:prSet presAssocID="{92FA614D-8E12-498A-8948-5E346C5687E6}" presName="sibTrans" presStyleCnt="0"/>
      <dgm:spPr/>
    </dgm:pt>
    <dgm:pt modelId="{71CA0790-8568-4DF6-B841-2D64F7583B2F}" type="pres">
      <dgm:prSet presAssocID="{5E920A9E-FFD8-49FC-BC84-967C47B493FD}" presName="compNode" presStyleCnt="0"/>
      <dgm:spPr/>
    </dgm:pt>
    <dgm:pt modelId="{04607ADF-04FB-41BC-A8A0-947DFE279879}" type="pres">
      <dgm:prSet presAssocID="{5E920A9E-FFD8-49FC-BC84-967C47B493FD}" presName="iconBgRect" presStyleLbl="bgShp" presStyleIdx="1" presStyleCnt="8"/>
      <dgm:spPr/>
    </dgm:pt>
    <dgm:pt modelId="{94819E74-1D9E-4D0A-A8DC-40DA6AA596A4}" type="pres">
      <dgm:prSet presAssocID="{5E920A9E-FFD8-49FC-BC84-967C47B493F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3A956AE-C785-46DB-96C9-ABF49320AE94}" type="pres">
      <dgm:prSet presAssocID="{5E920A9E-FFD8-49FC-BC84-967C47B493FD}" presName="spaceRect" presStyleCnt="0"/>
      <dgm:spPr/>
    </dgm:pt>
    <dgm:pt modelId="{291C0463-F1E7-4DCE-B29E-FAD7D2027F88}" type="pres">
      <dgm:prSet presAssocID="{5E920A9E-FFD8-49FC-BC84-967C47B493FD}" presName="textRect" presStyleLbl="revTx" presStyleIdx="1" presStyleCnt="8">
        <dgm:presLayoutVars>
          <dgm:chMax val="1"/>
          <dgm:chPref val="1"/>
        </dgm:presLayoutVars>
      </dgm:prSet>
      <dgm:spPr/>
    </dgm:pt>
    <dgm:pt modelId="{1D1009B1-D4EB-4016-ADFD-8D3E602BE72C}" type="pres">
      <dgm:prSet presAssocID="{087962FF-3C76-4391-8CD1-FAE6A4F38E4E}" presName="sibTrans" presStyleCnt="0"/>
      <dgm:spPr/>
    </dgm:pt>
    <dgm:pt modelId="{B399C5BF-D0AF-4D0A-BB98-6256AA4446AD}" type="pres">
      <dgm:prSet presAssocID="{2EFA245A-1B4E-484E-90DD-39827756950A}" presName="compNode" presStyleCnt="0"/>
      <dgm:spPr/>
    </dgm:pt>
    <dgm:pt modelId="{E10C476E-28CD-4596-9028-DC607604CE16}" type="pres">
      <dgm:prSet presAssocID="{2EFA245A-1B4E-484E-90DD-39827756950A}" presName="iconBgRect" presStyleLbl="bgShp" presStyleIdx="2" presStyleCnt="8"/>
      <dgm:spPr/>
    </dgm:pt>
    <dgm:pt modelId="{428B3E95-26FA-4CE3-9744-DF22D23CE22A}" type="pres">
      <dgm:prSet presAssocID="{2EFA245A-1B4E-484E-90DD-39827756950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D43F984C-B11B-43E5-A989-11956A2D1AE8}" type="pres">
      <dgm:prSet presAssocID="{2EFA245A-1B4E-484E-90DD-39827756950A}" presName="spaceRect" presStyleCnt="0"/>
      <dgm:spPr/>
    </dgm:pt>
    <dgm:pt modelId="{B8C1724B-326F-4716-9E21-7E81C21B25AF}" type="pres">
      <dgm:prSet presAssocID="{2EFA245A-1B4E-484E-90DD-39827756950A}" presName="textRect" presStyleLbl="revTx" presStyleIdx="2" presStyleCnt="8">
        <dgm:presLayoutVars>
          <dgm:chMax val="1"/>
          <dgm:chPref val="1"/>
        </dgm:presLayoutVars>
      </dgm:prSet>
      <dgm:spPr/>
    </dgm:pt>
    <dgm:pt modelId="{715469C6-F427-4F2F-84DA-AE30FE1B9B50}" type="pres">
      <dgm:prSet presAssocID="{284A7298-A6DA-4E4D-8DC4-90E21729CB55}" presName="sibTrans" presStyleCnt="0"/>
      <dgm:spPr/>
    </dgm:pt>
    <dgm:pt modelId="{F7D03371-3175-4BB6-8B2D-E45E52C586C9}" type="pres">
      <dgm:prSet presAssocID="{077A6640-0DB3-464E-8AC6-F0AE24C9F489}" presName="compNode" presStyleCnt="0"/>
      <dgm:spPr/>
    </dgm:pt>
    <dgm:pt modelId="{28CFF76A-FAF4-458E-89B5-3785F7A63D43}" type="pres">
      <dgm:prSet presAssocID="{077A6640-0DB3-464E-8AC6-F0AE24C9F489}" presName="iconBgRect" presStyleLbl="bgShp" presStyleIdx="3" presStyleCnt="8"/>
      <dgm:spPr/>
    </dgm:pt>
    <dgm:pt modelId="{FCF67559-AF15-467C-B4DC-A6DE5805B590}" type="pres">
      <dgm:prSet presAssocID="{077A6640-0DB3-464E-8AC6-F0AE24C9F48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DD9163B2-221A-4C01-9E8C-CEB85FA3E67E}" type="pres">
      <dgm:prSet presAssocID="{077A6640-0DB3-464E-8AC6-F0AE24C9F489}" presName="spaceRect" presStyleCnt="0"/>
      <dgm:spPr/>
    </dgm:pt>
    <dgm:pt modelId="{161C8636-CE95-4A8F-B7FD-FF036E4FF207}" type="pres">
      <dgm:prSet presAssocID="{077A6640-0DB3-464E-8AC6-F0AE24C9F489}" presName="textRect" presStyleLbl="revTx" presStyleIdx="3" presStyleCnt="8">
        <dgm:presLayoutVars>
          <dgm:chMax val="1"/>
          <dgm:chPref val="1"/>
        </dgm:presLayoutVars>
      </dgm:prSet>
      <dgm:spPr/>
    </dgm:pt>
    <dgm:pt modelId="{891AF5B0-62BB-4CCE-8298-B41D3A91462C}" type="pres">
      <dgm:prSet presAssocID="{02FFFE6A-03EB-4F28-8AA0-D97CBA33B8B5}" presName="sibTrans" presStyleCnt="0"/>
      <dgm:spPr/>
    </dgm:pt>
    <dgm:pt modelId="{5AF4C305-A08B-49E7-8392-404461734002}" type="pres">
      <dgm:prSet presAssocID="{C8261D74-5A0D-4DAE-9A85-42127948B13C}" presName="compNode" presStyleCnt="0"/>
      <dgm:spPr/>
    </dgm:pt>
    <dgm:pt modelId="{5728F752-A4F3-4EDC-B385-D7D2E1CB25AB}" type="pres">
      <dgm:prSet presAssocID="{C8261D74-5A0D-4DAE-9A85-42127948B13C}" presName="iconBgRect" presStyleLbl="bgShp" presStyleIdx="4" presStyleCnt="8"/>
      <dgm:spPr/>
    </dgm:pt>
    <dgm:pt modelId="{F40C1B5A-4521-425D-B1D1-FBC5C45A5844}" type="pres">
      <dgm:prSet presAssocID="{C8261D74-5A0D-4DAE-9A85-42127948B13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7C9F32E3-37CD-41DF-B738-C590DAC27EE2}" type="pres">
      <dgm:prSet presAssocID="{C8261D74-5A0D-4DAE-9A85-42127948B13C}" presName="spaceRect" presStyleCnt="0"/>
      <dgm:spPr/>
    </dgm:pt>
    <dgm:pt modelId="{067D2AF0-07A5-4F20-B086-8ECBE436872E}" type="pres">
      <dgm:prSet presAssocID="{C8261D74-5A0D-4DAE-9A85-42127948B13C}" presName="textRect" presStyleLbl="revTx" presStyleIdx="4" presStyleCnt="8">
        <dgm:presLayoutVars>
          <dgm:chMax val="1"/>
          <dgm:chPref val="1"/>
        </dgm:presLayoutVars>
      </dgm:prSet>
      <dgm:spPr/>
    </dgm:pt>
    <dgm:pt modelId="{B0E598CC-018E-413E-9E2D-44EA4035209C}" type="pres">
      <dgm:prSet presAssocID="{F1B6A7DB-3FC7-4847-AFFE-6EFCE1B9BEB4}" presName="sibTrans" presStyleCnt="0"/>
      <dgm:spPr/>
    </dgm:pt>
    <dgm:pt modelId="{E33872A1-28C5-45CF-9BC2-384A73F67D93}" type="pres">
      <dgm:prSet presAssocID="{0A947C0E-8564-43A6-9B4F-57CF03CA113E}" presName="compNode" presStyleCnt="0"/>
      <dgm:spPr/>
    </dgm:pt>
    <dgm:pt modelId="{03B8B0F4-266E-4915-99F3-8FFD07EF5A97}" type="pres">
      <dgm:prSet presAssocID="{0A947C0E-8564-43A6-9B4F-57CF03CA113E}" presName="iconBgRect" presStyleLbl="bgShp" presStyleIdx="5" presStyleCnt="8"/>
      <dgm:spPr/>
    </dgm:pt>
    <dgm:pt modelId="{11E1E0CC-647F-4205-A40A-CE093004A51F}" type="pres">
      <dgm:prSet presAssocID="{0A947C0E-8564-43A6-9B4F-57CF03CA113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D84EBED-ED46-4041-AFCC-89581C2799C4}" type="pres">
      <dgm:prSet presAssocID="{0A947C0E-8564-43A6-9B4F-57CF03CA113E}" presName="spaceRect" presStyleCnt="0"/>
      <dgm:spPr/>
    </dgm:pt>
    <dgm:pt modelId="{3374DED2-8DCC-43D7-92DF-5043611D8888}" type="pres">
      <dgm:prSet presAssocID="{0A947C0E-8564-43A6-9B4F-57CF03CA113E}" presName="textRect" presStyleLbl="revTx" presStyleIdx="5" presStyleCnt="8">
        <dgm:presLayoutVars>
          <dgm:chMax val="1"/>
          <dgm:chPref val="1"/>
        </dgm:presLayoutVars>
      </dgm:prSet>
      <dgm:spPr/>
    </dgm:pt>
    <dgm:pt modelId="{A08802E4-81BC-4307-8234-E31758804597}" type="pres">
      <dgm:prSet presAssocID="{7DDC3A5B-8334-48BF-BA74-768E8F39A5D6}" presName="sibTrans" presStyleCnt="0"/>
      <dgm:spPr/>
    </dgm:pt>
    <dgm:pt modelId="{B53758E4-433E-4DCD-91E3-E5E156A80ACC}" type="pres">
      <dgm:prSet presAssocID="{38BA722F-2710-4F4F-909C-11AB52D33F3B}" presName="compNode" presStyleCnt="0"/>
      <dgm:spPr/>
    </dgm:pt>
    <dgm:pt modelId="{07B0C2B8-9FDD-46F1-AE05-06177C75126C}" type="pres">
      <dgm:prSet presAssocID="{38BA722F-2710-4F4F-909C-11AB52D33F3B}" presName="iconBgRect" presStyleLbl="bgShp" presStyleIdx="6" presStyleCnt="8"/>
      <dgm:spPr/>
    </dgm:pt>
    <dgm:pt modelId="{BCF96D8E-5CCD-4470-8BF2-278493D673DF}" type="pres">
      <dgm:prSet presAssocID="{38BA722F-2710-4F4F-909C-11AB52D33F3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DE9F10B-2308-4DF2-B09C-09F11CEB88B5}" type="pres">
      <dgm:prSet presAssocID="{38BA722F-2710-4F4F-909C-11AB52D33F3B}" presName="spaceRect" presStyleCnt="0"/>
      <dgm:spPr/>
    </dgm:pt>
    <dgm:pt modelId="{0F09CE4C-1C4E-41C6-8ADD-26A76AF969BA}" type="pres">
      <dgm:prSet presAssocID="{38BA722F-2710-4F4F-909C-11AB52D33F3B}" presName="textRect" presStyleLbl="revTx" presStyleIdx="6" presStyleCnt="8">
        <dgm:presLayoutVars>
          <dgm:chMax val="1"/>
          <dgm:chPref val="1"/>
        </dgm:presLayoutVars>
      </dgm:prSet>
      <dgm:spPr/>
    </dgm:pt>
    <dgm:pt modelId="{F7766236-3DA2-4A35-B953-6C7AE074F8FC}" type="pres">
      <dgm:prSet presAssocID="{BA724C8A-8330-483B-8C33-8F6F5B49B747}" presName="sibTrans" presStyleCnt="0"/>
      <dgm:spPr/>
    </dgm:pt>
    <dgm:pt modelId="{0FE28703-F168-4B31-A433-966B453B044B}" type="pres">
      <dgm:prSet presAssocID="{182D63A5-F3F4-462D-9FDA-AF52774E8CD6}" presName="compNode" presStyleCnt="0"/>
      <dgm:spPr/>
    </dgm:pt>
    <dgm:pt modelId="{96F4BE6F-DD43-42E9-A966-804E8AFAA7CC}" type="pres">
      <dgm:prSet presAssocID="{182D63A5-F3F4-462D-9FDA-AF52774E8CD6}" presName="iconBgRect" presStyleLbl="bgShp" presStyleIdx="7" presStyleCnt="8"/>
      <dgm:spPr/>
    </dgm:pt>
    <dgm:pt modelId="{75EA7205-F8B8-4F6F-9C4A-2F2E871B84F1}" type="pres">
      <dgm:prSet presAssocID="{182D63A5-F3F4-462D-9FDA-AF52774E8CD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8F61B48-C4FF-438F-B547-90127C61EC5C}" type="pres">
      <dgm:prSet presAssocID="{182D63A5-F3F4-462D-9FDA-AF52774E8CD6}" presName="spaceRect" presStyleCnt="0"/>
      <dgm:spPr/>
    </dgm:pt>
    <dgm:pt modelId="{FCC49819-733F-43B4-A1C8-83B8B255561D}" type="pres">
      <dgm:prSet presAssocID="{182D63A5-F3F4-462D-9FDA-AF52774E8CD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7960010-0C8D-4E25-9019-C610BD3E9EF5}" srcId="{CBED4C8C-90E2-4A04-B7DE-910F8BAF2DD6}" destId="{2EFA245A-1B4E-484E-90DD-39827756950A}" srcOrd="2" destOrd="0" parTransId="{98AA5950-CDA8-4343-9544-0B942D704A1E}" sibTransId="{284A7298-A6DA-4E4D-8DC4-90E21729CB55}"/>
    <dgm:cxn modelId="{00DA0C13-C4CC-4A2C-A0F8-EFF829DACFA2}" type="presOf" srcId="{38BA722F-2710-4F4F-909C-11AB52D33F3B}" destId="{0F09CE4C-1C4E-41C6-8ADD-26A76AF969BA}" srcOrd="0" destOrd="0" presId="urn:microsoft.com/office/officeart/2018/5/layout/IconCircleLabelList"/>
    <dgm:cxn modelId="{A903AF3E-5F8A-4FA9-8D24-72C742C8A3F5}" srcId="{CBED4C8C-90E2-4A04-B7DE-910F8BAF2DD6}" destId="{182D63A5-F3F4-462D-9FDA-AF52774E8CD6}" srcOrd="7" destOrd="0" parTransId="{8D8D5DB3-3813-413A-8A38-4A8C79262347}" sibTransId="{201E7641-2EAF-4EBB-B245-2266F978AB4D}"/>
    <dgm:cxn modelId="{45EF8F6F-7FDA-430B-A363-F248CAC028F0}" srcId="{CBED4C8C-90E2-4A04-B7DE-910F8BAF2DD6}" destId="{0A947C0E-8564-43A6-9B4F-57CF03CA113E}" srcOrd="5" destOrd="0" parTransId="{EF834395-66C9-499F-AFE3-A482A86D8BD5}" sibTransId="{7DDC3A5B-8334-48BF-BA74-768E8F39A5D6}"/>
    <dgm:cxn modelId="{29D2978D-842D-471D-8AEE-EC96B127CCE6}" srcId="{CBED4C8C-90E2-4A04-B7DE-910F8BAF2DD6}" destId="{5E920A9E-FFD8-49FC-BC84-967C47B493FD}" srcOrd="1" destOrd="0" parTransId="{6153D632-0F96-44C8-A314-8808B16500D0}" sibTransId="{087962FF-3C76-4391-8CD1-FAE6A4F38E4E}"/>
    <dgm:cxn modelId="{6B663293-A4EA-4D59-9EE7-067AFBC1B4C1}" type="presOf" srcId="{5E920A9E-FFD8-49FC-BC84-967C47B493FD}" destId="{291C0463-F1E7-4DCE-B29E-FAD7D2027F88}" srcOrd="0" destOrd="0" presId="urn:microsoft.com/office/officeart/2018/5/layout/IconCircleLabelList"/>
    <dgm:cxn modelId="{01FC4CA6-0898-4539-B39A-3DAB2C632EF4}" srcId="{CBED4C8C-90E2-4A04-B7DE-910F8BAF2DD6}" destId="{38BA722F-2710-4F4F-909C-11AB52D33F3B}" srcOrd="6" destOrd="0" parTransId="{FA796FA7-B7C9-4941-8D5D-C36D626FA7FC}" sibTransId="{BA724C8A-8330-483B-8C33-8F6F5B49B747}"/>
    <dgm:cxn modelId="{3E74A1BE-A54F-4655-8ECB-C58FF76101FC}" type="presOf" srcId="{E25456A3-E621-4342-8EEC-DAABA905685D}" destId="{D7E38D3C-2E15-4185-B569-9BB0AE59C1F6}" srcOrd="0" destOrd="0" presId="urn:microsoft.com/office/officeart/2018/5/layout/IconCircleLabelList"/>
    <dgm:cxn modelId="{1FB193C1-1209-48E8-A00E-75DB36B6ECD4}" type="presOf" srcId="{077A6640-0DB3-464E-8AC6-F0AE24C9F489}" destId="{161C8636-CE95-4A8F-B7FD-FF036E4FF207}" srcOrd="0" destOrd="0" presId="urn:microsoft.com/office/officeart/2018/5/layout/IconCircleLabelList"/>
    <dgm:cxn modelId="{B8C338C2-1C61-4101-A285-B0DDEC6C8719}" type="presOf" srcId="{0A947C0E-8564-43A6-9B4F-57CF03CA113E}" destId="{3374DED2-8DCC-43D7-92DF-5043611D8888}" srcOrd="0" destOrd="0" presId="urn:microsoft.com/office/officeart/2018/5/layout/IconCircleLabelList"/>
    <dgm:cxn modelId="{75FF11C5-D3C8-4D64-80E4-D02B1E655663}" srcId="{CBED4C8C-90E2-4A04-B7DE-910F8BAF2DD6}" destId="{E25456A3-E621-4342-8EEC-DAABA905685D}" srcOrd="0" destOrd="0" parTransId="{37DBCB1A-B058-4385-8E70-9D802919527E}" sibTransId="{92FA614D-8E12-498A-8948-5E346C5687E6}"/>
    <dgm:cxn modelId="{753E44C9-A6F7-4D85-9E8D-8E2C0CF8DD57}" type="presOf" srcId="{CBED4C8C-90E2-4A04-B7DE-910F8BAF2DD6}" destId="{52CE59D5-DE91-4244-A306-A40B9525DAB5}" srcOrd="0" destOrd="0" presId="urn:microsoft.com/office/officeart/2018/5/layout/IconCircleLabelList"/>
    <dgm:cxn modelId="{8DE513CA-0FC6-43EE-8FE5-EDDF23ED837E}" type="presOf" srcId="{C8261D74-5A0D-4DAE-9A85-42127948B13C}" destId="{067D2AF0-07A5-4F20-B086-8ECBE436872E}" srcOrd="0" destOrd="0" presId="urn:microsoft.com/office/officeart/2018/5/layout/IconCircleLabelList"/>
    <dgm:cxn modelId="{FD4944D0-92EB-459B-B5FE-8550F8DA7A0E}" type="presOf" srcId="{182D63A5-F3F4-462D-9FDA-AF52774E8CD6}" destId="{FCC49819-733F-43B4-A1C8-83B8B255561D}" srcOrd="0" destOrd="0" presId="urn:microsoft.com/office/officeart/2018/5/layout/IconCircleLabelList"/>
    <dgm:cxn modelId="{3C3EDED0-0CB3-4180-BADC-77324CC29119}" type="presOf" srcId="{2EFA245A-1B4E-484E-90DD-39827756950A}" destId="{B8C1724B-326F-4716-9E21-7E81C21B25AF}" srcOrd="0" destOrd="0" presId="urn:microsoft.com/office/officeart/2018/5/layout/IconCircleLabelList"/>
    <dgm:cxn modelId="{526805D5-6611-44CF-8729-EF2598C435CC}" srcId="{CBED4C8C-90E2-4A04-B7DE-910F8BAF2DD6}" destId="{077A6640-0DB3-464E-8AC6-F0AE24C9F489}" srcOrd="3" destOrd="0" parTransId="{00F98A17-3EB0-4FA2-B622-BBC74D1A373E}" sibTransId="{02FFFE6A-03EB-4F28-8AA0-D97CBA33B8B5}"/>
    <dgm:cxn modelId="{EB5BF9DF-1E61-4D6C-9F27-E3F69B85EBB0}" srcId="{CBED4C8C-90E2-4A04-B7DE-910F8BAF2DD6}" destId="{C8261D74-5A0D-4DAE-9A85-42127948B13C}" srcOrd="4" destOrd="0" parTransId="{A58B50CD-C556-4CA9-8A7B-8CDF8841E779}" sibTransId="{F1B6A7DB-3FC7-4847-AFFE-6EFCE1B9BEB4}"/>
    <dgm:cxn modelId="{C5B90DAC-DE7C-41A2-823C-A5D84A977AB8}" type="presParOf" srcId="{52CE59D5-DE91-4244-A306-A40B9525DAB5}" destId="{6FF52D01-2043-4C45-AA5C-EACE41451139}" srcOrd="0" destOrd="0" presId="urn:microsoft.com/office/officeart/2018/5/layout/IconCircleLabelList"/>
    <dgm:cxn modelId="{AB8B1513-6BEA-4F44-B238-5CC8C5FD2A65}" type="presParOf" srcId="{6FF52D01-2043-4C45-AA5C-EACE41451139}" destId="{C2D1D5FE-3DC1-499F-855A-E45E096C558F}" srcOrd="0" destOrd="0" presId="urn:microsoft.com/office/officeart/2018/5/layout/IconCircleLabelList"/>
    <dgm:cxn modelId="{549168D6-DCEE-408A-A06A-A9667FE0A8BE}" type="presParOf" srcId="{6FF52D01-2043-4C45-AA5C-EACE41451139}" destId="{5978C2D1-CA52-4707-BA7D-3FBD8301B45D}" srcOrd="1" destOrd="0" presId="urn:microsoft.com/office/officeart/2018/5/layout/IconCircleLabelList"/>
    <dgm:cxn modelId="{6FAA2684-1E32-48B3-B42F-73B447D4CBCE}" type="presParOf" srcId="{6FF52D01-2043-4C45-AA5C-EACE41451139}" destId="{BAA60910-4F00-4CE6-A007-19DEF9F825BE}" srcOrd="2" destOrd="0" presId="urn:microsoft.com/office/officeart/2018/5/layout/IconCircleLabelList"/>
    <dgm:cxn modelId="{DB4DA75D-F217-4026-AE6B-8441F72ACD7D}" type="presParOf" srcId="{6FF52D01-2043-4C45-AA5C-EACE41451139}" destId="{D7E38D3C-2E15-4185-B569-9BB0AE59C1F6}" srcOrd="3" destOrd="0" presId="urn:microsoft.com/office/officeart/2018/5/layout/IconCircleLabelList"/>
    <dgm:cxn modelId="{B171CE21-02D9-4381-BAD8-E0D86ADB98FE}" type="presParOf" srcId="{52CE59D5-DE91-4244-A306-A40B9525DAB5}" destId="{A76EA07A-1F7B-45FA-8A04-2EF21701085E}" srcOrd="1" destOrd="0" presId="urn:microsoft.com/office/officeart/2018/5/layout/IconCircleLabelList"/>
    <dgm:cxn modelId="{B08DDD58-BEF7-4682-8F25-1EC5B522C06B}" type="presParOf" srcId="{52CE59D5-DE91-4244-A306-A40B9525DAB5}" destId="{71CA0790-8568-4DF6-B841-2D64F7583B2F}" srcOrd="2" destOrd="0" presId="urn:microsoft.com/office/officeart/2018/5/layout/IconCircleLabelList"/>
    <dgm:cxn modelId="{51D21958-02E5-4D48-93F6-D484A06EDD45}" type="presParOf" srcId="{71CA0790-8568-4DF6-B841-2D64F7583B2F}" destId="{04607ADF-04FB-41BC-A8A0-947DFE279879}" srcOrd="0" destOrd="0" presId="urn:microsoft.com/office/officeart/2018/5/layout/IconCircleLabelList"/>
    <dgm:cxn modelId="{13F67F62-E0E7-467F-B32D-B1D6A292FA87}" type="presParOf" srcId="{71CA0790-8568-4DF6-B841-2D64F7583B2F}" destId="{94819E74-1D9E-4D0A-A8DC-40DA6AA596A4}" srcOrd="1" destOrd="0" presId="urn:microsoft.com/office/officeart/2018/5/layout/IconCircleLabelList"/>
    <dgm:cxn modelId="{CCF80C83-5624-4621-9944-D61A6D74A2D6}" type="presParOf" srcId="{71CA0790-8568-4DF6-B841-2D64F7583B2F}" destId="{B3A956AE-C785-46DB-96C9-ABF49320AE94}" srcOrd="2" destOrd="0" presId="urn:microsoft.com/office/officeart/2018/5/layout/IconCircleLabelList"/>
    <dgm:cxn modelId="{B76517F0-830A-42FC-B35E-8CCCECBF32F7}" type="presParOf" srcId="{71CA0790-8568-4DF6-B841-2D64F7583B2F}" destId="{291C0463-F1E7-4DCE-B29E-FAD7D2027F88}" srcOrd="3" destOrd="0" presId="urn:microsoft.com/office/officeart/2018/5/layout/IconCircleLabelList"/>
    <dgm:cxn modelId="{15A5F923-D755-48D4-A1A5-E436E471CC48}" type="presParOf" srcId="{52CE59D5-DE91-4244-A306-A40B9525DAB5}" destId="{1D1009B1-D4EB-4016-ADFD-8D3E602BE72C}" srcOrd="3" destOrd="0" presId="urn:microsoft.com/office/officeart/2018/5/layout/IconCircleLabelList"/>
    <dgm:cxn modelId="{C1A51151-97D5-4A50-BC55-9427C85F9F56}" type="presParOf" srcId="{52CE59D5-DE91-4244-A306-A40B9525DAB5}" destId="{B399C5BF-D0AF-4D0A-BB98-6256AA4446AD}" srcOrd="4" destOrd="0" presId="urn:microsoft.com/office/officeart/2018/5/layout/IconCircleLabelList"/>
    <dgm:cxn modelId="{B3B446CE-A477-49B4-8FC6-8F93ADB58C13}" type="presParOf" srcId="{B399C5BF-D0AF-4D0A-BB98-6256AA4446AD}" destId="{E10C476E-28CD-4596-9028-DC607604CE16}" srcOrd="0" destOrd="0" presId="urn:microsoft.com/office/officeart/2018/5/layout/IconCircleLabelList"/>
    <dgm:cxn modelId="{445D2BBF-90DF-462F-B43A-2FE3C5969622}" type="presParOf" srcId="{B399C5BF-D0AF-4D0A-BB98-6256AA4446AD}" destId="{428B3E95-26FA-4CE3-9744-DF22D23CE22A}" srcOrd="1" destOrd="0" presId="urn:microsoft.com/office/officeart/2018/5/layout/IconCircleLabelList"/>
    <dgm:cxn modelId="{C9573FD4-55CA-49EA-9E3D-57031552ABFA}" type="presParOf" srcId="{B399C5BF-D0AF-4D0A-BB98-6256AA4446AD}" destId="{D43F984C-B11B-43E5-A989-11956A2D1AE8}" srcOrd="2" destOrd="0" presId="urn:microsoft.com/office/officeart/2018/5/layout/IconCircleLabelList"/>
    <dgm:cxn modelId="{EAAA85FA-C0A0-4B46-979A-0BCF1D450ADB}" type="presParOf" srcId="{B399C5BF-D0AF-4D0A-BB98-6256AA4446AD}" destId="{B8C1724B-326F-4716-9E21-7E81C21B25AF}" srcOrd="3" destOrd="0" presId="urn:microsoft.com/office/officeart/2018/5/layout/IconCircleLabelList"/>
    <dgm:cxn modelId="{99802AE9-D33F-4141-A67B-F268DCF88B6F}" type="presParOf" srcId="{52CE59D5-DE91-4244-A306-A40B9525DAB5}" destId="{715469C6-F427-4F2F-84DA-AE30FE1B9B50}" srcOrd="5" destOrd="0" presId="urn:microsoft.com/office/officeart/2018/5/layout/IconCircleLabelList"/>
    <dgm:cxn modelId="{B8E093DA-EBBA-4D71-B54B-576551874379}" type="presParOf" srcId="{52CE59D5-DE91-4244-A306-A40B9525DAB5}" destId="{F7D03371-3175-4BB6-8B2D-E45E52C586C9}" srcOrd="6" destOrd="0" presId="urn:microsoft.com/office/officeart/2018/5/layout/IconCircleLabelList"/>
    <dgm:cxn modelId="{6D4641C4-0DD6-44FB-91E8-3D5C345444BA}" type="presParOf" srcId="{F7D03371-3175-4BB6-8B2D-E45E52C586C9}" destId="{28CFF76A-FAF4-458E-89B5-3785F7A63D43}" srcOrd="0" destOrd="0" presId="urn:microsoft.com/office/officeart/2018/5/layout/IconCircleLabelList"/>
    <dgm:cxn modelId="{59D6D62C-C5C3-4075-8BC1-8799BE571218}" type="presParOf" srcId="{F7D03371-3175-4BB6-8B2D-E45E52C586C9}" destId="{FCF67559-AF15-467C-B4DC-A6DE5805B590}" srcOrd="1" destOrd="0" presId="urn:microsoft.com/office/officeart/2018/5/layout/IconCircleLabelList"/>
    <dgm:cxn modelId="{BE8221DE-CE1E-4357-BADB-C091AA0602DF}" type="presParOf" srcId="{F7D03371-3175-4BB6-8B2D-E45E52C586C9}" destId="{DD9163B2-221A-4C01-9E8C-CEB85FA3E67E}" srcOrd="2" destOrd="0" presId="urn:microsoft.com/office/officeart/2018/5/layout/IconCircleLabelList"/>
    <dgm:cxn modelId="{BA09FF96-2C95-432D-A4D1-6DBBB98F3636}" type="presParOf" srcId="{F7D03371-3175-4BB6-8B2D-E45E52C586C9}" destId="{161C8636-CE95-4A8F-B7FD-FF036E4FF207}" srcOrd="3" destOrd="0" presId="urn:microsoft.com/office/officeart/2018/5/layout/IconCircleLabelList"/>
    <dgm:cxn modelId="{FF7FC091-38CE-42F1-B3F2-105DC992F0F8}" type="presParOf" srcId="{52CE59D5-DE91-4244-A306-A40B9525DAB5}" destId="{891AF5B0-62BB-4CCE-8298-B41D3A91462C}" srcOrd="7" destOrd="0" presId="urn:microsoft.com/office/officeart/2018/5/layout/IconCircleLabelList"/>
    <dgm:cxn modelId="{F2A355B8-8E45-41A0-BFC6-D4970777A91A}" type="presParOf" srcId="{52CE59D5-DE91-4244-A306-A40B9525DAB5}" destId="{5AF4C305-A08B-49E7-8392-404461734002}" srcOrd="8" destOrd="0" presId="urn:microsoft.com/office/officeart/2018/5/layout/IconCircleLabelList"/>
    <dgm:cxn modelId="{6761B787-B729-46A1-BE29-91CDD59C4898}" type="presParOf" srcId="{5AF4C305-A08B-49E7-8392-404461734002}" destId="{5728F752-A4F3-4EDC-B385-D7D2E1CB25AB}" srcOrd="0" destOrd="0" presId="urn:microsoft.com/office/officeart/2018/5/layout/IconCircleLabelList"/>
    <dgm:cxn modelId="{A287CA49-F930-4F23-BE22-857E5423E5F9}" type="presParOf" srcId="{5AF4C305-A08B-49E7-8392-404461734002}" destId="{F40C1B5A-4521-425D-B1D1-FBC5C45A5844}" srcOrd="1" destOrd="0" presId="urn:microsoft.com/office/officeart/2018/5/layout/IconCircleLabelList"/>
    <dgm:cxn modelId="{DAAC545B-DB30-47B4-AF0F-9F2CDBBCAE50}" type="presParOf" srcId="{5AF4C305-A08B-49E7-8392-404461734002}" destId="{7C9F32E3-37CD-41DF-B738-C590DAC27EE2}" srcOrd="2" destOrd="0" presId="urn:microsoft.com/office/officeart/2018/5/layout/IconCircleLabelList"/>
    <dgm:cxn modelId="{DEE5A5DB-EC10-48EA-A7E6-1498CFC14010}" type="presParOf" srcId="{5AF4C305-A08B-49E7-8392-404461734002}" destId="{067D2AF0-07A5-4F20-B086-8ECBE436872E}" srcOrd="3" destOrd="0" presId="urn:microsoft.com/office/officeart/2018/5/layout/IconCircleLabelList"/>
    <dgm:cxn modelId="{DFC71B29-6FE1-4214-9C35-4BD89686C62F}" type="presParOf" srcId="{52CE59D5-DE91-4244-A306-A40B9525DAB5}" destId="{B0E598CC-018E-413E-9E2D-44EA4035209C}" srcOrd="9" destOrd="0" presId="urn:microsoft.com/office/officeart/2018/5/layout/IconCircleLabelList"/>
    <dgm:cxn modelId="{EF1CAA08-37B4-4181-BC25-50CD4022A964}" type="presParOf" srcId="{52CE59D5-DE91-4244-A306-A40B9525DAB5}" destId="{E33872A1-28C5-45CF-9BC2-384A73F67D93}" srcOrd="10" destOrd="0" presId="urn:microsoft.com/office/officeart/2018/5/layout/IconCircleLabelList"/>
    <dgm:cxn modelId="{3BB17FF4-04B6-4BFD-8647-D64E070B5495}" type="presParOf" srcId="{E33872A1-28C5-45CF-9BC2-384A73F67D93}" destId="{03B8B0F4-266E-4915-99F3-8FFD07EF5A97}" srcOrd="0" destOrd="0" presId="urn:microsoft.com/office/officeart/2018/5/layout/IconCircleLabelList"/>
    <dgm:cxn modelId="{A218FEA4-11F2-4E33-9BD0-A842C81D46A8}" type="presParOf" srcId="{E33872A1-28C5-45CF-9BC2-384A73F67D93}" destId="{11E1E0CC-647F-4205-A40A-CE093004A51F}" srcOrd="1" destOrd="0" presId="urn:microsoft.com/office/officeart/2018/5/layout/IconCircleLabelList"/>
    <dgm:cxn modelId="{C8A37F88-ECC4-4815-8C9E-0274ECA3157A}" type="presParOf" srcId="{E33872A1-28C5-45CF-9BC2-384A73F67D93}" destId="{DD84EBED-ED46-4041-AFCC-89581C2799C4}" srcOrd="2" destOrd="0" presId="urn:microsoft.com/office/officeart/2018/5/layout/IconCircleLabelList"/>
    <dgm:cxn modelId="{7047E58D-D4C9-4010-A574-3DB734AB4746}" type="presParOf" srcId="{E33872A1-28C5-45CF-9BC2-384A73F67D93}" destId="{3374DED2-8DCC-43D7-92DF-5043611D8888}" srcOrd="3" destOrd="0" presId="urn:microsoft.com/office/officeart/2018/5/layout/IconCircleLabelList"/>
    <dgm:cxn modelId="{AF86B0B4-7B70-4470-BD92-75DE8F6CF50F}" type="presParOf" srcId="{52CE59D5-DE91-4244-A306-A40B9525DAB5}" destId="{A08802E4-81BC-4307-8234-E31758804597}" srcOrd="11" destOrd="0" presId="urn:microsoft.com/office/officeart/2018/5/layout/IconCircleLabelList"/>
    <dgm:cxn modelId="{80769E13-02F5-45D4-B621-70606EA62C92}" type="presParOf" srcId="{52CE59D5-DE91-4244-A306-A40B9525DAB5}" destId="{B53758E4-433E-4DCD-91E3-E5E156A80ACC}" srcOrd="12" destOrd="0" presId="urn:microsoft.com/office/officeart/2018/5/layout/IconCircleLabelList"/>
    <dgm:cxn modelId="{469EE745-4F19-4625-A4E9-E6BEC16BFDBD}" type="presParOf" srcId="{B53758E4-433E-4DCD-91E3-E5E156A80ACC}" destId="{07B0C2B8-9FDD-46F1-AE05-06177C75126C}" srcOrd="0" destOrd="0" presId="urn:microsoft.com/office/officeart/2018/5/layout/IconCircleLabelList"/>
    <dgm:cxn modelId="{C9C16D67-A61D-45F2-AB98-D5C8867B1A03}" type="presParOf" srcId="{B53758E4-433E-4DCD-91E3-E5E156A80ACC}" destId="{BCF96D8E-5CCD-4470-8BF2-278493D673DF}" srcOrd="1" destOrd="0" presId="urn:microsoft.com/office/officeart/2018/5/layout/IconCircleLabelList"/>
    <dgm:cxn modelId="{B1DFC0A7-DD20-4968-9850-07930DC3B771}" type="presParOf" srcId="{B53758E4-433E-4DCD-91E3-E5E156A80ACC}" destId="{8DE9F10B-2308-4DF2-B09C-09F11CEB88B5}" srcOrd="2" destOrd="0" presId="urn:microsoft.com/office/officeart/2018/5/layout/IconCircleLabelList"/>
    <dgm:cxn modelId="{45020111-3E3E-429A-B436-97145BB8A6B3}" type="presParOf" srcId="{B53758E4-433E-4DCD-91E3-E5E156A80ACC}" destId="{0F09CE4C-1C4E-41C6-8ADD-26A76AF969BA}" srcOrd="3" destOrd="0" presId="urn:microsoft.com/office/officeart/2018/5/layout/IconCircleLabelList"/>
    <dgm:cxn modelId="{0960F209-C8DD-4265-88A1-EB5C30A42792}" type="presParOf" srcId="{52CE59D5-DE91-4244-A306-A40B9525DAB5}" destId="{F7766236-3DA2-4A35-B953-6C7AE074F8FC}" srcOrd="13" destOrd="0" presId="urn:microsoft.com/office/officeart/2018/5/layout/IconCircleLabelList"/>
    <dgm:cxn modelId="{DEC95BCD-D2E5-492F-9D17-111480A4FA5A}" type="presParOf" srcId="{52CE59D5-DE91-4244-A306-A40B9525DAB5}" destId="{0FE28703-F168-4B31-A433-966B453B044B}" srcOrd="14" destOrd="0" presId="urn:microsoft.com/office/officeart/2018/5/layout/IconCircleLabelList"/>
    <dgm:cxn modelId="{1A4D511B-2A35-4D91-91C2-32E81A2360A5}" type="presParOf" srcId="{0FE28703-F168-4B31-A433-966B453B044B}" destId="{96F4BE6F-DD43-42E9-A966-804E8AFAA7CC}" srcOrd="0" destOrd="0" presId="urn:microsoft.com/office/officeart/2018/5/layout/IconCircleLabelList"/>
    <dgm:cxn modelId="{F535155A-5AEF-4B2E-993E-73752948890A}" type="presParOf" srcId="{0FE28703-F168-4B31-A433-966B453B044B}" destId="{75EA7205-F8B8-4F6F-9C4A-2F2E871B84F1}" srcOrd="1" destOrd="0" presId="urn:microsoft.com/office/officeart/2018/5/layout/IconCircleLabelList"/>
    <dgm:cxn modelId="{A32BC6FE-26AF-4960-B3E6-A87365B81500}" type="presParOf" srcId="{0FE28703-F168-4B31-A433-966B453B044B}" destId="{18F61B48-C4FF-438F-B547-90127C61EC5C}" srcOrd="2" destOrd="0" presId="urn:microsoft.com/office/officeart/2018/5/layout/IconCircleLabelList"/>
    <dgm:cxn modelId="{FB9168F8-ABF7-41F5-A7DD-7D3AB59EA5B5}" type="presParOf" srcId="{0FE28703-F168-4B31-A433-966B453B044B}" destId="{FCC49819-733F-43B4-A1C8-83B8B25556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5ED9C-6BE0-44E3-95A1-2451186DCF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4470A0-D29A-4784-9687-D07ACBA695B4}">
      <dgm:prSet/>
      <dgm:spPr/>
      <dgm:t>
        <a:bodyPr/>
        <a:lstStyle/>
        <a:p>
          <a:r>
            <a:rPr lang="en-US"/>
            <a:t>• KPI Cards:</a:t>
          </a:r>
        </a:p>
      </dgm:t>
    </dgm:pt>
    <dgm:pt modelId="{CB41A860-502F-4DBF-B0DE-9A20A60374EF}" type="parTrans" cxnId="{88D6E421-208E-4B70-BDAD-AB547E1E5B78}">
      <dgm:prSet/>
      <dgm:spPr/>
      <dgm:t>
        <a:bodyPr/>
        <a:lstStyle/>
        <a:p>
          <a:endParaRPr lang="en-US"/>
        </a:p>
      </dgm:t>
    </dgm:pt>
    <dgm:pt modelId="{7C86296E-FD73-4FA4-84D2-AC16064DFFBB}" type="sibTrans" cxnId="{88D6E421-208E-4B70-BDAD-AB547E1E5B78}">
      <dgm:prSet/>
      <dgm:spPr/>
      <dgm:t>
        <a:bodyPr/>
        <a:lstStyle/>
        <a:p>
          <a:endParaRPr lang="en-US"/>
        </a:p>
      </dgm:t>
    </dgm:pt>
    <dgm:pt modelId="{99983755-8743-4F21-A271-D0BDA70092B2}">
      <dgm:prSet/>
      <dgm:spPr/>
      <dgm:t>
        <a:bodyPr/>
        <a:lstStyle/>
        <a:p>
          <a:r>
            <a:rPr lang="en-US"/>
            <a:t>- Total Sales</a:t>
          </a:r>
        </a:p>
      </dgm:t>
    </dgm:pt>
    <dgm:pt modelId="{2FBFB2A0-D3E0-412D-99A5-E90ED9369DA7}" type="parTrans" cxnId="{B3C00403-F822-4C51-B50A-6392C2F60D07}">
      <dgm:prSet/>
      <dgm:spPr/>
      <dgm:t>
        <a:bodyPr/>
        <a:lstStyle/>
        <a:p>
          <a:endParaRPr lang="en-US"/>
        </a:p>
      </dgm:t>
    </dgm:pt>
    <dgm:pt modelId="{3F652482-884A-4ADE-85CB-D491B8D8CBA5}" type="sibTrans" cxnId="{B3C00403-F822-4C51-B50A-6392C2F60D07}">
      <dgm:prSet/>
      <dgm:spPr/>
      <dgm:t>
        <a:bodyPr/>
        <a:lstStyle/>
        <a:p>
          <a:endParaRPr lang="en-US"/>
        </a:p>
      </dgm:t>
    </dgm:pt>
    <dgm:pt modelId="{EE3F68F1-7215-403F-B867-0C0C4A5A6D60}">
      <dgm:prSet/>
      <dgm:spPr/>
      <dgm:t>
        <a:bodyPr/>
        <a:lstStyle/>
        <a:p>
          <a:r>
            <a:rPr lang="en-US"/>
            <a:t>- Total Profit</a:t>
          </a:r>
        </a:p>
      </dgm:t>
    </dgm:pt>
    <dgm:pt modelId="{1A6EA042-916C-499C-A9C1-2DC003D58E6F}" type="parTrans" cxnId="{FAB0A32E-94FA-44AB-AAF6-5C03F258EC17}">
      <dgm:prSet/>
      <dgm:spPr/>
      <dgm:t>
        <a:bodyPr/>
        <a:lstStyle/>
        <a:p>
          <a:endParaRPr lang="en-US"/>
        </a:p>
      </dgm:t>
    </dgm:pt>
    <dgm:pt modelId="{CA55DAA2-505F-48DF-8AC1-71DDA266C425}" type="sibTrans" cxnId="{FAB0A32E-94FA-44AB-AAF6-5C03F258EC17}">
      <dgm:prSet/>
      <dgm:spPr/>
      <dgm:t>
        <a:bodyPr/>
        <a:lstStyle/>
        <a:p>
          <a:endParaRPr lang="en-US"/>
        </a:p>
      </dgm:t>
    </dgm:pt>
    <dgm:pt modelId="{3CEFF609-477C-4994-B383-468B57350D25}">
      <dgm:prSet/>
      <dgm:spPr/>
      <dgm:t>
        <a:bodyPr/>
        <a:lstStyle/>
        <a:p>
          <a:r>
            <a:rPr lang="en-US"/>
            <a:t>- Profit Margin %</a:t>
          </a:r>
        </a:p>
      </dgm:t>
    </dgm:pt>
    <dgm:pt modelId="{96337619-AECF-4043-BE5A-D3A141E22419}" type="parTrans" cxnId="{D3F48FF3-F821-449C-B0EC-948DB61E9782}">
      <dgm:prSet/>
      <dgm:spPr/>
      <dgm:t>
        <a:bodyPr/>
        <a:lstStyle/>
        <a:p>
          <a:endParaRPr lang="en-US"/>
        </a:p>
      </dgm:t>
    </dgm:pt>
    <dgm:pt modelId="{5EA422D3-38E4-4C1E-A37C-41820A2A72D6}" type="sibTrans" cxnId="{D3F48FF3-F821-449C-B0EC-948DB61E9782}">
      <dgm:prSet/>
      <dgm:spPr/>
      <dgm:t>
        <a:bodyPr/>
        <a:lstStyle/>
        <a:p>
          <a:endParaRPr lang="en-US"/>
        </a:p>
      </dgm:t>
    </dgm:pt>
    <dgm:pt modelId="{5D3D8E7D-8899-4EA0-9173-7F88E03A82BF}">
      <dgm:prSet/>
      <dgm:spPr/>
      <dgm:t>
        <a:bodyPr/>
        <a:lstStyle/>
        <a:p>
          <a:r>
            <a:rPr lang="en-US"/>
            <a:t>• Time-Series Charts:</a:t>
          </a:r>
        </a:p>
      </dgm:t>
    </dgm:pt>
    <dgm:pt modelId="{3FC50A3C-1417-4EE9-AD6F-56764CE3F1AD}" type="parTrans" cxnId="{265D3BD8-9826-43F0-8DB5-94CB4B5C1BF9}">
      <dgm:prSet/>
      <dgm:spPr/>
      <dgm:t>
        <a:bodyPr/>
        <a:lstStyle/>
        <a:p>
          <a:endParaRPr lang="en-US"/>
        </a:p>
      </dgm:t>
    </dgm:pt>
    <dgm:pt modelId="{9A7BD46F-C0F6-4095-BB9F-ED0A943F7AD7}" type="sibTrans" cxnId="{265D3BD8-9826-43F0-8DB5-94CB4B5C1BF9}">
      <dgm:prSet/>
      <dgm:spPr/>
      <dgm:t>
        <a:bodyPr/>
        <a:lstStyle/>
        <a:p>
          <a:endParaRPr lang="en-US"/>
        </a:p>
      </dgm:t>
    </dgm:pt>
    <dgm:pt modelId="{55878936-B906-4F07-B424-89CC93A0A818}">
      <dgm:prSet/>
      <dgm:spPr/>
      <dgm:t>
        <a:bodyPr/>
        <a:lstStyle/>
        <a:p>
          <a:r>
            <a:rPr lang="en-US"/>
            <a:t>- Sales Over Time</a:t>
          </a:r>
        </a:p>
      </dgm:t>
    </dgm:pt>
    <dgm:pt modelId="{6314D57B-EFE6-4A82-9970-198F93E65828}" type="parTrans" cxnId="{9B2193C9-07B4-448A-BB99-4C963C6E5B8F}">
      <dgm:prSet/>
      <dgm:spPr/>
      <dgm:t>
        <a:bodyPr/>
        <a:lstStyle/>
        <a:p>
          <a:endParaRPr lang="en-US"/>
        </a:p>
      </dgm:t>
    </dgm:pt>
    <dgm:pt modelId="{CEC82542-EC81-498E-854C-6A778BA37980}" type="sibTrans" cxnId="{9B2193C9-07B4-448A-BB99-4C963C6E5B8F}">
      <dgm:prSet/>
      <dgm:spPr/>
      <dgm:t>
        <a:bodyPr/>
        <a:lstStyle/>
        <a:p>
          <a:endParaRPr lang="en-US"/>
        </a:p>
      </dgm:t>
    </dgm:pt>
    <dgm:pt modelId="{DC631BA6-4E4B-46FF-A097-0EBB86317A29}">
      <dgm:prSet/>
      <dgm:spPr/>
      <dgm:t>
        <a:bodyPr/>
        <a:lstStyle/>
        <a:p>
          <a:r>
            <a:rPr lang="en-US"/>
            <a:t>- Profit Over Time</a:t>
          </a:r>
        </a:p>
      </dgm:t>
    </dgm:pt>
    <dgm:pt modelId="{645038D0-BA58-411D-9905-ABCAF6B87309}" type="parTrans" cxnId="{2182F790-D86A-40B2-94B8-5709FD62EB64}">
      <dgm:prSet/>
      <dgm:spPr/>
      <dgm:t>
        <a:bodyPr/>
        <a:lstStyle/>
        <a:p>
          <a:endParaRPr lang="en-US"/>
        </a:p>
      </dgm:t>
    </dgm:pt>
    <dgm:pt modelId="{F30F6E53-96F6-4B82-ACCE-D8CA064406D6}" type="sibTrans" cxnId="{2182F790-D86A-40B2-94B8-5709FD62EB64}">
      <dgm:prSet/>
      <dgm:spPr/>
      <dgm:t>
        <a:bodyPr/>
        <a:lstStyle/>
        <a:p>
          <a:endParaRPr lang="en-US"/>
        </a:p>
      </dgm:t>
    </dgm:pt>
    <dgm:pt modelId="{D8719DE9-3BED-49A5-8C47-D79B6F2E5A72}">
      <dgm:prSet/>
      <dgm:spPr/>
      <dgm:t>
        <a:bodyPr/>
        <a:lstStyle/>
        <a:p>
          <a:r>
            <a:rPr lang="en-US"/>
            <a:t>• Pie Chart:</a:t>
          </a:r>
        </a:p>
      </dgm:t>
    </dgm:pt>
    <dgm:pt modelId="{D260E2E7-49E9-4CD6-9F34-9145BB5127F0}" type="parTrans" cxnId="{C0084D2B-F63A-4BF4-9DAF-A96B14B582E2}">
      <dgm:prSet/>
      <dgm:spPr/>
      <dgm:t>
        <a:bodyPr/>
        <a:lstStyle/>
        <a:p>
          <a:endParaRPr lang="en-US"/>
        </a:p>
      </dgm:t>
    </dgm:pt>
    <dgm:pt modelId="{9C134F2C-E0C0-442B-A0C7-7CE34418731C}" type="sibTrans" cxnId="{C0084D2B-F63A-4BF4-9DAF-A96B14B582E2}">
      <dgm:prSet/>
      <dgm:spPr/>
      <dgm:t>
        <a:bodyPr/>
        <a:lstStyle/>
        <a:p>
          <a:endParaRPr lang="en-US"/>
        </a:p>
      </dgm:t>
    </dgm:pt>
    <dgm:pt modelId="{47B5DC46-F0B4-4E6A-BBA9-9CDBC963921D}">
      <dgm:prSet/>
      <dgm:spPr/>
      <dgm:t>
        <a:bodyPr/>
        <a:lstStyle/>
        <a:p>
          <a:r>
            <a:rPr lang="en-US"/>
            <a:t>- Sales by Segment</a:t>
          </a:r>
        </a:p>
      </dgm:t>
    </dgm:pt>
    <dgm:pt modelId="{1DFD7FF7-D2A0-4E5B-898B-3F84EBA39D33}" type="parTrans" cxnId="{2B1C4555-CB59-4885-8076-75F01F04B799}">
      <dgm:prSet/>
      <dgm:spPr/>
      <dgm:t>
        <a:bodyPr/>
        <a:lstStyle/>
        <a:p>
          <a:endParaRPr lang="en-US"/>
        </a:p>
      </dgm:t>
    </dgm:pt>
    <dgm:pt modelId="{E0B0C3EC-244D-4791-9737-CEAC4779A3BB}" type="sibTrans" cxnId="{2B1C4555-CB59-4885-8076-75F01F04B799}">
      <dgm:prSet/>
      <dgm:spPr/>
      <dgm:t>
        <a:bodyPr/>
        <a:lstStyle/>
        <a:p>
          <a:endParaRPr lang="en-US"/>
        </a:p>
      </dgm:t>
    </dgm:pt>
    <dgm:pt modelId="{BF95D1E6-3549-4691-9515-04FD8C5522AA}" type="pres">
      <dgm:prSet presAssocID="{B415ED9C-6BE0-44E3-95A1-2451186DCF2A}" presName="linear" presStyleCnt="0">
        <dgm:presLayoutVars>
          <dgm:animLvl val="lvl"/>
          <dgm:resizeHandles val="exact"/>
        </dgm:presLayoutVars>
      </dgm:prSet>
      <dgm:spPr/>
    </dgm:pt>
    <dgm:pt modelId="{CF422B04-8DCD-40C2-A91C-606A66EB8358}" type="pres">
      <dgm:prSet presAssocID="{F74470A0-D29A-4784-9687-D07ACBA695B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98FC145-5F69-4F80-909D-0B642AB6A40B}" type="pres">
      <dgm:prSet presAssocID="{7C86296E-FD73-4FA4-84D2-AC16064DFFBB}" presName="spacer" presStyleCnt="0"/>
      <dgm:spPr/>
    </dgm:pt>
    <dgm:pt modelId="{DDA2417E-85AA-4AC9-836E-1551AFF91E74}" type="pres">
      <dgm:prSet presAssocID="{99983755-8743-4F21-A271-D0BDA70092B2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94508897-C069-4931-BB0E-3A9FF72D2A07}" type="pres">
      <dgm:prSet presAssocID="{3F652482-884A-4ADE-85CB-D491B8D8CBA5}" presName="spacer" presStyleCnt="0"/>
      <dgm:spPr/>
    </dgm:pt>
    <dgm:pt modelId="{31E848ED-DD4A-4958-BA78-F3ABAB87FF62}" type="pres">
      <dgm:prSet presAssocID="{EE3F68F1-7215-403F-B867-0C0C4A5A6D6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EEFF0A70-E3D3-48FC-9B86-4A69DCF6E015}" type="pres">
      <dgm:prSet presAssocID="{CA55DAA2-505F-48DF-8AC1-71DDA266C425}" presName="spacer" presStyleCnt="0"/>
      <dgm:spPr/>
    </dgm:pt>
    <dgm:pt modelId="{87EE29F4-3B0F-40B6-AA68-0A76109C8FEF}" type="pres">
      <dgm:prSet presAssocID="{3CEFF609-477C-4994-B383-468B57350D2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99100177-D0E3-4364-9D1A-6D1D0DCF73C0}" type="pres">
      <dgm:prSet presAssocID="{5EA422D3-38E4-4C1E-A37C-41820A2A72D6}" presName="spacer" presStyleCnt="0"/>
      <dgm:spPr/>
    </dgm:pt>
    <dgm:pt modelId="{61D96B58-11C5-441C-82EF-85116A80B2BE}" type="pres">
      <dgm:prSet presAssocID="{5D3D8E7D-8899-4EA0-9173-7F88E03A82B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119F9AE-195F-49F4-91AE-57DBBF886AB3}" type="pres">
      <dgm:prSet presAssocID="{9A7BD46F-C0F6-4095-BB9F-ED0A943F7AD7}" presName="spacer" presStyleCnt="0"/>
      <dgm:spPr/>
    </dgm:pt>
    <dgm:pt modelId="{F8B2D682-24BD-4F23-8F4F-B3A3FA8FF02E}" type="pres">
      <dgm:prSet presAssocID="{55878936-B906-4F07-B424-89CC93A0A81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7BE0343-CDC9-4995-B8B9-58BF90294D12}" type="pres">
      <dgm:prSet presAssocID="{CEC82542-EC81-498E-854C-6A778BA37980}" presName="spacer" presStyleCnt="0"/>
      <dgm:spPr/>
    </dgm:pt>
    <dgm:pt modelId="{EABBACF9-2430-44D4-994F-B7E7F9A55670}" type="pres">
      <dgm:prSet presAssocID="{DC631BA6-4E4B-46FF-A097-0EBB86317A2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785F138-032C-4F3E-BAB8-9784773C8AC7}" type="pres">
      <dgm:prSet presAssocID="{F30F6E53-96F6-4B82-ACCE-D8CA064406D6}" presName="spacer" presStyleCnt="0"/>
      <dgm:spPr/>
    </dgm:pt>
    <dgm:pt modelId="{777D5716-DAFF-406B-847C-ADAFC6238019}" type="pres">
      <dgm:prSet presAssocID="{D8719DE9-3BED-49A5-8C47-D79B6F2E5A7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3F3582A-2DA7-44E6-8DC0-8B78874394BB}" type="pres">
      <dgm:prSet presAssocID="{9C134F2C-E0C0-442B-A0C7-7CE34418731C}" presName="spacer" presStyleCnt="0"/>
      <dgm:spPr/>
    </dgm:pt>
    <dgm:pt modelId="{DFC08538-5548-4EAC-AA83-1B67578C0234}" type="pres">
      <dgm:prSet presAssocID="{47B5DC46-F0B4-4E6A-BBA9-9CDBC963921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3C00403-F822-4C51-B50A-6392C2F60D07}" srcId="{B415ED9C-6BE0-44E3-95A1-2451186DCF2A}" destId="{99983755-8743-4F21-A271-D0BDA70092B2}" srcOrd="1" destOrd="0" parTransId="{2FBFB2A0-D3E0-412D-99A5-E90ED9369DA7}" sibTransId="{3F652482-884A-4ADE-85CB-D491B8D8CBA5}"/>
    <dgm:cxn modelId="{88D6E421-208E-4B70-BDAD-AB547E1E5B78}" srcId="{B415ED9C-6BE0-44E3-95A1-2451186DCF2A}" destId="{F74470A0-D29A-4784-9687-D07ACBA695B4}" srcOrd="0" destOrd="0" parTransId="{CB41A860-502F-4DBF-B0DE-9A20A60374EF}" sibTransId="{7C86296E-FD73-4FA4-84D2-AC16064DFFBB}"/>
    <dgm:cxn modelId="{C0084D2B-F63A-4BF4-9DAF-A96B14B582E2}" srcId="{B415ED9C-6BE0-44E3-95A1-2451186DCF2A}" destId="{D8719DE9-3BED-49A5-8C47-D79B6F2E5A72}" srcOrd="7" destOrd="0" parTransId="{D260E2E7-49E9-4CD6-9F34-9145BB5127F0}" sibTransId="{9C134F2C-E0C0-442B-A0C7-7CE34418731C}"/>
    <dgm:cxn modelId="{FAB0A32E-94FA-44AB-AAF6-5C03F258EC17}" srcId="{B415ED9C-6BE0-44E3-95A1-2451186DCF2A}" destId="{EE3F68F1-7215-403F-B867-0C0C4A5A6D60}" srcOrd="2" destOrd="0" parTransId="{1A6EA042-916C-499C-A9C1-2DC003D58E6F}" sibTransId="{CA55DAA2-505F-48DF-8AC1-71DDA266C425}"/>
    <dgm:cxn modelId="{D38CF24B-8902-4E1F-B2AF-9AF48EDD56AF}" type="presOf" srcId="{F74470A0-D29A-4784-9687-D07ACBA695B4}" destId="{CF422B04-8DCD-40C2-A91C-606A66EB8358}" srcOrd="0" destOrd="0" presId="urn:microsoft.com/office/officeart/2005/8/layout/vList2"/>
    <dgm:cxn modelId="{191D7C4D-A29C-487F-89A9-1E8D44CC6A0E}" type="presOf" srcId="{EE3F68F1-7215-403F-B867-0C0C4A5A6D60}" destId="{31E848ED-DD4A-4958-BA78-F3ABAB87FF62}" srcOrd="0" destOrd="0" presId="urn:microsoft.com/office/officeart/2005/8/layout/vList2"/>
    <dgm:cxn modelId="{5416526F-EB41-419B-9996-1EB54FFE2E9E}" type="presOf" srcId="{B415ED9C-6BE0-44E3-95A1-2451186DCF2A}" destId="{BF95D1E6-3549-4691-9515-04FD8C5522AA}" srcOrd="0" destOrd="0" presId="urn:microsoft.com/office/officeart/2005/8/layout/vList2"/>
    <dgm:cxn modelId="{2B1C4555-CB59-4885-8076-75F01F04B799}" srcId="{B415ED9C-6BE0-44E3-95A1-2451186DCF2A}" destId="{47B5DC46-F0B4-4E6A-BBA9-9CDBC963921D}" srcOrd="8" destOrd="0" parTransId="{1DFD7FF7-D2A0-4E5B-898B-3F84EBA39D33}" sibTransId="{E0B0C3EC-244D-4791-9737-CEAC4779A3BB}"/>
    <dgm:cxn modelId="{29549156-8664-414E-BE8B-B22AEF722FBE}" type="presOf" srcId="{55878936-B906-4F07-B424-89CC93A0A818}" destId="{F8B2D682-24BD-4F23-8F4F-B3A3FA8FF02E}" srcOrd="0" destOrd="0" presId="urn:microsoft.com/office/officeart/2005/8/layout/vList2"/>
    <dgm:cxn modelId="{2182F790-D86A-40B2-94B8-5709FD62EB64}" srcId="{B415ED9C-6BE0-44E3-95A1-2451186DCF2A}" destId="{DC631BA6-4E4B-46FF-A097-0EBB86317A29}" srcOrd="6" destOrd="0" parTransId="{645038D0-BA58-411D-9905-ABCAF6B87309}" sibTransId="{F30F6E53-96F6-4B82-ACCE-D8CA064406D6}"/>
    <dgm:cxn modelId="{60FA6698-699C-461F-962D-2896428DD28F}" type="presOf" srcId="{DC631BA6-4E4B-46FF-A097-0EBB86317A29}" destId="{EABBACF9-2430-44D4-994F-B7E7F9A55670}" srcOrd="0" destOrd="0" presId="urn:microsoft.com/office/officeart/2005/8/layout/vList2"/>
    <dgm:cxn modelId="{3042C098-C208-48AB-8604-65E3EEBE86F4}" type="presOf" srcId="{47B5DC46-F0B4-4E6A-BBA9-9CDBC963921D}" destId="{DFC08538-5548-4EAC-AA83-1B67578C0234}" srcOrd="0" destOrd="0" presId="urn:microsoft.com/office/officeart/2005/8/layout/vList2"/>
    <dgm:cxn modelId="{34A62EA9-0FDB-4AC0-9EE5-F64B468310E8}" type="presOf" srcId="{3CEFF609-477C-4994-B383-468B57350D25}" destId="{87EE29F4-3B0F-40B6-AA68-0A76109C8FEF}" srcOrd="0" destOrd="0" presId="urn:microsoft.com/office/officeart/2005/8/layout/vList2"/>
    <dgm:cxn modelId="{C88841B4-F879-49F5-9673-E3240D6E2905}" type="presOf" srcId="{5D3D8E7D-8899-4EA0-9173-7F88E03A82BF}" destId="{61D96B58-11C5-441C-82EF-85116A80B2BE}" srcOrd="0" destOrd="0" presId="urn:microsoft.com/office/officeart/2005/8/layout/vList2"/>
    <dgm:cxn modelId="{682E4DB7-D5BC-4CF9-B732-04CF01D8D0F7}" type="presOf" srcId="{99983755-8743-4F21-A271-D0BDA70092B2}" destId="{DDA2417E-85AA-4AC9-836E-1551AFF91E74}" srcOrd="0" destOrd="0" presId="urn:microsoft.com/office/officeart/2005/8/layout/vList2"/>
    <dgm:cxn modelId="{9B2193C9-07B4-448A-BB99-4C963C6E5B8F}" srcId="{B415ED9C-6BE0-44E3-95A1-2451186DCF2A}" destId="{55878936-B906-4F07-B424-89CC93A0A818}" srcOrd="5" destOrd="0" parTransId="{6314D57B-EFE6-4A82-9970-198F93E65828}" sibTransId="{CEC82542-EC81-498E-854C-6A778BA37980}"/>
    <dgm:cxn modelId="{265D3BD8-9826-43F0-8DB5-94CB4B5C1BF9}" srcId="{B415ED9C-6BE0-44E3-95A1-2451186DCF2A}" destId="{5D3D8E7D-8899-4EA0-9173-7F88E03A82BF}" srcOrd="4" destOrd="0" parTransId="{3FC50A3C-1417-4EE9-AD6F-56764CE3F1AD}" sibTransId="{9A7BD46F-C0F6-4095-BB9F-ED0A943F7AD7}"/>
    <dgm:cxn modelId="{AF4179ED-C219-47B0-A113-E468ECAD2760}" type="presOf" srcId="{D8719DE9-3BED-49A5-8C47-D79B6F2E5A72}" destId="{777D5716-DAFF-406B-847C-ADAFC6238019}" srcOrd="0" destOrd="0" presId="urn:microsoft.com/office/officeart/2005/8/layout/vList2"/>
    <dgm:cxn modelId="{D3F48FF3-F821-449C-B0EC-948DB61E9782}" srcId="{B415ED9C-6BE0-44E3-95A1-2451186DCF2A}" destId="{3CEFF609-477C-4994-B383-468B57350D25}" srcOrd="3" destOrd="0" parTransId="{96337619-AECF-4043-BE5A-D3A141E22419}" sibTransId="{5EA422D3-38E4-4C1E-A37C-41820A2A72D6}"/>
    <dgm:cxn modelId="{65DD5438-19FE-48AE-ABE6-F177AAA3824A}" type="presParOf" srcId="{BF95D1E6-3549-4691-9515-04FD8C5522AA}" destId="{CF422B04-8DCD-40C2-A91C-606A66EB8358}" srcOrd="0" destOrd="0" presId="urn:microsoft.com/office/officeart/2005/8/layout/vList2"/>
    <dgm:cxn modelId="{4D6C628D-A074-4B08-BE25-9EB74FE62E99}" type="presParOf" srcId="{BF95D1E6-3549-4691-9515-04FD8C5522AA}" destId="{498FC145-5F69-4F80-909D-0B642AB6A40B}" srcOrd="1" destOrd="0" presId="urn:microsoft.com/office/officeart/2005/8/layout/vList2"/>
    <dgm:cxn modelId="{23C37FA8-12F6-4E23-ABE4-8E839C509237}" type="presParOf" srcId="{BF95D1E6-3549-4691-9515-04FD8C5522AA}" destId="{DDA2417E-85AA-4AC9-836E-1551AFF91E74}" srcOrd="2" destOrd="0" presId="urn:microsoft.com/office/officeart/2005/8/layout/vList2"/>
    <dgm:cxn modelId="{0B511775-4B5E-404D-9F11-DD9F8422DAFB}" type="presParOf" srcId="{BF95D1E6-3549-4691-9515-04FD8C5522AA}" destId="{94508897-C069-4931-BB0E-3A9FF72D2A07}" srcOrd="3" destOrd="0" presId="urn:microsoft.com/office/officeart/2005/8/layout/vList2"/>
    <dgm:cxn modelId="{76BBA717-C840-42B8-92AC-DEA8357A3261}" type="presParOf" srcId="{BF95D1E6-3549-4691-9515-04FD8C5522AA}" destId="{31E848ED-DD4A-4958-BA78-F3ABAB87FF62}" srcOrd="4" destOrd="0" presId="urn:microsoft.com/office/officeart/2005/8/layout/vList2"/>
    <dgm:cxn modelId="{460F1B2D-F638-433A-93E2-824C844CA759}" type="presParOf" srcId="{BF95D1E6-3549-4691-9515-04FD8C5522AA}" destId="{EEFF0A70-E3D3-48FC-9B86-4A69DCF6E015}" srcOrd="5" destOrd="0" presId="urn:microsoft.com/office/officeart/2005/8/layout/vList2"/>
    <dgm:cxn modelId="{A5E559E1-AC29-4234-87EB-D0BAE3C6AD63}" type="presParOf" srcId="{BF95D1E6-3549-4691-9515-04FD8C5522AA}" destId="{87EE29F4-3B0F-40B6-AA68-0A76109C8FEF}" srcOrd="6" destOrd="0" presId="urn:microsoft.com/office/officeart/2005/8/layout/vList2"/>
    <dgm:cxn modelId="{64D688AF-3DA7-4CA4-AD10-AF7A7A77F7E6}" type="presParOf" srcId="{BF95D1E6-3549-4691-9515-04FD8C5522AA}" destId="{99100177-D0E3-4364-9D1A-6D1D0DCF73C0}" srcOrd="7" destOrd="0" presId="urn:microsoft.com/office/officeart/2005/8/layout/vList2"/>
    <dgm:cxn modelId="{645FE725-1D04-4C06-B028-3A70DFB81B8D}" type="presParOf" srcId="{BF95D1E6-3549-4691-9515-04FD8C5522AA}" destId="{61D96B58-11C5-441C-82EF-85116A80B2BE}" srcOrd="8" destOrd="0" presId="urn:microsoft.com/office/officeart/2005/8/layout/vList2"/>
    <dgm:cxn modelId="{40A196E2-762D-4CFB-8420-038B587D387A}" type="presParOf" srcId="{BF95D1E6-3549-4691-9515-04FD8C5522AA}" destId="{D119F9AE-195F-49F4-91AE-57DBBF886AB3}" srcOrd="9" destOrd="0" presId="urn:microsoft.com/office/officeart/2005/8/layout/vList2"/>
    <dgm:cxn modelId="{71968D7B-E950-447C-9D06-B2CD25FF34B9}" type="presParOf" srcId="{BF95D1E6-3549-4691-9515-04FD8C5522AA}" destId="{F8B2D682-24BD-4F23-8F4F-B3A3FA8FF02E}" srcOrd="10" destOrd="0" presId="urn:microsoft.com/office/officeart/2005/8/layout/vList2"/>
    <dgm:cxn modelId="{87D7E8F9-6CEF-456D-A0DD-E1AADB3DAC2C}" type="presParOf" srcId="{BF95D1E6-3549-4691-9515-04FD8C5522AA}" destId="{67BE0343-CDC9-4995-B8B9-58BF90294D12}" srcOrd="11" destOrd="0" presId="urn:microsoft.com/office/officeart/2005/8/layout/vList2"/>
    <dgm:cxn modelId="{2DDB74CE-35C1-4899-8A91-43B9D4031BAF}" type="presParOf" srcId="{BF95D1E6-3549-4691-9515-04FD8C5522AA}" destId="{EABBACF9-2430-44D4-994F-B7E7F9A55670}" srcOrd="12" destOrd="0" presId="urn:microsoft.com/office/officeart/2005/8/layout/vList2"/>
    <dgm:cxn modelId="{CBD6A70B-E1B1-4DAE-B437-251647BBB366}" type="presParOf" srcId="{BF95D1E6-3549-4691-9515-04FD8C5522AA}" destId="{1785F138-032C-4F3E-BAB8-9784773C8AC7}" srcOrd="13" destOrd="0" presId="urn:microsoft.com/office/officeart/2005/8/layout/vList2"/>
    <dgm:cxn modelId="{542ACB1D-29FC-4DD6-9EC4-C03E787F2016}" type="presParOf" srcId="{BF95D1E6-3549-4691-9515-04FD8C5522AA}" destId="{777D5716-DAFF-406B-847C-ADAFC6238019}" srcOrd="14" destOrd="0" presId="urn:microsoft.com/office/officeart/2005/8/layout/vList2"/>
    <dgm:cxn modelId="{A017053A-39E1-4A6D-A838-073BCE51F2F9}" type="presParOf" srcId="{BF95D1E6-3549-4691-9515-04FD8C5522AA}" destId="{23F3582A-2DA7-44E6-8DC0-8B78874394BB}" srcOrd="15" destOrd="0" presId="urn:microsoft.com/office/officeart/2005/8/layout/vList2"/>
    <dgm:cxn modelId="{B48B81EC-9872-4511-8DE2-840A4253C8D4}" type="presParOf" srcId="{BF95D1E6-3549-4691-9515-04FD8C5522AA}" destId="{DFC08538-5548-4EAC-AA83-1B67578C023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F9602-EF19-43C4-91F6-B99AFF07B8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A4D49E-3418-478B-AEDC-CD4466011A1F}">
      <dgm:prSet/>
      <dgm:spPr/>
      <dgm:t>
        <a:bodyPr/>
        <a:lstStyle/>
        <a:p>
          <a:r>
            <a:rPr lang="en-US"/>
            <a:t>• Slicers:</a:t>
          </a:r>
        </a:p>
      </dgm:t>
    </dgm:pt>
    <dgm:pt modelId="{4E0E26CD-8A0F-47A1-B8A6-BDFE2C406879}" type="parTrans" cxnId="{CFFABCAE-E7AF-4AAD-9D2B-D40583ABA1D1}">
      <dgm:prSet/>
      <dgm:spPr/>
      <dgm:t>
        <a:bodyPr/>
        <a:lstStyle/>
        <a:p>
          <a:endParaRPr lang="en-US"/>
        </a:p>
      </dgm:t>
    </dgm:pt>
    <dgm:pt modelId="{9274304A-857F-4A0E-AF33-CF6E57200DA6}" type="sibTrans" cxnId="{CFFABCAE-E7AF-4AAD-9D2B-D40583ABA1D1}">
      <dgm:prSet/>
      <dgm:spPr/>
      <dgm:t>
        <a:bodyPr/>
        <a:lstStyle/>
        <a:p>
          <a:endParaRPr lang="en-US"/>
        </a:p>
      </dgm:t>
    </dgm:pt>
    <dgm:pt modelId="{B2D16941-C28D-4081-8839-BE6070B2B33B}">
      <dgm:prSet/>
      <dgm:spPr/>
      <dgm:t>
        <a:bodyPr/>
        <a:lstStyle/>
        <a:p>
          <a:r>
            <a:rPr lang="en-US"/>
            <a:t>- Country, Segment, Product</a:t>
          </a:r>
        </a:p>
      </dgm:t>
    </dgm:pt>
    <dgm:pt modelId="{3D7A3080-698F-449D-A2DA-6C7D1860936C}" type="parTrans" cxnId="{82027992-47FC-4783-A53F-8643252D62FC}">
      <dgm:prSet/>
      <dgm:spPr/>
      <dgm:t>
        <a:bodyPr/>
        <a:lstStyle/>
        <a:p>
          <a:endParaRPr lang="en-US"/>
        </a:p>
      </dgm:t>
    </dgm:pt>
    <dgm:pt modelId="{7DAB7E52-9882-46CE-906F-997929CB5E91}" type="sibTrans" cxnId="{82027992-47FC-4783-A53F-8643252D62FC}">
      <dgm:prSet/>
      <dgm:spPr/>
      <dgm:t>
        <a:bodyPr/>
        <a:lstStyle/>
        <a:p>
          <a:endParaRPr lang="en-US"/>
        </a:p>
      </dgm:t>
    </dgm:pt>
    <dgm:pt modelId="{1DC27CE5-F16B-4B5C-8314-9A168F06D5B6}">
      <dgm:prSet/>
      <dgm:spPr/>
      <dgm:t>
        <a:bodyPr/>
        <a:lstStyle/>
        <a:p>
          <a:r>
            <a:rPr lang="en-US"/>
            <a:t>• Color Theme:</a:t>
          </a:r>
        </a:p>
      </dgm:t>
    </dgm:pt>
    <dgm:pt modelId="{13F09E33-D4CE-48BA-99CD-DBE1917F8D6A}" type="parTrans" cxnId="{74607924-911A-42D2-A76F-29B27BEE3802}">
      <dgm:prSet/>
      <dgm:spPr/>
      <dgm:t>
        <a:bodyPr/>
        <a:lstStyle/>
        <a:p>
          <a:endParaRPr lang="en-US"/>
        </a:p>
      </dgm:t>
    </dgm:pt>
    <dgm:pt modelId="{BF00EEE1-CD81-46DD-A9E2-1482C20DFB3A}" type="sibTrans" cxnId="{74607924-911A-42D2-A76F-29B27BEE3802}">
      <dgm:prSet/>
      <dgm:spPr/>
      <dgm:t>
        <a:bodyPr/>
        <a:lstStyle/>
        <a:p>
          <a:endParaRPr lang="en-US"/>
        </a:p>
      </dgm:t>
    </dgm:pt>
    <dgm:pt modelId="{59FE32CE-C3AC-406C-BD87-0B9A2E2810E5}">
      <dgm:prSet/>
      <dgm:spPr/>
      <dgm:t>
        <a:bodyPr/>
        <a:lstStyle/>
        <a:p>
          <a:r>
            <a:rPr lang="en-US"/>
            <a:t>- Consistent and clean</a:t>
          </a:r>
        </a:p>
      </dgm:t>
    </dgm:pt>
    <dgm:pt modelId="{19D2F372-8CEF-46E6-88AA-6D0B7E4667F9}" type="parTrans" cxnId="{59220CDE-0620-49FE-AD15-779E0C3E6834}">
      <dgm:prSet/>
      <dgm:spPr/>
      <dgm:t>
        <a:bodyPr/>
        <a:lstStyle/>
        <a:p>
          <a:endParaRPr lang="en-US"/>
        </a:p>
      </dgm:t>
    </dgm:pt>
    <dgm:pt modelId="{133D8FD2-BA5C-405C-823A-4A445AF20927}" type="sibTrans" cxnId="{59220CDE-0620-49FE-AD15-779E0C3E6834}">
      <dgm:prSet/>
      <dgm:spPr/>
      <dgm:t>
        <a:bodyPr/>
        <a:lstStyle/>
        <a:p>
          <a:endParaRPr lang="en-US"/>
        </a:p>
      </dgm:t>
    </dgm:pt>
    <dgm:pt modelId="{2A33170C-791F-4724-A789-521905F1500C}">
      <dgm:prSet/>
      <dgm:spPr/>
      <dgm:t>
        <a:bodyPr/>
        <a:lstStyle/>
        <a:p>
          <a:r>
            <a:rPr lang="en-US"/>
            <a:t>• Optional Navigation:</a:t>
          </a:r>
        </a:p>
      </dgm:t>
    </dgm:pt>
    <dgm:pt modelId="{4C09C317-1713-46E8-B80E-9A67D9C11E15}" type="parTrans" cxnId="{0730FCCA-F547-431B-BF5D-EB959666DA54}">
      <dgm:prSet/>
      <dgm:spPr/>
      <dgm:t>
        <a:bodyPr/>
        <a:lstStyle/>
        <a:p>
          <a:endParaRPr lang="en-US"/>
        </a:p>
      </dgm:t>
    </dgm:pt>
    <dgm:pt modelId="{49752296-C8D4-43A7-BB3D-E50108644D86}" type="sibTrans" cxnId="{0730FCCA-F547-431B-BF5D-EB959666DA54}">
      <dgm:prSet/>
      <dgm:spPr/>
      <dgm:t>
        <a:bodyPr/>
        <a:lstStyle/>
        <a:p>
          <a:endParaRPr lang="en-US"/>
        </a:p>
      </dgm:t>
    </dgm:pt>
    <dgm:pt modelId="{823ED9F5-4DFE-44F9-845D-896F9CF94788}">
      <dgm:prSet/>
      <dgm:spPr/>
      <dgm:t>
        <a:bodyPr/>
        <a:lstStyle/>
        <a:p>
          <a:r>
            <a:rPr lang="en-US"/>
            <a:t>- Page buttons if multiple views</a:t>
          </a:r>
        </a:p>
      </dgm:t>
    </dgm:pt>
    <dgm:pt modelId="{47D7E25D-1A89-41A2-92F6-D2EEAB8F8337}" type="parTrans" cxnId="{CEEE4947-1D78-4697-A026-A592FB7E2FF6}">
      <dgm:prSet/>
      <dgm:spPr/>
      <dgm:t>
        <a:bodyPr/>
        <a:lstStyle/>
        <a:p>
          <a:endParaRPr lang="en-US"/>
        </a:p>
      </dgm:t>
    </dgm:pt>
    <dgm:pt modelId="{5721DA05-A578-4324-935C-AB6E5270BCC8}" type="sibTrans" cxnId="{CEEE4947-1D78-4697-A026-A592FB7E2FF6}">
      <dgm:prSet/>
      <dgm:spPr/>
      <dgm:t>
        <a:bodyPr/>
        <a:lstStyle/>
        <a:p>
          <a:endParaRPr lang="en-US"/>
        </a:p>
      </dgm:t>
    </dgm:pt>
    <dgm:pt modelId="{EFC9DF69-A398-4F00-B1F5-82BB0A09D05C}" type="pres">
      <dgm:prSet presAssocID="{657F9602-EF19-43C4-91F6-B99AFF07B818}" presName="linear" presStyleCnt="0">
        <dgm:presLayoutVars>
          <dgm:dir/>
          <dgm:animLvl val="lvl"/>
          <dgm:resizeHandles val="exact"/>
        </dgm:presLayoutVars>
      </dgm:prSet>
      <dgm:spPr/>
    </dgm:pt>
    <dgm:pt modelId="{833C94B6-41D6-47D9-9E54-52186A15D583}" type="pres">
      <dgm:prSet presAssocID="{54A4D49E-3418-478B-AEDC-CD4466011A1F}" presName="parentLin" presStyleCnt="0"/>
      <dgm:spPr/>
    </dgm:pt>
    <dgm:pt modelId="{95D6D0D0-9DF8-4C35-9308-D2350CB23791}" type="pres">
      <dgm:prSet presAssocID="{54A4D49E-3418-478B-AEDC-CD4466011A1F}" presName="parentLeftMargin" presStyleLbl="node1" presStyleIdx="0" presStyleCnt="6"/>
      <dgm:spPr/>
    </dgm:pt>
    <dgm:pt modelId="{69D674E2-4BA4-4759-9C26-8742B5D1912F}" type="pres">
      <dgm:prSet presAssocID="{54A4D49E-3418-478B-AEDC-CD4466011A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A0CE2D5-7A3A-4CC4-BD5E-D5577BA0E931}" type="pres">
      <dgm:prSet presAssocID="{54A4D49E-3418-478B-AEDC-CD4466011A1F}" presName="negativeSpace" presStyleCnt="0"/>
      <dgm:spPr/>
    </dgm:pt>
    <dgm:pt modelId="{A3B161BB-4C94-45D0-BDF3-ADE3FEB45548}" type="pres">
      <dgm:prSet presAssocID="{54A4D49E-3418-478B-AEDC-CD4466011A1F}" presName="childText" presStyleLbl="conFgAcc1" presStyleIdx="0" presStyleCnt="6">
        <dgm:presLayoutVars>
          <dgm:bulletEnabled val="1"/>
        </dgm:presLayoutVars>
      </dgm:prSet>
      <dgm:spPr/>
    </dgm:pt>
    <dgm:pt modelId="{80551B35-3955-443D-BCC9-51C56BCB5979}" type="pres">
      <dgm:prSet presAssocID="{9274304A-857F-4A0E-AF33-CF6E57200DA6}" presName="spaceBetweenRectangles" presStyleCnt="0"/>
      <dgm:spPr/>
    </dgm:pt>
    <dgm:pt modelId="{C5E8F45D-A653-45C0-AE2A-FC1D14CB8E4F}" type="pres">
      <dgm:prSet presAssocID="{B2D16941-C28D-4081-8839-BE6070B2B33B}" presName="parentLin" presStyleCnt="0"/>
      <dgm:spPr/>
    </dgm:pt>
    <dgm:pt modelId="{C985C1D0-0C20-443A-BC53-AD40EA964D55}" type="pres">
      <dgm:prSet presAssocID="{B2D16941-C28D-4081-8839-BE6070B2B33B}" presName="parentLeftMargin" presStyleLbl="node1" presStyleIdx="0" presStyleCnt="6"/>
      <dgm:spPr/>
    </dgm:pt>
    <dgm:pt modelId="{D81D3AA8-0AAF-4D87-9C61-2BB9925945CF}" type="pres">
      <dgm:prSet presAssocID="{B2D16941-C28D-4081-8839-BE6070B2B33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E14AABD-9BCB-406A-84FD-3C183E427CC7}" type="pres">
      <dgm:prSet presAssocID="{B2D16941-C28D-4081-8839-BE6070B2B33B}" presName="negativeSpace" presStyleCnt="0"/>
      <dgm:spPr/>
    </dgm:pt>
    <dgm:pt modelId="{FB9F1C95-D24F-45EE-8B4A-55AA22FB7F46}" type="pres">
      <dgm:prSet presAssocID="{B2D16941-C28D-4081-8839-BE6070B2B33B}" presName="childText" presStyleLbl="conFgAcc1" presStyleIdx="1" presStyleCnt="6">
        <dgm:presLayoutVars>
          <dgm:bulletEnabled val="1"/>
        </dgm:presLayoutVars>
      </dgm:prSet>
      <dgm:spPr/>
    </dgm:pt>
    <dgm:pt modelId="{D15F22FB-B59B-498B-B29F-FAA6E7CC869A}" type="pres">
      <dgm:prSet presAssocID="{7DAB7E52-9882-46CE-906F-997929CB5E91}" presName="spaceBetweenRectangles" presStyleCnt="0"/>
      <dgm:spPr/>
    </dgm:pt>
    <dgm:pt modelId="{033B75F0-ACA0-4C92-B478-BCAAD244B7BB}" type="pres">
      <dgm:prSet presAssocID="{1DC27CE5-F16B-4B5C-8314-9A168F06D5B6}" presName="parentLin" presStyleCnt="0"/>
      <dgm:spPr/>
    </dgm:pt>
    <dgm:pt modelId="{97C79D0B-9D0F-47C2-923A-EAED389776B1}" type="pres">
      <dgm:prSet presAssocID="{1DC27CE5-F16B-4B5C-8314-9A168F06D5B6}" presName="parentLeftMargin" presStyleLbl="node1" presStyleIdx="1" presStyleCnt="6"/>
      <dgm:spPr/>
    </dgm:pt>
    <dgm:pt modelId="{16F429DD-7C5C-4624-BA43-73AF300E979A}" type="pres">
      <dgm:prSet presAssocID="{1DC27CE5-F16B-4B5C-8314-9A168F06D5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07198B5-9C01-4826-84D6-BC25D8253AC3}" type="pres">
      <dgm:prSet presAssocID="{1DC27CE5-F16B-4B5C-8314-9A168F06D5B6}" presName="negativeSpace" presStyleCnt="0"/>
      <dgm:spPr/>
    </dgm:pt>
    <dgm:pt modelId="{374DAB5E-1DBB-4E19-B92C-79A5F2146A84}" type="pres">
      <dgm:prSet presAssocID="{1DC27CE5-F16B-4B5C-8314-9A168F06D5B6}" presName="childText" presStyleLbl="conFgAcc1" presStyleIdx="2" presStyleCnt="6">
        <dgm:presLayoutVars>
          <dgm:bulletEnabled val="1"/>
        </dgm:presLayoutVars>
      </dgm:prSet>
      <dgm:spPr/>
    </dgm:pt>
    <dgm:pt modelId="{A8B962AA-2F4C-46A7-99EE-21DAD25D6984}" type="pres">
      <dgm:prSet presAssocID="{BF00EEE1-CD81-46DD-A9E2-1482C20DFB3A}" presName="spaceBetweenRectangles" presStyleCnt="0"/>
      <dgm:spPr/>
    </dgm:pt>
    <dgm:pt modelId="{C7F30BF6-0DDF-48A5-A5E1-280D5E7CAC89}" type="pres">
      <dgm:prSet presAssocID="{59FE32CE-C3AC-406C-BD87-0B9A2E2810E5}" presName="parentLin" presStyleCnt="0"/>
      <dgm:spPr/>
    </dgm:pt>
    <dgm:pt modelId="{6BAC3865-C913-4DF9-A71F-2514766B678F}" type="pres">
      <dgm:prSet presAssocID="{59FE32CE-C3AC-406C-BD87-0B9A2E2810E5}" presName="parentLeftMargin" presStyleLbl="node1" presStyleIdx="2" presStyleCnt="6"/>
      <dgm:spPr/>
    </dgm:pt>
    <dgm:pt modelId="{D1B43CC8-679B-4927-B516-D9A36FEBF04E}" type="pres">
      <dgm:prSet presAssocID="{59FE32CE-C3AC-406C-BD87-0B9A2E2810E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FD17E3F-2F6B-4B48-B1BF-E22FEC9022B2}" type="pres">
      <dgm:prSet presAssocID="{59FE32CE-C3AC-406C-BD87-0B9A2E2810E5}" presName="negativeSpace" presStyleCnt="0"/>
      <dgm:spPr/>
    </dgm:pt>
    <dgm:pt modelId="{C0C5ADA7-4BBC-4DCD-8D3F-B5C769FF39A5}" type="pres">
      <dgm:prSet presAssocID="{59FE32CE-C3AC-406C-BD87-0B9A2E2810E5}" presName="childText" presStyleLbl="conFgAcc1" presStyleIdx="3" presStyleCnt="6">
        <dgm:presLayoutVars>
          <dgm:bulletEnabled val="1"/>
        </dgm:presLayoutVars>
      </dgm:prSet>
      <dgm:spPr/>
    </dgm:pt>
    <dgm:pt modelId="{4B032A3F-8B09-4F78-82B8-CEAEA2A43AEF}" type="pres">
      <dgm:prSet presAssocID="{133D8FD2-BA5C-405C-823A-4A445AF20927}" presName="spaceBetweenRectangles" presStyleCnt="0"/>
      <dgm:spPr/>
    </dgm:pt>
    <dgm:pt modelId="{4AE99AF2-CE0C-4A3E-AC74-42B99BA43B84}" type="pres">
      <dgm:prSet presAssocID="{2A33170C-791F-4724-A789-521905F1500C}" presName="parentLin" presStyleCnt="0"/>
      <dgm:spPr/>
    </dgm:pt>
    <dgm:pt modelId="{2866DD79-5F12-4B7E-A92B-3453790E030C}" type="pres">
      <dgm:prSet presAssocID="{2A33170C-791F-4724-A789-521905F1500C}" presName="parentLeftMargin" presStyleLbl="node1" presStyleIdx="3" presStyleCnt="6"/>
      <dgm:spPr/>
    </dgm:pt>
    <dgm:pt modelId="{CC4053FB-9C96-4A0E-A4E9-2CE1132E8338}" type="pres">
      <dgm:prSet presAssocID="{2A33170C-791F-4724-A789-521905F150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AE7D73-89DF-40AC-B2F6-1F05D51BBE58}" type="pres">
      <dgm:prSet presAssocID="{2A33170C-791F-4724-A789-521905F1500C}" presName="negativeSpace" presStyleCnt="0"/>
      <dgm:spPr/>
    </dgm:pt>
    <dgm:pt modelId="{C5B8D6FD-D007-42A3-B8D5-1EED1AA91E7F}" type="pres">
      <dgm:prSet presAssocID="{2A33170C-791F-4724-A789-521905F1500C}" presName="childText" presStyleLbl="conFgAcc1" presStyleIdx="4" presStyleCnt="6">
        <dgm:presLayoutVars>
          <dgm:bulletEnabled val="1"/>
        </dgm:presLayoutVars>
      </dgm:prSet>
      <dgm:spPr/>
    </dgm:pt>
    <dgm:pt modelId="{480BE419-A5DE-4CC9-97B8-A941FEACB776}" type="pres">
      <dgm:prSet presAssocID="{49752296-C8D4-43A7-BB3D-E50108644D86}" presName="spaceBetweenRectangles" presStyleCnt="0"/>
      <dgm:spPr/>
    </dgm:pt>
    <dgm:pt modelId="{9494A4F3-456B-4C92-AEAB-485A8A4E3DE2}" type="pres">
      <dgm:prSet presAssocID="{823ED9F5-4DFE-44F9-845D-896F9CF94788}" presName="parentLin" presStyleCnt="0"/>
      <dgm:spPr/>
    </dgm:pt>
    <dgm:pt modelId="{FF95BFA4-EE3D-49EC-92D8-371285E9E4BD}" type="pres">
      <dgm:prSet presAssocID="{823ED9F5-4DFE-44F9-845D-896F9CF94788}" presName="parentLeftMargin" presStyleLbl="node1" presStyleIdx="4" presStyleCnt="6"/>
      <dgm:spPr/>
    </dgm:pt>
    <dgm:pt modelId="{812A7D3B-2052-4244-9D03-63DBEB2C0C75}" type="pres">
      <dgm:prSet presAssocID="{823ED9F5-4DFE-44F9-845D-896F9CF9478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7DBB926-EAC0-4E46-8CC5-80F87D1AD2DC}" type="pres">
      <dgm:prSet presAssocID="{823ED9F5-4DFE-44F9-845D-896F9CF94788}" presName="negativeSpace" presStyleCnt="0"/>
      <dgm:spPr/>
    </dgm:pt>
    <dgm:pt modelId="{59C18D61-91C8-4363-92AF-8012D1F1FFDB}" type="pres">
      <dgm:prSet presAssocID="{823ED9F5-4DFE-44F9-845D-896F9CF9478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386EE0D-6A06-497C-A216-2C2141AB5B17}" type="presOf" srcId="{59FE32CE-C3AC-406C-BD87-0B9A2E2810E5}" destId="{D1B43CC8-679B-4927-B516-D9A36FEBF04E}" srcOrd="1" destOrd="0" presId="urn:microsoft.com/office/officeart/2005/8/layout/list1"/>
    <dgm:cxn modelId="{3E196323-AFCF-4A57-8864-D8FC6385712E}" type="presOf" srcId="{2A33170C-791F-4724-A789-521905F1500C}" destId="{CC4053FB-9C96-4A0E-A4E9-2CE1132E8338}" srcOrd="1" destOrd="0" presId="urn:microsoft.com/office/officeart/2005/8/layout/list1"/>
    <dgm:cxn modelId="{74607924-911A-42D2-A76F-29B27BEE3802}" srcId="{657F9602-EF19-43C4-91F6-B99AFF07B818}" destId="{1DC27CE5-F16B-4B5C-8314-9A168F06D5B6}" srcOrd="2" destOrd="0" parTransId="{13F09E33-D4CE-48BA-99CD-DBE1917F8D6A}" sibTransId="{BF00EEE1-CD81-46DD-A9E2-1482C20DFB3A}"/>
    <dgm:cxn modelId="{2FE26327-4C43-4B74-9B0A-766AFD2F5726}" type="presOf" srcId="{59FE32CE-C3AC-406C-BD87-0B9A2E2810E5}" destId="{6BAC3865-C913-4DF9-A71F-2514766B678F}" srcOrd="0" destOrd="0" presId="urn:microsoft.com/office/officeart/2005/8/layout/list1"/>
    <dgm:cxn modelId="{069E9E42-5006-4657-AFF2-94B6CB3C14FB}" type="presOf" srcId="{1DC27CE5-F16B-4B5C-8314-9A168F06D5B6}" destId="{16F429DD-7C5C-4624-BA43-73AF300E979A}" srcOrd="1" destOrd="0" presId="urn:microsoft.com/office/officeart/2005/8/layout/list1"/>
    <dgm:cxn modelId="{CEEE4947-1D78-4697-A026-A592FB7E2FF6}" srcId="{657F9602-EF19-43C4-91F6-B99AFF07B818}" destId="{823ED9F5-4DFE-44F9-845D-896F9CF94788}" srcOrd="5" destOrd="0" parTransId="{47D7E25D-1A89-41A2-92F6-D2EEAB8F8337}" sibTransId="{5721DA05-A578-4324-935C-AB6E5270BCC8}"/>
    <dgm:cxn modelId="{1607F56A-7E42-4932-8EA0-8D7349D274E8}" type="presOf" srcId="{B2D16941-C28D-4081-8839-BE6070B2B33B}" destId="{C985C1D0-0C20-443A-BC53-AD40EA964D55}" srcOrd="0" destOrd="0" presId="urn:microsoft.com/office/officeart/2005/8/layout/list1"/>
    <dgm:cxn modelId="{42C5466E-E9CF-4C5B-AA3F-857A7BC84D83}" type="presOf" srcId="{823ED9F5-4DFE-44F9-845D-896F9CF94788}" destId="{FF95BFA4-EE3D-49EC-92D8-371285E9E4BD}" srcOrd="0" destOrd="0" presId="urn:microsoft.com/office/officeart/2005/8/layout/list1"/>
    <dgm:cxn modelId="{BCFA9B70-1135-4173-A1BE-0576776F1CA6}" type="presOf" srcId="{2A33170C-791F-4724-A789-521905F1500C}" destId="{2866DD79-5F12-4B7E-A92B-3453790E030C}" srcOrd="0" destOrd="0" presId="urn:microsoft.com/office/officeart/2005/8/layout/list1"/>
    <dgm:cxn modelId="{6DB7CB72-C0AE-4A93-B791-05E8B4BB84E9}" type="presOf" srcId="{54A4D49E-3418-478B-AEDC-CD4466011A1F}" destId="{69D674E2-4BA4-4759-9C26-8742B5D1912F}" srcOrd="1" destOrd="0" presId="urn:microsoft.com/office/officeart/2005/8/layout/list1"/>
    <dgm:cxn modelId="{D482DC82-1038-465A-969D-2784DD4DE0CC}" type="presOf" srcId="{657F9602-EF19-43C4-91F6-B99AFF07B818}" destId="{EFC9DF69-A398-4F00-B1F5-82BB0A09D05C}" srcOrd="0" destOrd="0" presId="urn:microsoft.com/office/officeart/2005/8/layout/list1"/>
    <dgm:cxn modelId="{2713AA90-EF34-4142-9599-52B8F1B77E90}" type="presOf" srcId="{54A4D49E-3418-478B-AEDC-CD4466011A1F}" destId="{95D6D0D0-9DF8-4C35-9308-D2350CB23791}" srcOrd="0" destOrd="0" presId="urn:microsoft.com/office/officeart/2005/8/layout/list1"/>
    <dgm:cxn modelId="{82027992-47FC-4783-A53F-8643252D62FC}" srcId="{657F9602-EF19-43C4-91F6-B99AFF07B818}" destId="{B2D16941-C28D-4081-8839-BE6070B2B33B}" srcOrd="1" destOrd="0" parTransId="{3D7A3080-698F-449D-A2DA-6C7D1860936C}" sibTransId="{7DAB7E52-9882-46CE-906F-997929CB5E91}"/>
    <dgm:cxn modelId="{CFFABCAE-E7AF-4AAD-9D2B-D40583ABA1D1}" srcId="{657F9602-EF19-43C4-91F6-B99AFF07B818}" destId="{54A4D49E-3418-478B-AEDC-CD4466011A1F}" srcOrd="0" destOrd="0" parTransId="{4E0E26CD-8A0F-47A1-B8A6-BDFE2C406879}" sibTransId="{9274304A-857F-4A0E-AF33-CF6E57200DA6}"/>
    <dgm:cxn modelId="{334ABFB9-53B6-47E2-8615-7F513CEAD8BE}" type="presOf" srcId="{1DC27CE5-F16B-4B5C-8314-9A168F06D5B6}" destId="{97C79D0B-9D0F-47C2-923A-EAED389776B1}" srcOrd="0" destOrd="0" presId="urn:microsoft.com/office/officeart/2005/8/layout/list1"/>
    <dgm:cxn modelId="{AE749ABE-C875-46D7-853C-3126A7766172}" type="presOf" srcId="{B2D16941-C28D-4081-8839-BE6070B2B33B}" destId="{D81D3AA8-0AAF-4D87-9C61-2BB9925945CF}" srcOrd="1" destOrd="0" presId="urn:microsoft.com/office/officeart/2005/8/layout/list1"/>
    <dgm:cxn modelId="{0730FCCA-F547-431B-BF5D-EB959666DA54}" srcId="{657F9602-EF19-43C4-91F6-B99AFF07B818}" destId="{2A33170C-791F-4724-A789-521905F1500C}" srcOrd="4" destOrd="0" parTransId="{4C09C317-1713-46E8-B80E-9A67D9C11E15}" sibTransId="{49752296-C8D4-43A7-BB3D-E50108644D86}"/>
    <dgm:cxn modelId="{187D27CB-274C-4571-9622-B851E0CEDC24}" type="presOf" srcId="{823ED9F5-4DFE-44F9-845D-896F9CF94788}" destId="{812A7D3B-2052-4244-9D03-63DBEB2C0C75}" srcOrd="1" destOrd="0" presId="urn:microsoft.com/office/officeart/2005/8/layout/list1"/>
    <dgm:cxn modelId="{59220CDE-0620-49FE-AD15-779E0C3E6834}" srcId="{657F9602-EF19-43C4-91F6-B99AFF07B818}" destId="{59FE32CE-C3AC-406C-BD87-0B9A2E2810E5}" srcOrd="3" destOrd="0" parTransId="{19D2F372-8CEF-46E6-88AA-6D0B7E4667F9}" sibTransId="{133D8FD2-BA5C-405C-823A-4A445AF20927}"/>
    <dgm:cxn modelId="{E958B47A-597A-4A11-9319-31212A7A00A4}" type="presParOf" srcId="{EFC9DF69-A398-4F00-B1F5-82BB0A09D05C}" destId="{833C94B6-41D6-47D9-9E54-52186A15D583}" srcOrd="0" destOrd="0" presId="urn:microsoft.com/office/officeart/2005/8/layout/list1"/>
    <dgm:cxn modelId="{354AA24C-9C04-4698-9791-BF3ADBD3522B}" type="presParOf" srcId="{833C94B6-41D6-47D9-9E54-52186A15D583}" destId="{95D6D0D0-9DF8-4C35-9308-D2350CB23791}" srcOrd="0" destOrd="0" presId="urn:microsoft.com/office/officeart/2005/8/layout/list1"/>
    <dgm:cxn modelId="{0D56CFB0-70AD-4183-99E7-BFB68AC9B026}" type="presParOf" srcId="{833C94B6-41D6-47D9-9E54-52186A15D583}" destId="{69D674E2-4BA4-4759-9C26-8742B5D1912F}" srcOrd="1" destOrd="0" presId="urn:microsoft.com/office/officeart/2005/8/layout/list1"/>
    <dgm:cxn modelId="{DD0F204B-5044-4AF6-9AC0-BFB6F5074951}" type="presParOf" srcId="{EFC9DF69-A398-4F00-B1F5-82BB0A09D05C}" destId="{1A0CE2D5-7A3A-4CC4-BD5E-D5577BA0E931}" srcOrd="1" destOrd="0" presId="urn:microsoft.com/office/officeart/2005/8/layout/list1"/>
    <dgm:cxn modelId="{F2B153DF-D869-4A4E-BBF0-8B4953EAC5EB}" type="presParOf" srcId="{EFC9DF69-A398-4F00-B1F5-82BB0A09D05C}" destId="{A3B161BB-4C94-45D0-BDF3-ADE3FEB45548}" srcOrd="2" destOrd="0" presId="urn:microsoft.com/office/officeart/2005/8/layout/list1"/>
    <dgm:cxn modelId="{5D2E49A7-D660-447B-9347-111BDC145CEF}" type="presParOf" srcId="{EFC9DF69-A398-4F00-B1F5-82BB0A09D05C}" destId="{80551B35-3955-443D-BCC9-51C56BCB5979}" srcOrd="3" destOrd="0" presId="urn:microsoft.com/office/officeart/2005/8/layout/list1"/>
    <dgm:cxn modelId="{73825D72-B63E-4533-8292-155D8CBA9E89}" type="presParOf" srcId="{EFC9DF69-A398-4F00-B1F5-82BB0A09D05C}" destId="{C5E8F45D-A653-45C0-AE2A-FC1D14CB8E4F}" srcOrd="4" destOrd="0" presId="urn:microsoft.com/office/officeart/2005/8/layout/list1"/>
    <dgm:cxn modelId="{D1AFBB7E-CDEE-457F-A54F-B46D9AAE97D3}" type="presParOf" srcId="{C5E8F45D-A653-45C0-AE2A-FC1D14CB8E4F}" destId="{C985C1D0-0C20-443A-BC53-AD40EA964D55}" srcOrd="0" destOrd="0" presId="urn:microsoft.com/office/officeart/2005/8/layout/list1"/>
    <dgm:cxn modelId="{242AA400-7146-4306-9295-0F43DA1790A6}" type="presParOf" srcId="{C5E8F45D-A653-45C0-AE2A-FC1D14CB8E4F}" destId="{D81D3AA8-0AAF-4D87-9C61-2BB9925945CF}" srcOrd="1" destOrd="0" presId="urn:microsoft.com/office/officeart/2005/8/layout/list1"/>
    <dgm:cxn modelId="{1BC27A4F-D62F-4307-9B63-89E7E8E7249B}" type="presParOf" srcId="{EFC9DF69-A398-4F00-B1F5-82BB0A09D05C}" destId="{AE14AABD-9BCB-406A-84FD-3C183E427CC7}" srcOrd="5" destOrd="0" presId="urn:microsoft.com/office/officeart/2005/8/layout/list1"/>
    <dgm:cxn modelId="{2A89D159-0460-4F27-A155-1F29E53AB17B}" type="presParOf" srcId="{EFC9DF69-A398-4F00-B1F5-82BB0A09D05C}" destId="{FB9F1C95-D24F-45EE-8B4A-55AA22FB7F46}" srcOrd="6" destOrd="0" presId="urn:microsoft.com/office/officeart/2005/8/layout/list1"/>
    <dgm:cxn modelId="{5F3F499F-FDA9-429A-A6A5-99765EF42ABB}" type="presParOf" srcId="{EFC9DF69-A398-4F00-B1F5-82BB0A09D05C}" destId="{D15F22FB-B59B-498B-B29F-FAA6E7CC869A}" srcOrd="7" destOrd="0" presId="urn:microsoft.com/office/officeart/2005/8/layout/list1"/>
    <dgm:cxn modelId="{63B24BD4-FF7C-405C-AC7F-7703A5C38F0C}" type="presParOf" srcId="{EFC9DF69-A398-4F00-B1F5-82BB0A09D05C}" destId="{033B75F0-ACA0-4C92-B478-BCAAD244B7BB}" srcOrd="8" destOrd="0" presId="urn:microsoft.com/office/officeart/2005/8/layout/list1"/>
    <dgm:cxn modelId="{E4648AD0-E9E0-4DAA-A25A-40C2538FAF1C}" type="presParOf" srcId="{033B75F0-ACA0-4C92-B478-BCAAD244B7BB}" destId="{97C79D0B-9D0F-47C2-923A-EAED389776B1}" srcOrd="0" destOrd="0" presId="urn:microsoft.com/office/officeart/2005/8/layout/list1"/>
    <dgm:cxn modelId="{2C899079-512B-48FB-926C-677F028014D6}" type="presParOf" srcId="{033B75F0-ACA0-4C92-B478-BCAAD244B7BB}" destId="{16F429DD-7C5C-4624-BA43-73AF300E979A}" srcOrd="1" destOrd="0" presId="urn:microsoft.com/office/officeart/2005/8/layout/list1"/>
    <dgm:cxn modelId="{9AF627D3-35DA-4A86-B209-9A8DB94E4B28}" type="presParOf" srcId="{EFC9DF69-A398-4F00-B1F5-82BB0A09D05C}" destId="{C07198B5-9C01-4826-84D6-BC25D8253AC3}" srcOrd="9" destOrd="0" presId="urn:microsoft.com/office/officeart/2005/8/layout/list1"/>
    <dgm:cxn modelId="{4C33F5B4-34E5-4EC9-B8F9-3F2D8B91BCEE}" type="presParOf" srcId="{EFC9DF69-A398-4F00-B1F5-82BB0A09D05C}" destId="{374DAB5E-1DBB-4E19-B92C-79A5F2146A84}" srcOrd="10" destOrd="0" presId="urn:microsoft.com/office/officeart/2005/8/layout/list1"/>
    <dgm:cxn modelId="{7012AA05-E9E6-4472-A930-7A79EF7BF1B3}" type="presParOf" srcId="{EFC9DF69-A398-4F00-B1F5-82BB0A09D05C}" destId="{A8B962AA-2F4C-46A7-99EE-21DAD25D6984}" srcOrd="11" destOrd="0" presId="urn:microsoft.com/office/officeart/2005/8/layout/list1"/>
    <dgm:cxn modelId="{BC790E8B-DAD0-4D86-9130-E321C236CF81}" type="presParOf" srcId="{EFC9DF69-A398-4F00-B1F5-82BB0A09D05C}" destId="{C7F30BF6-0DDF-48A5-A5E1-280D5E7CAC89}" srcOrd="12" destOrd="0" presId="urn:microsoft.com/office/officeart/2005/8/layout/list1"/>
    <dgm:cxn modelId="{044D130B-7EF4-4176-92B1-6C4ED246A016}" type="presParOf" srcId="{C7F30BF6-0DDF-48A5-A5E1-280D5E7CAC89}" destId="{6BAC3865-C913-4DF9-A71F-2514766B678F}" srcOrd="0" destOrd="0" presId="urn:microsoft.com/office/officeart/2005/8/layout/list1"/>
    <dgm:cxn modelId="{12E60B6F-97F4-4425-AEAA-9B9E98DF9C6E}" type="presParOf" srcId="{C7F30BF6-0DDF-48A5-A5E1-280D5E7CAC89}" destId="{D1B43CC8-679B-4927-B516-D9A36FEBF04E}" srcOrd="1" destOrd="0" presId="urn:microsoft.com/office/officeart/2005/8/layout/list1"/>
    <dgm:cxn modelId="{0D14BD71-477F-4468-868D-0BE22F63F762}" type="presParOf" srcId="{EFC9DF69-A398-4F00-B1F5-82BB0A09D05C}" destId="{FFD17E3F-2F6B-4B48-B1BF-E22FEC9022B2}" srcOrd="13" destOrd="0" presId="urn:microsoft.com/office/officeart/2005/8/layout/list1"/>
    <dgm:cxn modelId="{1C3535B8-C84E-4E48-9F8D-3139F034647A}" type="presParOf" srcId="{EFC9DF69-A398-4F00-B1F5-82BB0A09D05C}" destId="{C0C5ADA7-4BBC-4DCD-8D3F-B5C769FF39A5}" srcOrd="14" destOrd="0" presId="urn:microsoft.com/office/officeart/2005/8/layout/list1"/>
    <dgm:cxn modelId="{61A4A985-2D6E-4696-A69B-B91B9BE31E5D}" type="presParOf" srcId="{EFC9DF69-A398-4F00-B1F5-82BB0A09D05C}" destId="{4B032A3F-8B09-4F78-82B8-CEAEA2A43AEF}" srcOrd="15" destOrd="0" presId="urn:microsoft.com/office/officeart/2005/8/layout/list1"/>
    <dgm:cxn modelId="{7DFA3EBA-6EBE-4E87-A7AA-152F17F590A5}" type="presParOf" srcId="{EFC9DF69-A398-4F00-B1F5-82BB0A09D05C}" destId="{4AE99AF2-CE0C-4A3E-AC74-42B99BA43B84}" srcOrd="16" destOrd="0" presId="urn:microsoft.com/office/officeart/2005/8/layout/list1"/>
    <dgm:cxn modelId="{104EC619-9925-4998-9FAB-E3D603D58FC0}" type="presParOf" srcId="{4AE99AF2-CE0C-4A3E-AC74-42B99BA43B84}" destId="{2866DD79-5F12-4B7E-A92B-3453790E030C}" srcOrd="0" destOrd="0" presId="urn:microsoft.com/office/officeart/2005/8/layout/list1"/>
    <dgm:cxn modelId="{FC698F43-20FF-4683-9A08-925424B67EA0}" type="presParOf" srcId="{4AE99AF2-CE0C-4A3E-AC74-42B99BA43B84}" destId="{CC4053FB-9C96-4A0E-A4E9-2CE1132E8338}" srcOrd="1" destOrd="0" presId="urn:microsoft.com/office/officeart/2005/8/layout/list1"/>
    <dgm:cxn modelId="{F5C7E0BA-658C-4371-AF39-0BDCADF7F5B7}" type="presParOf" srcId="{EFC9DF69-A398-4F00-B1F5-82BB0A09D05C}" destId="{8CAE7D73-89DF-40AC-B2F6-1F05D51BBE58}" srcOrd="17" destOrd="0" presId="urn:microsoft.com/office/officeart/2005/8/layout/list1"/>
    <dgm:cxn modelId="{86F229F0-0FD1-4708-9023-D972ECD14F7C}" type="presParOf" srcId="{EFC9DF69-A398-4F00-B1F5-82BB0A09D05C}" destId="{C5B8D6FD-D007-42A3-B8D5-1EED1AA91E7F}" srcOrd="18" destOrd="0" presId="urn:microsoft.com/office/officeart/2005/8/layout/list1"/>
    <dgm:cxn modelId="{CE58C597-249C-4C1F-9338-C1FA709323C1}" type="presParOf" srcId="{EFC9DF69-A398-4F00-B1F5-82BB0A09D05C}" destId="{480BE419-A5DE-4CC9-97B8-A941FEACB776}" srcOrd="19" destOrd="0" presId="urn:microsoft.com/office/officeart/2005/8/layout/list1"/>
    <dgm:cxn modelId="{5D0D058C-27B1-4D30-9EDD-32021835B4F0}" type="presParOf" srcId="{EFC9DF69-A398-4F00-B1F5-82BB0A09D05C}" destId="{9494A4F3-456B-4C92-AEAB-485A8A4E3DE2}" srcOrd="20" destOrd="0" presId="urn:microsoft.com/office/officeart/2005/8/layout/list1"/>
    <dgm:cxn modelId="{D1872DF8-257C-41E0-BF7E-A91523191062}" type="presParOf" srcId="{9494A4F3-456B-4C92-AEAB-485A8A4E3DE2}" destId="{FF95BFA4-EE3D-49EC-92D8-371285E9E4BD}" srcOrd="0" destOrd="0" presId="urn:microsoft.com/office/officeart/2005/8/layout/list1"/>
    <dgm:cxn modelId="{27099EB1-252E-4A62-A1D4-C131409A711D}" type="presParOf" srcId="{9494A4F3-456B-4C92-AEAB-485A8A4E3DE2}" destId="{812A7D3B-2052-4244-9D03-63DBEB2C0C75}" srcOrd="1" destOrd="0" presId="urn:microsoft.com/office/officeart/2005/8/layout/list1"/>
    <dgm:cxn modelId="{E490196B-5274-4FA1-8A0E-1B7F086ADF0F}" type="presParOf" srcId="{EFC9DF69-A398-4F00-B1F5-82BB0A09D05C}" destId="{47DBB926-EAC0-4E46-8CC5-80F87D1AD2DC}" srcOrd="21" destOrd="0" presId="urn:microsoft.com/office/officeart/2005/8/layout/list1"/>
    <dgm:cxn modelId="{74F3B46D-A1D0-4C6E-98A1-00301570EA36}" type="presParOf" srcId="{EFC9DF69-A398-4F00-B1F5-82BB0A09D05C}" destId="{59C18D61-91C8-4363-92AF-8012D1F1FFD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1D5FE-3DC1-499F-855A-E45E096C558F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78C2D1-CA52-4707-BA7D-3FBD8301B45D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38D3C-2E15-4185-B569-9BB0AE59C1F6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Dataset: Microsoft Financial Sample.xlsx</a:t>
          </a:r>
        </a:p>
      </dsp:txBody>
      <dsp:txXfrm>
        <a:off x="228784" y="1313725"/>
        <a:ext cx="1641796" cy="656718"/>
      </dsp:txXfrm>
    </dsp:sp>
    <dsp:sp modelId="{04607ADF-04FB-41BC-A8A0-947DFE279879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19E74-1D9E-4D0A-A8DC-40DA6AA596A4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C0463-F1E7-4DCE-B29E-FAD7D2027F88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Tool: Power BI Desktop</a:t>
          </a:r>
        </a:p>
      </dsp:txBody>
      <dsp:txXfrm>
        <a:off x="2157895" y="1313725"/>
        <a:ext cx="1641796" cy="656718"/>
      </dsp:txXfrm>
    </dsp:sp>
    <dsp:sp modelId="{E10C476E-28CD-4596-9028-DC607604CE16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B3E95-26FA-4CE3-9744-DF22D23CE22A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1724B-326F-4716-9E21-7E81C21B25AF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✅ Objective:</a:t>
          </a:r>
        </a:p>
      </dsp:txBody>
      <dsp:txXfrm>
        <a:off x="4087007" y="1313725"/>
        <a:ext cx="1641796" cy="656718"/>
      </dsp:txXfrm>
    </dsp:sp>
    <dsp:sp modelId="{28CFF76A-FAF4-458E-89B5-3785F7A63D43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67559-AF15-467C-B4DC-A6DE5805B590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C8636-CE95-4A8F-B7FD-FF036E4FF207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Analyze Sales and Profit performance</a:t>
          </a:r>
        </a:p>
      </dsp:txBody>
      <dsp:txXfrm>
        <a:off x="6016118" y="1313725"/>
        <a:ext cx="1641796" cy="656718"/>
      </dsp:txXfrm>
    </dsp:sp>
    <dsp:sp modelId="{5728F752-A4F3-4EDC-B385-D7D2E1CB25AB}">
      <dsp:nvSpPr>
        <dsp:cNvPr id="0" name=""/>
        <dsp:cNvSpPr/>
      </dsp:nvSpPr>
      <dsp:spPr>
        <a:xfrm>
          <a:off x="548934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1B5A-4521-425D-B1D1-FBC5C45A5844}">
      <dsp:nvSpPr>
        <dsp:cNvPr id="0" name=""/>
        <dsp:cNvSpPr/>
      </dsp:nvSpPr>
      <dsp:spPr>
        <a:xfrm>
          <a:off x="762368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D2AF0-07A5-4F20-B086-8ECBE436872E}">
      <dsp:nvSpPr>
        <dsp:cNvPr id="0" name=""/>
        <dsp:cNvSpPr/>
      </dsp:nvSpPr>
      <dsp:spPr>
        <a:xfrm>
          <a:off x="228784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Use interactive slicers</a:t>
          </a:r>
        </a:p>
      </dsp:txBody>
      <dsp:txXfrm>
        <a:off x="228784" y="3694331"/>
        <a:ext cx="1641796" cy="656718"/>
      </dsp:txXfrm>
    </dsp:sp>
    <dsp:sp modelId="{03B8B0F4-266E-4915-99F3-8FFD07EF5A97}">
      <dsp:nvSpPr>
        <dsp:cNvPr id="0" name=""/>
        <dsp:cNvSpPr/>
      </dsp:nvSpPr>
      <dsp:spPr>
        <a:xfrm>
          <a:off x="2478046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1E0CC-647F-4205-A40A-CE093004A51F}">
      <dsp:nvSpPr>
        <dsp:cNvPr id="0" name=""/>
        <dsp:cNvSpPr/>
      </dsp:nvSpPr>
      <dsp:spPr>
        <a:xfrm>
          <a:off x="269147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4DED2-8DCC-43D7-92DF-5043611D8888}">
      <dsp:nvSpPr>
        <dsp:cNvPr id="0" name=""/>
        <dsp:cNvSpPr/>
      </dsp:nvSpPr>
      <dsp:spPr>
        <a:xfrm>
          <a:off x="215789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Create time-series analysis</a:t>
          </a:r>
        </a:p>
      </dsp:txBody>
      <dsp:txXfrm>
        <a:off x="2157895" y="3694331"/>
        <a:ext cx="1641796" cy="656718"/>
      </dsp:txXfrm>
    </dsp:sp>
    <dsp:sp modelId="{07B0C2B8-9FDD-46F1-AE05-06177C75126C}">
      <dsp:nvSpPr>
        <dsp:cNvPr id="0" name=""/>
        <dsp:cNvSpPr/>
      </dsp:nvSpPr>
      <dsp:spPr>
        <a:xfrm>
          <a:off x="440715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96D8E-5CCD-4470-8BF2-278493D673DF}">
      <dsp:nvSpPr>
        <dsp:cNvPr id="0" name=""/>
        <dsp:cNvSpPr/>
      </dsp:nvSpPr>
      <dsp:spPr>
        <a:xfrm>
          <a:off x="462059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9CE4C-1C4E-41C6-8ADD-26A76AF969BA}">
      <dsp:nvSpPr>
        <dsp:cNvPr id="0" name=""/>
        <dsp:cNvSpPr/>
      </dsp:nvSpPr>
      <dsp:spPr>
        <a:xfrm>
          <a:off x="408700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Apply KPI cards (Sales, Profit, Profit Margin)</a:t>
          </a:r>
        </a:p>
      </dsp:txBody>
      <dsp:txXfrm>
        <a:off x="4087007" y="3694331"/>
        <a:ext cx="1641796" cy="656718"/>
      </dsp:txXfrm>
    </dsp:sp>
    <dsp:sp modelId="{96F4BE6F-DD43-42E9-A966-804E8AFAA7CC}">
      <dsp:nvSpPr>
        <dsp:cNvPr id="0" name=""/>
        <dsp:cNvSpPr/>
      </dsp:nvSpPr>
      <dsp:spPr>
        <a:xfrm>
          <a:off x="6336268" y="2380893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A7205-F8B8-4F6F-9C4A-2F2E871B84F1}">
      <dsp:nvSpPr>
        <dsp:cNvPr id="0" name=""/>
        <dsp:cNvSpPr/>
      </dsp:nvSpPr>
      <dsp:spPr>
        <a:xfrm>
          <a:off x="6549702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49819-733F-43B4-A1C8-83B8B255561D}">
      <dsp:nvSpPr>
        <dsp:cNvPr id="0" name=""/>
        <dsp:cNvSpPr/>
      </dsp:nvSpPr>
      <dsp:spPr>
        <a:xfrm>
          <a:off x="6016118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Build pie chart for Sales distribution</a:t>
          </a:r>
        </a:p>
      </dsp:txBody>
      <dsp:txXfrm>
        <a:off x="6016118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22B04-8DCD-40C2-A91C-606A66EB8358}">
      <dsp:nvSpPr>
        <dsp:cNvPr id="0" name=""/>
        <dsp:cNvSpPr/>
      </dsp:nvSpPr>
      <dsp:spPr>
        <a:xfrm>
          <a:off x="0" y="47265"/>
          <a:ext cx="4683949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KPI Cards:</a:t>
          </a:r>
        </a:p>
      </dsp:txBody>
      <dsp:txXfrm>
        <a:off x="26930" y="74195"/>
        <a:ext cx="4630089" cy="497795"/>
      </dsp:txXfrm>
    </dsp:sp>
    <dsp:sp modelId="{DDA2417E-85AA-4AC9-836E-1551AFF91E74}">
      <dsp:nvSpPr>
        <dsp:cNvPr id="0" name=""/>
        <dsp:cNvSpPr/>
      </dsp:nvSpPr>
      <dsp:spPr>
        <a:xfrm>
          <a:off x="0" y="665160"/>
          <a:ext cx="4683949" cy="551655"/>
        </a:xfrm>
        <a:prstGeom prst="roundRect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Total Sales</a:t>
          </a:r>
        </a:p>
      </dsp:txBody>
      <dsp:txXfrm>
        <a:off x="26930" y="692090"/>
        <a:ext cx="4630089" cy="497795"/>
      </dsp:txXfrm>
    </dsp:sp>
    <dsp:sp modelId="{31E848ED-DD4A-4958-BA78-F3ABAB87FF62}">
      <dsp:nvSpPr>
        <dsp:cNvPr id="0" name=""/>
        <dsp:cNvSpPr/>
      </dsp:nvSpPr>
      <dsp:spPr>
        <a:xfrm>
          <a:off x="0" y="1283055"/>
          <a:ext cx="4683949" cy="55165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Total Profit</a:t>
          </a:r>
        </a:p>
      </dsp:txBody>
      <dsp:txXfrm>
        <a:off x="26930" y="1309985"/>
        <a:ext cx="4630089" cy="497795"/>
      </dsp:txXfrm>
    </dsp:sp>
    <dsp:sp modelId="{87EE29F4-3B0F-40B6-AA68-0A76109C8FEF}">
      <dsp:nvSpPr>
        <dsp:cNvPr id="0" name=""/>
        <dsp:cNvSpPr/>
      </dsp:nvSpPr>
      <dsp:spPr>
        <a:xfrm>
          <a:off x="0" y="1900951"/>
          <a:ext cx="4683949" cy="551655"/>
        </a:xfrm>
        <a:prstGeom prst="roundRect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Profit Margin %</a:t>
          </a:r>
        </a:p>
      </dsp:txBody>
      <dsp:txXfrm>
        <a:off x="26930" y="1927881"/>
        <a:ext cx="4630089" cy="497795"/>
      </dsp:txXfrm>
    </dsp:sp>
    <dsp:sp modelId="{61D96B58-11C5-441C-82EF-85116A80B2BE}">
      <dsp:nvSpPr>
        <dsp:cNvPr id="0" name=""/>
        <dsp:cNvSpPr/>
      </dsp:nvSpPr>
      <dsp:spPr>
        <a:xfrm>
          <a:off x="0" y="2518846"/>
          <a:ext cx="4683949" cy="551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Time-Series Charts:</a:t>
          </a:r>
        </a:p>
      </dsp:txBody>
      <dsp:txXfrm>
        <a:off x="26930" y="2545776"/>
        <a:ext cx="4630089" cy="497795"/>
      </dsp:txXfrm>
    </dsp:sp>
    <dsp:sp modelId="{F8B2D682-24BD-4F23-8F4F-B3A3FA8FF02E}">
      <dsp:nvSpPr>
        <dsp:cNvPr id="0" name=""/>
        <dsp:cNvSpPr/>
      </dsp:nvSpPr>
      <dsp:spPr>
        <a:xfrm>
          <a:off x="0" y="3136741"/>
          <a:ext cx="4683949" cy="551655"/>
        </a:xfrm>
        <a:prstGeom prst="roundRect">
          <a:avLst/>
        </a:prstGeom>
        <a:solidFill>
          <a:schemeClr val="accent2">
            <a:hueOff val="2925949"/>
            <a:satOff val="-3649"/>
            <a:lumOff val="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Sales Over Time</a:t>
          </a:r>
        </a:p>
      </dsp:txBody>
      <dsp:txXfrm>
        <a:off x="26930" y="3163671"/>
        <a:ext cx="4630089" cy="497795"/>
      </dsp:txXfrm>
    </dsp:sp>
    <dsp:sp modelId="{EABBACF9-2430-44D4-994F-B7E7F9A55670}">
      <dsp:nvSpPr>
        <dsp:cNvPr id="0" name=""/>
        <dsp:cNvSpPr/>
      </dsp:nvSpPr>
      <dsp:spPr>
        <a:xfrm>
          <a:off x="0" y="3754636"/>
          <a:ext cx="4683949" cy="55165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Profit Over Time</a:t>
          </a:r>
        </a:p>
      </dsp:txBody>
      <dsp:txXfrm>
        <a:off x="26930" y="3781566"/>
        <a:ext cx="4630089" cy="497795"/>
      </dsp:txXfrm>
    </dsp:sp>
    <dsp:sp modelId="{777D5716-DAFF-406B-847C-ADAFC6238019}">
      <dsp:nvSpPr>
        <dsp:cNvPr id="0" name=""/>
        <dsp:cNvSpPr/>
      </dsp:nvSpPr>
      <dsp:spPr>
        <a:xfrm>
          <a:off x="0" y="4372531"/>
          <a:ext cx="4683949" cy="551655"/>
        </a:xfrm>
        <a:prstGeom prst="roundRect">
          <a:avLst/>
        </a:prstGeom>
        <a:solidFill>
          <a:schemeClr val="accent2">
            <a:hueOff val="4096329"/>
            <a:satOff val="-5109"/>
            <a:lumOff val="12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Pie Chart:</a:t>
          </a:r>
        </a:p>
      </dsp:txBody>
      <dsp:txXfrm>
        <a:off x="26930" y="4399461"/>
        <a:ext cx="4630089" cy="497795"/>
      </dsp:txXfrm>
    </dsp:sp>
    <dsp:sp modelId="{DFC08538-5548-4EAC-AA83-1B67578C0234}">
      <dsp:nvSpPr>
        <dsp:cNvPr id="0" name=""/>
        <dsp:cNvSpPr/>
      </dsp:nvSpPr>
      <dsp:spPr>
        <a:xfrm>
          <a:off x="0" y="4990426"/>
          <a:ext cx="4683949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Sales by Segment</a:t>
          </a:r>
        </a:p>
      </dsp:txBody>
      <dsp:txXfrm>
        <a:off x="26930" y="5017356"/>
        <a:ext cx="4630089" cy="49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61BB-4C94-45D0-BDF3-ADE3FEB45548}">
      <dsp:nvSpPr>
        <dsp:cNvPr id="0" name=""/>
        <dsp:cNvSpPr/>
      </dsp:nvSpPr>
      <dsp:spPr>
        <a:xfrm>
          <a:off x="0" y="65951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674E2-4BA4-4759-9C26-8742B5D1912F}">
      <dsp:nvSpPr>
        <dsp:cNvPr id="0" name=""/>
        <dsp:cNvSpPr/>
      </dsp:nvSpPr>
      <dsp:spPr>
        <a:xfrm>
          <a:off x="234197" y="39383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Slicers:</a:t>
          </a:r>
        </a:p>
      </dsp:txBody>
      <dsp:txXfrm>
        <a:off x="260136" y="419772"/>
        <a:ext cx="3226886" cy="479482"/>
      </dsp:txXfrm>
    </dsp:sp>
    <dsp:sp modelId="{FB9F1C95-D24F-45EE-8B4A-55AA22FB7F46}">
      <dsp:nvSpPr>
        <dsp:cNvPr id="0" name=""/>
        <dsp:cNvSpPr/>
      </dsp:nvSpPr>
      <dsp:spPr>
        <a:xfrm>
          <a:off x="0" y="147599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3AA8-0AAF-4D87-9C61-2BB9925945CF}">
      <dsp:nvSpPr>
        <dsp:cNvPr id="0" name=""/>
        <dsp:cNvSpPr/>
      </dsp:nvSpPr>
      <dsp:spPr>
        <a:xfrm>
          <a:off x="234197" y="121031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Country, Segment, Product</a:t>
          </a:r>
        </a:p>
      </dsp:txBody>
      <dsp:txXfrm>
        <a:off x="260136" y="1236252"/>
        <a:ext cx="3226886" cy="479482"/>
      </dsp:txXfrm>
    </dsp:sp>
    <dsp:sp modelId="{374DAB5E-1DBB-4E19-B92C-79A5F2146A84}">
      <dsp:nvSpPr>
        <dsp:cNvPr id="0" name=""/>
        <dsp:cNvSpPr/>
      </dsp:nvSpPr>
      <dsp:spPr>
        <a:xfrm>
          <a:off x="0" y="229247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429DD-7C5C-4624-BA43-73AF300E979A}">
      <dsp:nvSpPr>
        <dsp:cNvPr id="0" name=""/>
        <dsp:cNvSpPr/>
      </dsp:nvSpPr>
      <dsp:spPr>
        <a:xfrm>
          <a:off x="234197" y="202679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Color Theme:</a:t>
          </a:r>
        </a:p>
      </dsp:txBody>
      <dsp:txXfrm>
        <a:off x="260136" y="2052732"/>
        <a:ext cx="3226886" cy="479482"/>
      </dsp:txXfrm>
    </dsp:sp>
    <dsp:sp modelId="{C0C5ADA7-4BBC-4DCD-8D3F-B5C769FF39A5}">
      <dsp:nvSpPr>
        <dsp:cNvPr id="0" name=""/>
        <dsp:cNvSpPr/>
      </dsp:nvSpPr>
      <dsp:spPr>
        <a:xfrm>
          <a:off x="0" y="310895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43CC8-679B-4927-B516-D9A36FEBF04E}">
      <dsp:nvSpPr>
        <dsp:cNvPr id="0" name=""/>
        <dsp:cNvSpPr/>
      </dsp:nvSpPr>
      <dsp:spPr>
        <a:xfrm>
          <a:off x="234197" y="284327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Consistent and clean</a:t>
          </a:r>
        </a:p>
      </dsp:txBody>
      <dsp:txXfrm>
        <a:off x="260136" y="2869212"/>
        <a:ext cx="3226886" cy="479482"/>
      </dsp:txXfrm>
    </dsp:sp>
    <dsp:sp modelId="{C5B8D6FD-D007-42A3-B8D5-1EED1AA91E7F}">
      <dsp:nvSpPr>
        <dsp:cNvPr id="0" name=""/>
        <dsp:cNvSpPr/>
      </dsp:nvSpPr>
      <dsp:spPr>
        <a:xfrm>
          <a:off x="0" y="392543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053FB-9C96-4A0E-A4E9-2CE1132E8338}">
      <dsp:nvSpPr>
        <dsp:cNvPr id="0" name=""/>
        <dsp:cNvSpPr/>
      </dsp:nvSpPr>
      <dsp:spPr>
        <a:xfrm>
          <a:off x="234197" y="365975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Optional Navigation:</a:t>
          </a:r>
        </a:p>
      </dsp:txBody>
      <dsp:txXfrm>
        <a:off x="260136" y="3685692"/>
        <a:ext cx="3226886" cy="479482"/>
      </dsp:txXfrm>
    </dsp:sp>
    <dsp:sp modelId="{59C18D61-91C8-4363-92AF-8012D1F1FFDB}">
      <dsp:nvSpPr>
        <dsp:cNvPr id="0" name=""/>
        <dsp:cNvSpPr/>
      </dsp:nvSpPr>
      <dsp:spPr>
        <a:xfrm>
          <a:off x="0" y="4741913"/>
          <a:ext cx="4683949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A7D3B-2052-4244-9D03-63DBEB2C0C75}">
      <dsp:nvSpPr>
        <dsp:cNvPr id="0" name=""/>
        <dsp:cNvSpPr/>
      </dsp:nvSpPr>
      <dsp:spPr>
        <a:xfrm>
          <a:off x="234197" y="4476233"/>
          <a:ext cx="32787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929" tIns="0" rIns="1239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Page buttons if multiple views</a:t>
          </a:r>
        </a:p>
      </dsp:txBody>
      <dsp:txXfrm>
        <a:off x="260136" y="4502172"/>
        <a:ext cx="3226886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241" y="1175335"/>
            <a:ext cx="3129360" cy="2495971"/>
          </a:xfrm>
        </p:spPr>
        <p:txBody>
          <a:bodyPr anchor="b">
            <a:normAutofit/>
          </a:bodyPr>
          <a:lstStyle/>
          <a:p>
            <a:r>
              <a:rPr lang="en-US" sz="3500"/>
              <a:t>Financial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365" y="3930449"/>
            <a:ext cx="3148859" cy="1724313"/>
          </a:xfrm>
        </p:spPr>
        <p:txBody>
          <a:bodyPr anchor="t">
            <a:normAutofit/>
          </a:bodyPr>
          <a:lstStyle/>
          <a:p>
            <a:r>
              <a:rPr lang="en-US" sz="1700"/>
              <a:t>Summary</a:t>
            </a:r>
          </a:p>
        </p:txBody>
      </p:sp>
      <p:pic>
        <p:nvPicPr>
          <p:cNvPr id="5" name="Picture 4" descr="Digital graph of stock market">
            <a:extLst>
              <a:ext uri="{FF2B5EF4-FFF2-40B4-BE49-F238E27FC236}">
                <a16:creationId xmlns:a16="http://schemas.microsoft.com/office/drawing/2014/main" id="{6F42190F-0CDE-4344-CF47-6DBBC9F7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89" r="32611"/>
          <a:stretch>
            <a:fillRect/>
          </a:stretch>
        </p:blipFill>
        <p:spPr>
          <a:xfrm>
            <a:off x="4572000" y="-1"/>
            <a:ext cx="4572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72000" y="-2"/>
            <a:ext cx="4572000" cy="6858001"/>
            <a:chOff x="-1" y="0"/>
            <a:chExt cx="7390263" cy="68580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900"/>
              <a:t>Dataset and 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8D04A5-7DAD-F39A-F173-F40374627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592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Dashboard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E960C-A3D3-B26A-4D4F-EBA3685E0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1676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/>
              <a:t>Interactivity and Visual Design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9BF555-D5C2-ED7F-33F9-527C4EC80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18749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✔ Completed:</a:t>
            </a:r>
          </a:p>
          <a:p>
            <a:r>
              <a:rPr lang="en-US" sz="1700"/>
              <a:t>   - KPI Cards for Sales, Profit, Profit Margin</a:t>
            </a:r>
          </a:p>
          <a:p>
            <a:r>
              <a:rPr lang="en-US" sz="1700"/>
              <a:t>   - Time-based analysis using Line Charts and       	    Column Chart</a:t>
            </a:r>
          </a:p>
          <a:p>
            <a:r>
              <a:rPr lang="en-US" sz="1700"/>
              <a:t>   - Pie Chart showing Sales by Segment</a:t>
            </a:r>
          </a:p>
          <a:p>
            <a:r>
              <a:rPr lang="en-US" sz="1700"/>
              <a:t>   - Slicers for interactivity</a:t>
            </a:r>
          </a:p>
          <a:p>
            <a:r>
              <a:rPr lang="en-US" sz="1700"/>
              <a:t>   - Clean formatting and layout</a:t>
            </a:r>
          </a:p>
          <a:p>
            <a:endParaRPr lang="en-US" sz="1700"/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3C23ECF9-0D37-6716-9838-1888CF1F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05" r="27782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9E45188-9E54-A1E2-549C-7534CBF2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Financial Sales Dashboard</vt:lpstr>
      <vt:lpstr>Dataset and Objective</vt:lpstr>
      <vt:lpstr>Dashboard Features</vt:lpstr>
      <vt:lpstr>Interactivity and Visual Design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Joseph R Pakhuongte</dc:creator>
  <cp:keywords/>
  <dc:description>generated using python-pptx</dc:description>
  <cp:lastModifiedBy>Joseph R Pakhuongte</cp:lastModifiedBy>
  <cp:revision>2</cp:revision>
  <dcterms:created xsi:type="dcterms:W3CDTF">2013-01-27T09:14:16Z</dcterms:created>
  <dcterms:modified xsi:type="dcterms:W3CDTF">2025-06-01T16:23:11Z</dcterms:modified>
  <cp:category/>
</cp:coreProperties>
</file>