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 3 - Concepts in Mathematical and Statistical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Joe Alcantara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Mathematical modeling is a critical tool for understanding, analyzing, and solving complex real-world problems across various disciplines. In this module, we will delve into the core concepts of mathematical modeling and how it is applied in practice.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what models and mathematical models are.</a:t>
            </a:r>
          </a:p>
          <a:p>
            <a:pPr lvl="0"/>
            <a:r>
              <a:rPr/>
              <a:t>Think about a real-world problem from a modelling perspective</a:t>
            </a:r>
          </a:p>
          <a:p>
            <a:pPr lvl="0"/>
            <a:r>
              <a:rPr/>
              <a:t>Framework of modelling</a:t>
            </a:r>
          </a:p>
          <a:p>
            <a:pPr lvl="0"/>
            <a:r>
              <a:rPr/>
              <a:t>Have a broad understanding of mathematical models and the scope of its application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3 - Concepts in Mathematical and Statistical Modelling</dc:title>
  <dc:creator>Joe Alcantara</dc:creator>
  <cp:keywords/>
  <dcterms:created xsi:type="dcterms:W3CDTF">2024-02-23T12:01:28Z</dcterms:created>
  <dcterms:modified xsi:type="dcterms:W3CDTF">2024-02-23T12:01:28Z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