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98"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3" r:id="rId21"/>
    <p:sldId id="275" r:id="rId22"/>
    <p:sldId id="321" r:id="rId23"/>
    <p:sldId id="322" r:id="rId24"/>
    <p:sldId id="324"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5" d="100"/>
          <a:sy n="135" d="100"/>
        </p:scale>
        <p:origin x="1696"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6.xml"/><Relationship Id="rId5" Type="http://schemas.openxmlformats.org/officeDocument/2006/relationships/image" Target="../media/image5.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6.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6.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6.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5.sv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7.sv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24.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DB8-5D1E-8892-C236-0B4719AE437D}"/>
              </a:ext>
            </a:extLst>
          </p:cNvPr>
          <p:cNvSpPr>
            <a:spLocks noGrp="1"/>
          </p:cNvSpPr>
          <p:nvPr>
            <p:ph type="title" hasCustomPrompt="1"/>
          </p:nvPr>
        </p:nvSpPr>
        <p:spPr>
          <a:xfrm>
            <a:off x="310188" y="1810973"/>
            <a:ext cx="3275023" cy="1172258"/>
          </a:xfrm>
        </p:spPr>
        <p:txBody>
          <a:bodyPr anchor="b"/>
          <a:lstStyle>
            <a:lvl1pPr>
              <a:defRPr sz="2700" cap="all" baseline="0"/>
            </a:lvl1pPr>
          </a:lstStyle>
          <a:p>
            <a:r>
              <a:rPr lang="en-US" dirty="0"/>
              <a:t>add title</a:t>
            </a:r>
            <a:endParaRPr lang="en-GB" dirty="0"/>
          </a:p>
        </p:txBody>
      </p:sp>
      <p:sp>
        <p:nvSpPr>
          <p:cNvPr id="9" name="Picture Placeholder 8">
            <a:extLst>
              <a:ext uri="{FF2B5EF4-FFF2-40B4-BE49-F238E27FC236}">
                <a16:creationId xmlns:a16="http://schemas.microsoft.com/office/drawing/2014/main" id="{79528BD3-4CF6-AC3B-CF6A-4414EC35BF73}"/>
              </a:ext>
            </a:extLst>
          </p:cNvPr>
          <p:cNvSpPr>
            <a:spLocks noGrp="1"/>
          </p:cNvSpPr>
          <p:nvPr>
            <p:ph type="pic" sz="quarter" idx="12" hasCustomPrompt="1"/>
          </p:nvPr>
        </p:nvSpPr>
        <p:spPr>
          <a:xfrm>
            <a:off x="3011134" y="0"/>
            <a:ext cx="6132867" cy="5143500"/>
          </a:xfrm>
          <a:custGeom>
            <a:avLst/>
            <a:gdLst>
              <a:gd name="connsiteX0" fmla="*/ 0 w 8611595"/>
              <a:gd name="connsiteY0" fmla="*/ 0 h 6858000"/>
              <a:gd name="connsiteX1" fmla="*/ 8611595 w 8611595"/>
              <a:gd name="connsiteY1" fmla="*/ 0 h 6858000"/>
              <a:gd name="connsiteX2" fmla="*/ 8611595 w 8611595"/>
              <a:gd name="connsiteY2" fmla="*/ 6858000 h 6858000"/>
              <a:gd name="connsiteX3" fmla="*/ 3964992 w 8611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11595" h="6858000">
                <a:moveTo>
                  <a:pt x="0" y="0"/>
                </a:moveTo>
                <a:lnTo>
                  <a:pt x="8611595" y="0"/>
                </a:lnTo>
                <a:lnTo>
                  <a:pt x="8611595" y="6858000"/>
                </a:lnTo>
                <a:lnTo>
                  <a:pt x="3964992" y="6858000"/>
                </a:lnTo>
                <a:close/>
              </a:path>
            </a:pathLst>
          </a:custGeom>
        </p:spPr>
        <p:txBody>
          <a:bodyPr wrap="square" bIns="648000" anchor="ctr">
            <a:noAutofit/>
          </a:bodyPr>
          <a:lstStyle>
            <a:lvl1pPr algn="ctr">
              <a:defRPr sz="900"/>
            </a:lvl1pPr>
          </a:lstStyle>
          <a:p>
            <a:r>
              <a:rPr lang="en-GB" dirty="0"/>
              <a:t>Click icon to insert image</a:t>
            </a:r>
          </a:p>
        </p:txBody>
      </p:sp>
      <p:pic>
        <p:nvPicPr>
          <p:cNvPr id="8" name="Picture 7" descr="A black and purple triangle&#10;&#10;Description automatically generated">
            <a:extLst>
              <a:ext uri="{FF2B5EF4-FFF2-40B4-BE49-F238E27FC236}">
                <a16:creationId xmlns:a16="http://schemas.microsoft.com/office/drawing/2014/main" id="{D070CA6F-4365-5A46-5DA4-21DAA3EA0F4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385197" y="511969"/>
            <a:ext cx="1182857" cy="787037"/>
          </a:xfrm>
          <a:prstGeom prst="rect">
            <a:avLst/>
          </a:prstGeom>
        </p:spPr>
      </p:pic>
      <p:sp>
        <p:nvSpPr>
          <p:cNvPr id="13" name="Text Placeholder 12">
            <a:extLst>
              <a:ext uri="{FF2B5EF4-FFF2-40B4-BE49-F238E27FC236}">
                <a16:creationId xmlns:a16="http://schemas.microsoft.com/office/drawing/2014/main" id="{01E8856A-B61A-7ABA-1863-4D6C7BDCE0FB}"/>
              </a:ext>
            </a:extLst>
          </p:cNvPr>
          <p:cNvSpPr>
            <a:spLocks noGrp="1"/>
          </p:cNvSpPr>
          <p:nvPr>
            <p:ph type="body" sz="quarter" idx="13" hasCustomPrompt="1"/>
          </p:nvPr>
        </p:nvSpPr>
        <p:spPr>
          <a:xfrm>
            <a:off x="310188" y="3166586"/>
            <a:ext cx="3275023" cy="742950"/>
          </a:xfrm>
        </p:spPr>
        <p:txBody>
          <a:bodyPr/>
          <a:lstStyle>
            <a:lvl1pPr>
              <a:defRPr sz="1500"/>
            </a:lvl1pPr>
            <a:lvl2pPr>
              <a:defRPr sz="1500"/>
            </a:lvl2pPr>
            <a:lvl3pPr>
              <a:defRPr sz="1500"/>
            </a:lvl3pPr>
            <a:lvl4pPr>
              <a:defRPr sz="1500"/>
            </a:lvl4pPr>
            <a:lvl5pPr>
              <a:defRPr sz="1500"/>
            </a:lvl5pPr>
          </a:lstStyle>
          <a:p>
            <a:pPr lvl="0"/>
            <a:r>
              <a:rPr lang="en-US" dirty="0"/>
              <a:t>Add subheading</a:t>
            </a:r>
          </a:p>
        </p:txBody>
      </p:sp>
      <p:sp>
        <p:nvSpPr>
          <p:cNvPr id="15" name="Text Placeholder 14">
            <a:extLst>
              <a:ext uri="{FF2B5EF4-FFF2-40B4-BE49-F238E27FC236}">
                <a16:creationId xmlns:a16="http://schemas.microsoft.com/office/drawing/2014/main" id="{6C7C86CB-6691-7199-BEF8-587CB4338C91}"/>
              </a:ext>
            </a:extLst>
          </p:cNvPr>
          <p:cNvSpPr>
            <a:spLocks noGrp="1"/>
          </p:cNvSpPr>
          <p:nvPr>
            <p:ph type="body" sz="quarter" idx="14" hasCustomPrompt="1"/>
          </p:nvPr>
        </p:nvSpPr>
        <p:spPr>
          <a:xfrm>
            <a:off x="309950" y="4381977"/>
            <a:ext cx="3275023" cy="273844"/>
          </a:xfrm>
        </p:spPr>
        <p:txBody>
          <a:bodyPr anchor="b"/>
          <a:lstStyle>
            <a:lvl1pPr>
              <a:defRPr/>
            </a:lvl1pPr>
          </a:lstStyle>
          <a:p>
            <a:pPr lvl="0"/>
            <a:r>
              <a:rPr lang="en-US" dirty="0"/>
              <a:t>Add date / location / additional info</a:t>
            </a:r>
            <a:endParaRPr lang="en-GB" dirty="0"/>
          </a:p>
        </p:txBody>
      </p:sp>
      <p:grpSp>
        <p:nvGrpSpPr>
          <p:cNvPr id="10" name="Group 9">
            <a:extLst>
              <a:ext uri="{FF2B5EF4-FFF2-40B4-BE49-F238E27FC236}">
                <a16:creationId xmlns:a16="http://schemas.microsoft.com/office/drawing/2014/main" id="{2CEEFC06-A3AB-0A9A-BA8D-148DA6885FA0}"/>
              </a:ext>
            </a:extLst>
          </p:cNvPr>
          <p:cNvGrpSpPr/>
          <p:nvPr userDrawn="1"/>
        </p:nvGrpSpPr>
        <p:grpSpPr>
          <a:xfrm>
            <a:off x="-2719501" y="0"/>
            <a:ext cx="2635240" cy="3398520"/>
            <a:chOff x="-3626001" y="0"/>
            <a:chExt cx="3513653" cy="4531360"/>
          </a:xfrm>
        </p:grpSpPr>
        <p:sp>
          <p:nvSpPr>
            <p:cNvPr id="11" name="Rectangle 10">
              <a:extLst>
                <a:ext uri="{FF2B5EF4-FFF2-40B4-BE49-F238E27FC236}">
                  <a16:creationId xmlns:a16="http://schemas.microsoft.com/office/drawing/2014/main" id="{B8DE3EBC-A041-8237-4EAB-FA338ABFC50D}"/>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0A469F97-E274-48C6-4E3C-9782DBE2DBA7}"/>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4" name="TextBox 13">
              <a:extLst>
                <a:ext uri="{FF2B5EF4-FFF2-40B4-BE49-F238E27FC236}">
                  <a16:creationId xmlns:a16="http://schemas.microsoft.com/office/drawing/2014/main" id="{F3D35897-9D8E-2CCF-20C0-79C0D40E55DF}"/>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6" name="TextBox 15">
              <a:extLst>
                <a:ext uri="{FF2B5EF4-FFF2-40B4-BE49-F238E27FC236}">
                  <a16:creationId xmlns:a16="http://schemas.microsoft.com/office/drawing/2014/main" id="{AF4F2674-C6AF-06F1-8294-68E774832E61}"/>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Tree>
    <p:custDataLst>
      <p:tags r:id="rId1"/>
    </p:custDataLst>
    <p:extLst>
      <p:ext uri="{BB962C8B-B14F-4D97-AF65-F5344CB8AC3E}">
        <p14:creationId xmlns:p14="http://schemas.microsoft.com/office/powerpoint/2010/main" val="25755115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lou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DB8-5D1E-8892-C236-0B4719AE437D}"/>
              </a:ext>
            </a:extLst>
          </p:cNvPr>
          <p:cNvSpPr>
            <a:spLocks noGrp="1"/>
          </p:cNvSpPr>
          <p:nvPr>
            <p:ph type="title" hasCustomPrompt="1"/>
          </p:nvPr>
        </p:nvSpPr>
        <p:spPr>
          <a:xfrm>
            <a:off x="310188" y="1810973"/>
            <a:ext cx="3275023" cy="1172258"/>
          </a:xfrm>
        </p:spPr>
        <p:txBody>
          <a:bodyPr anchor="b"/>
          <a:lstStyle>
            <a:lvl1pPr>
              <a:defRPr sz="2700" cap="all" baseline="0">
                <a:solidFill>
                  <a:schemeClr val="tx1"/>
                </a:solidFill>
              </a:defRPr>
            </a:lvl1pPr>
          </a:lstStyle>
          <a:p>
            <a:r>
              <a:rPr lang="en-US" dirty="0"/>
              <a:t>add title</a:t>
            </a:r>
            <a:endParaRPr lang="en-GB" dirty="0"/>
          </a:p>
        </p:txBody>
      </p:sp>
      <p:pic>
        <p:nvPicPr>
          <p:cNvPr id="11" name="Graphic 10">
            <a:extLst>
              <a:ext uri="{FF2B5EF4-FFF2-40B4-BE49-F238E27FC236}">
                <a16:creationId xmlns:a16="http://schemas.microsoft.com/office/drawing/2014/main" id="{7E87998D-719B-1B90-2E87-C4F3BA3B27DC}"/>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385197" y="511969"/>
            <a:ext cx="1182857" cy="787037"/>
          </a:xfrm>
          <a:prstGeom prst="rect">
            <a:avLst/>
          </a:prstGeom>
        </p:spPr>
      </p:pic>
      <p:sp>
        <p:nvSpPr>
          <p:cNvPr id="13" name="Text Placeholder 12">
            <a:extLst>
              <a:ext uri="{FF2B5EF4-FFF2-40B4-BE49-F238E27FC236}">
                <a16:creationId xmlns:a16="http://schemas.microsoft.com/office/drawing/2014/main" id="{01E8856A-B61A-7ABA-1863-4D6C7BDCE0FB}"/>
              </a:ext>
            </a:extLst>
          </p:cNvPr>
          <p:cNvSpPr>
            <a:spLocks noGrp="1"/>
          </p:cNvSpPr>
          <p:nvPr>
            <p:ph type="body" sz="quarter" idx="13" hasCustomPrompt="1"/>
          </p:nvPr>
        </p:nvSpPr>
        <p:spPr>
          <a:xfrm>
            <a:off x="310188" y="3166586"/>
            <a:ext cx="3275023" cy="742950"/>
          </a:xfrm>
        </p:spPr>
        <p:txBody>
          <a:bodyPr/>
          <a:lstStyle>
            <a:lvl1pPr>
              <a:defRPr sz="1500"/>
            </a:lvl1pPr>
            <a:lvl2pPr>
              <a:defRPr sz="1500"/>
            </a:lvl2pPr>
            <a:lvl3pPr>
              <a:defRPr sz="1500"/>
            </a:lvl3pPr>
            <a:lvl4pPr>
              <a:defRPr sz="1500"/>
            </a:lvl4pPr>
            <a:lvl5pPr>
              <a:defRPr sz="1500"/>
            </a:lvl5pPr>
          </a:lstStyle>
          <a:p>
            <a:pPr lvl="0"/>
            <a:r>
              <a:rPr lang="en-US" dirty="0"/>
              <a:t>Add subheading</a:t>
            </a:r>
          </a:p>
        </p:txBody>
      </p:sp>
      <p:sp>
        <p:nvSpPr>
          <p:cNvPr id="15" name="Text Placeholder 14">
            <a:extLst>
              <a:ext uri="{FF2B5EF4-FFF2-40B4-BE49-F238E27FC236}">
                <a16:creationId xmlns:a16="http://schemas.microsoft.com/office/drawing/2014/main" id="{6C7C86CB-6691-7199-BEF8-587CB4338C91}"/>
              </a:ext>
            </a:extLst>
          </p:cNvPr>
          <p:cNvSpPr>
            <a:spLocks noGrp="1"/>
          </p:cNvSpPr>
          <p:nvPr>
            <p:ph type="body" sz="quarter" idx="14" hasCustomPrompt="1"/>
          </p:nvPr>
        </p:nvSpPr>
        <p:spPr>
          <a:xfrm>
            <a:off x="309950" y="4381977"/>
            <a:ext cx="3275023" cy="273844"/>
          </a:xfrm>
        </p:spPr>
        <p:txBody>
          <a:bodyPr anchor="b"/>
          <a:lstStyle>
            <a:lvl1pPr>
              <a:defRPr/>
            </a:lvl1pPr>
          </a:lstStyle>
          <a:p>
            <a:pPr lvl="0"/>
            <a:r>
              <a:rPr lang="en-US" dirty="0"/>
              <a:t>Add date / location / additional info</a:t>
            </a:r>
            <a:endParaRPr lang="en-GB" dirty="0"/>
          </a:p>
        </p:txBody>
      </p:sp>
      <p:grpSp>
        <p:nvGrpSpPr>
          <p:cNvPr id="8" name="Group 7">
            <a:extLst>
              <a:ext uri="{FF2B5EF4-FFF2-40B4-BE49-F238E27FC236}">
                <a16:creationId xmlns:a16="http://schemas.microsoft.com/office/drawing/2014/main" id="{5A600A33-66C9-0523-4624-FBF39B070B27}"/>
              </a:ext>
            </a:extLst>
          </p:cNvPr>
          <p:cNvGrpSpPr/>
          <p:nvPr userDrawn="1"/>
        </p:nvGrpSpPr>
        <p:grpSpPr>
          <a:xfrm>
            <a:off x="-2719501" y="0"/>
            <a:ext cx="2635240" cy="3398520"/>
            <a:chOff x="-3626001" y="0"/>
            <a:chExt cx="3513653" cy="4531360"/>
          </a:xfrm>
        </p:grpSpPr>
        <p:sp>
          <p:nvSpPr>
            <p:cNvPr id="10" name="Rectangle 9">
              <a:extLst>
                <a:ext uri="{FF2B5EF4-FFF2-40B4-BE49-F238E27FC236}">
                  <a16:creationId xmlns:a16="http://schemas.microsoft.com/office/drawing/2014/main" id="{6079DDCA-3B6B-D327-76E9-24D39D92D779}"/>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7021FE20-2F4D-2161-DD09-F713874550B7}"/>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4" name="TextBox 13">
              <a:extLst>
                <a:ext uri="{FF2B5EF4-FFF2-40B4-BE49-F238E27FC236}">
                  <a16:creationId xmlns:a16="http://schemas.microsoft.com/office/drawing/2014/main" id="{DDB56AB7-EFD6-1D7B-3986-60CFF0E7ADB0}"/>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tx1"/>
                  </a:solidFill>
                  <a:latin typeface="+mn-lt"/>
                  <a:ea typeface="Inter Semi Bold" panose="02000703000000020004" pitchFamily="50" charset="0"/>
                  <a:cs typeface="Inter Semi Bold" panose="02000703000000020004" pitchFamily="50" charset="0"/>
                </a:rPr>
                <a:t>How to insert </a:t>
              </a:r>
              <a:br>
                <a:rPr lang="en-GB" sz="1800" dirty="0">
                  <a:solidFill>
                    <a:schemeClr val="tx1"/>
                  </a:solidFill>
                  <a:latin typeface="+mn-lt"/>
                  <a:ea typeface="Inter Semi Bold" panose="02000703000000020004" pitchFamily="50" charset="0"/>
                  <a:cs typeface="Inter Semi Bold" panose="02000703000000020004" pitchFamily="50" charset="0"/>
                </a:rPr>
              </a:br>
              <a:r>
                <a:rPr lang="en-GB" sz="1800" dirty="0">
                  <a:solidFill>
                    <a:schemeClr val="tx1"/>
                  </a:solidFill>
                  <a:latin typeface="+mn-lt"/>
                  <a:ea typeface="Inter Semi Bold" panose="02000703000000020004" pitchFamily="50" charset="0"/>
                  <a:cs typeface="Inter Semi Bold" panose="02000703000000020004" pitchFamily="50" charset="0"/>
                </a:rPr>
                <a:t>an image</a:t>
              </a:r>
            </a:p>
          </p:txBody>
        </p:sp>
        <p:sp>
          <p:nvSpPr>
            <p:cNvPr id="16" name="TextBox 15">
              <a:extLst>
                <a:ext uri="{FF2B5EF4-FFF2-40B4-BE49-F238E27FC236}">
                  <a16:creationId xmlns:a16="http://schemas.microsoft.com/office/drawing/2014/main" id="{B493F7CC-66A2-0901-1016-8EE174FF37A5}"/>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Click the icon in the middle of the placeholder and choose an image from file, or select the placeholder and paste an image in using </a:t>
              </a:r>
              <a:r>
                <a:rPr lang="en-US" sz="900" b="1" dirty="0">
                  <a:solidFill>
                    <a:schemeClr val="bg2"/>
                  </a:solidFill>
                  <a:latin typeface="+mn-lt"/>
                </a:rPr>
                <a:t>Ctrl + V</a:t>
              </a:r>
              <a:r>
                <a:rPr lang="en-US" sz="900" dirty="0">
                  <a:solidFill>
                    <a:schemeClr val="bg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Click on the </a:t>
              </a:r>
              <a:r>
                <a:rPr lang="en-US" sz="900" b="1" dirty="0">
                  <a:solidFill>
                    <a:schemeClr val="bg2"/>
                  </a:solidFill>
                  <a:latin typeface="+mn-lt"/>
                </a:rPr>
                <a:t>Format Picture </a:t>
              </a:r>
              <a:r>
                <a:rPr lang="en-US" sz="900" dirty="0">
                  <a:solidFill>
                    <a:schemeClr val="bg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Choose </a:t>
              </a:r>
              <a:r>
                <a:rPr lang="en-US" sz="900" b="1" dirty="0">
                  <a:solidFill>
                    <a:schemeClr val="bg2"/>
                  </a:solidFill>
                  <a:latin typeface="+mn-lt"/>
                </a:rPr>
                <a:t>Crop</a:t>
              </a:r>
              <a:r>
                <a:rPr lang="en-US" sz="900" dirty="0">
                  <a:solidFill>
                    <a:schemeClr val="bg2"/>
                  </a:solidFill>
                  <a:latin typeface="+mn-lt"/>
                </a:rPr>
                <a:t> to resize and move the image within the placeholder, using the white circles in the corners of the image. Click on the drop down arrow and choose </a:t>
              </a:r>
              <a:r>
                <a:rPr lang="en-US" sz="900" b="1" dirty="0">
                  <a:solidFill>
                    <a:schemeClr val="bg2"/>
                  </a:solidFill>
                  <a:latin typeface="+mn-lt"/>
                </a:rPr>
                <a:t>Fit</a:t>
              </a:r>
              <a:r>
                <a:rPr lang="en-US" sz="900" dirty="0">
                  <a:solidFill>
                    <a:schemeClr val="bg2"/>
                  </a:solidFill>
                  <a:latin typeface="+mn-lt"/>
                </a:rPr>
                <a:t> or </a:t>
              </a:r>
              <a:r>
                <a:rPr lang="en-US" sz="900" b="1" dirty="0">
                  <a:solidFill>
                    <a:schemeClr val="bg2"/>
                  </a:solidFill>
                  <a:latin typeface="+mn-lt"/>
                </a:rPr>
                <a:t>Fill</a:t>
              </a:r>
              <a:r>
                <a:rPr lang="en-US" sz="900" dirty="0">
                  <a:solidFill>
                    <a:schemeClr val="bg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Right click the image and choose </a:t>
              </a:r>
              <a:r>
                <a:rPr lang="en-US" sz="900" b="1" dirty="0">
                  <a:solidFill>
                    <a:schemeClr val="bg2"/>
                  </a:solidFill>
                  <a:latin typeface="+mn-lt"/>
                </a:rPr>
                <a:t>Send to back </a:t>
              </a:r>
              <a:r>
                <a:rPr lang="en-US" sz="900" dirty="0">
                  <a:solidFill>
                    <a:schemeClr val="bg2"/>
                  </a:solidFill>
                  <a:latin typeface="+mn-lt"/>
                </a:rPr>
                <a:t>if it is obscuring any other elements.</a:t>
              </a:r>
            </a:p>
          </p:txBody>
        </p:sp>
      </p:grpSp>
      <p:sp>
        <p:nvSpPr>
          <p:cNvPr id="3" name="Picture Placeholder 8">
            <a:extLst>
              <a:ext uri="{FF2B5EF4-FFF2-40B4-BE49-F238E27FC236}">
                <a16:creationId xmlns:a16="http://schemas.microsoft.com/office/drawing/2014/main" id="{66194745-32A6-0FAE-1D3F-AAE591D1935B}"/>
              </a:ext>
            </a:extLst>
          </p:cNvPr>
          <p:cNvSpPr>
            <a:spLocks noGrp="1"/>
          </p:cNvSpPr>
          <p:nvPr>
            <p:ph type="pic" sz="quarter" idx="12" hasCustomPrompt="1"/>
          </p:nvPr>
        </p:nvSpPr>
        <p:spPr>
          <a:xfrm>
            <a:off x="3011134" y="0"/>
            <a:ext cx="6132867" cy="5143500"/>
          </a:xfrm>
          <a:custGeom>
            <a:avLst/>
            <a:gdLst>
              <a:gd name="connsiteX0" fmla="*/ 0 w 8611595"/>
              <a:gd name="connsiteY0" fmla="*/ 0 h 6858000"/>
              <a:gd name="connsiteX1" fmla="*/ 8611595 w 8611595"/>
              <a:gd name="connsiteY1" fmla="*/ 0 h 6858000"/>
              <a:gd name="connsiteX2" fmla="*/ 8611595 w 8611595"/>
              <a:gd name="connsiteY2" fmla="*/ 6858000 h 6858000"/>
              <a:gd name="connsiteX3" fmla="*/ 3964992 w 8611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11595" h="6858000">
                <a:moveTo>
                  <a:pt x="0" y="0"/>
                </a:moveTo>
                <a:lnTo>
                  <a:pt x="8611595" y="0"/>
                </a:lnTo>
                <a:lnTo>
                  <a:pt x="8611595" y="6858000"/>
                </a:lnTo>
                <a:lnTo>
                  <a:pt x="3964992" y="6858000"/>
                </a:lnTo>
                <a:close/>
              </a:path>
            </a:pathLst>
          </a:custGeom>
        </p:spPr>
        <p:txBody>
          <a:bodyPr wrap="square" bIns="648000" anchor="ctr">
            <a:noAutofit/>
          </a:bodyPr>
          <a:lstStyle>
            <a:lvl1pPr algn="ctr">
              <a:defRPr sz="900"/>
            </a:lvl1pPr>
          </a:lstStyle>
          <a:p>
            <a:r>
              <a:rPr lang="en-GB" dirty="0"/>
              <a:t>Click icon to insert image</a:t>
            </a:r>
          </a:p>
        </p:txBody>
      </p:sp>
    </p:spTree>
    <p:custDataLst>
      <p:tags r:id="rId1"/>
    </p:custDataLst>
    <p:extLst>
      <p:ext uri="{BB962C8B-B14F-4D97-AF65-F5344CB8AC3E}">
        <p14:creationId xmlns:p14="http://schemas.microsoft.com/office/powerpoint/2010/main" val="5597991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F350-6337-6A13-DF05-B03234292D38}"/>
              </a:ext>
            </a:extLst>
          </p:cNvPr>
          <p:cNvSpPr>
            <a:spLocks noGrp="1"/>
          </p:cNvSpPr>
          <p:nvPr>
            <p:ph type="title" hasCustomPrompt="1"/>
          </p:nvPr>
        </p:nvSpPr>
        <p:spPr>
          <a:xfrm>
            <a:off x="310188" y="376588"/>
            <a:ext cx="3379162" cy="384695"/>
          </a:xfrm>
        </p:spPr>
        <p:txBody>
          <a:bodyPr/>
          <a:lstStyle>
            <a:lvl1pPr>
              <a:defRPr sz="2250"/>
            </a:lvl1pPr>
          </a:lstStyle>
          <a:p>
            <a:r>
              <a:rPr lang="en-US" dirty="0"/>
              <a:t>Add agenda title</a:t>
            </a:r>
            <a:endParaRPr lang="en-GB" dirty="0"/>
          </a:p>
        </p:txBody>
      </p:sp>
      <p:sp>
        <p:nvSpPr>
          <p:cNvPr id="3" name="Footer Placeholder 2">
            <a:extLst>
              <a:ext uri="{FF2B5EF4-FFF2-40B4-BE49-F238E27FC236}">
                <a16:creationId xmlns:a16="http://schemas.microsoft.com/office/drawing/2014/main" id="{7FD6BE90-18AE-8AA3-4690-5549FE4C4D62}"/>
              </a:ext>
            </a:extLst>
          </p:cNvPr>
          <p:cNvSpPr>
            <a:spLocks noGrp="1"/>
          </p:cNvSpPr>
          <p:nvPr>
            <p:ph type="ftr" sz="quarter" idx="10"/>
          </p:nvPr>
        </p:nvSpPr>
        <p:spPr/>
        <p:txBody>
          <a:bodyPr/>
          <a:lstStyle/>
          <a:p>
            <a:endParaRPr lang="en-GB" dirty="0"/>
          </a:p>
        </p:txBody>
      </p:sp>
      <p:pic>
        <p:nvPicPr>
          <p:cNvPr id="9" name="Picture 8" descr="A black and purple triangle&#10;&#10;Description automatically generated">
            <a:extLst>
              <a:ext uri="{FF2B5EF4-FFF2-40B4-BE49-F238E27FC236}">
                <a16:creationId xmlns:a16="http://schemas.microsoft.com/office/drawing/2014/main" id="{72A1CB10-FA18-F746-5E59-0581CECE654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
        <p:nvSpPr>
          <p:cNvPr id="10" name="Text Placeholder 9">
            <a:extLst>
              <a:ext uri="{FF2B5EF4-FFF2-40B4-BE49-F238E27FC236}">
                <a16:creationId xmlns:a16="http://schemas.microsoft.com/office/drawing/2014/main" id="{CA986167-9126-301D-3AA1-CA57CB56B5CB}"/>
              </a:ext>
            </a:extLst>
          </p:cNvPr>
          <p:cNvSpPr>
            <a:spLocks noGrp="1"/>
          </p:cNvSpPr>
          <p:nvPr>
            <p:ph type="body" sz="quarter" idx="12" hasCustomPrompt="1"/>
          </p:nvPr>
        </p:nvSpPr>
        <p:spPr>
          <a:xfrm>
            <a:off x="310188" y="1347786"/>
            <a:ext cx="384572" cy="384572"/>
          </a:xfrm>
        </p:spPr>
        <p:txBody>
          <a:bodyPr/>
          <a:lstStyle>
            <a:lvl1pPr>
              <a:defRPr sz="1350" b="1">
                <a:solidFill>
                  <a:schemeClr val="accent1"/>
                </a:solidFill>
              </a:defRPr>
            </a:lvl1pPr>
          </a:lstStyle>
          <a:p>
            <a:pPr lvl="0"/>
            <a:r>
              <a:rPr lang="en-US" dirty="0"/>
              <a:t>XX</a:t>
            </a:r>
            <a:endParaRPr lang="en-GB" dirty="0"/>
          </a:p>
        </p:txBody>
      </p:sp>
      <p:sp>
        <p:nvSpPr>
          <p:cNvPr id="13" name="Text Placeholder 9">
            <a:extLst>
              <a:ext uri="{FF2B5EF4-FFF2-40B4-BE49-F238E27FC236}">
                <a16:creationId xmlns:a16="http://schemas.microsoft.com/office/drawing/2014/main" id="{DBC575C8-BECD-D8FD-87D9-B70540701C36}"/>
              </a:ext>
            </a:extLst>
          </p:cNvPr>
          <p:cNvSpPr>
            <a:spLocks noGrp="1"/>
          </p:cNvSpPr>
          <p:nvPr>
            <p:ph type="body" sz="quarter" idx="13" hasCustomPrompt="1"/>
          </p:nvPr>
        </p:nvSpPr>
        <p:spPr>
          <a:xfrm>
            <a:off x="844133" y="1347786"/>
            <a:ext cx="2939693" cy="384572"/>
          </a:xfrm>
        </p:spPr>
        <p:txBody>
          <a:bodyPr/>
          <a:lstStyle>
            <a:lvl1pPr>
              <a:defRPr sz="1350" b="0">
                <a:solidFill>
                  <a:schemeClr val="tx1"/>
                </a:solidFill>
              </a:defRPr>
            </a:lvl1pPr>
          </a:lstStyle>
          <a:p>
            <a:pPr lvl="0"/>
            <a:r>
              <a:rPr lang="en-US" dirty="0"/>
              <a:t>Add section title</a:t>
            </a:r>
            <a:endParaRPr lang="en-GB" dirty="0"/>
          </a:p>
        </p:txBody>
      </p:sp>
      <p:sp>
        <p:nvSpPr>
          <p:cNvPr id="14" name="Text Placeholder 9">
            <a:extLst>
              <a:ext uri="{FF2B5EF4-FFF2-40B4-BE49-F238E27FC236}">
                <a16:creationId xmlns:a16="http://schemas.microsoft.com/office/drawing/2014/main" id="{7532A88F-F1DE-8B48-F046-1CF70409E7E9}"/>
              </a:ext>
            </a:extLst>
          </p:cNvPr>
          <p:cNvSpPr>
            <a:spLocks noGrp="1"/>
          </p:cNvSpPr>
          <p:nvPr>
            <p:ph type="body" sz="quarter" idx="14" hasCustomPrompt="1"/>
          </p:nvPr>
        </p:nvSpPr>
        <p:spPr>
          <a:xfrm>
            <a:off x="310188" y="1815613"/>
            <a:ext cx="384572" cy="384572"/>
          </a:xfrm>
        </p:spPr>
        <p:txBody>
          <a:bodyPr/>
          <a:lstStyle>
            <a:lvl1pPr>
              <a:defRPr sz="1350" b="1">
                <a:solidFill>
                  <a:schemeClr val="accent1"/>
                </a:solidFill>
              </a:defRPr>
            </a:lvl1pPr>
          </a:lstStyle>
          <a:p>
            <a:pPr lvl="0"/>
            <a:r>
              <a:rPr lang="en-US" dirty="0"/>
              <a:t>XX</a:t>
            </a:r>
            <a:endParaRPr lang="en-GB" dirty="0"/>
          </a:p>
        </p:txBody>
      </p:sp>
      <p:sp>
        <p:nvSpPr>
          <p:cNvPr id="15" name="Text Placeholder 9">
            <a:extLst>
              <a:ext uri="{FF2B5EF4-FFF2-40B4-BE49-F238E27FC236}">
                <a16:creationId xmlns:a16="http://schemas.microsoft.com/office/drawing/2014/main" id="{1DF51CEA-E8A2-F84B-9491-651456B645F5}"/>
              </a:ext>
            </a:extLst>
          </p:cNvPr>
          <p:cNvSpPr>
            <a:spLocks noGrp="1"/>
          </p:cNvSpPr>
          <p:nvPr>
            <p:ph type="body" sz="quarter" idx="15" hasCustomPrompt="1"/>
          </p:nvPr>
        </p:nvSpPr>
        <p:spPr>
          <a:xfrm>
            <a:off x="844133" y="1815613"/>
            <a:ext cx="2939693" cy="384572"/>
          </a:xfrm>
        </p:spPr>
        <p:txBody>
          <a:bodyPr/>
          <a:lstStyle>
            <a:lvl1pPr>
              <a:defRPr sz="1350" b="0">
                <a:solidFill>
                  <a:schemeClr val="tx1"/>
                </a:solidFill>
              </a:defRPr>
            </a:lvl1pPr>
          </a:lstStyle>
          <a:p>
            <a:pPr lvl="0"/>
            <a:r>
              <a:rPr lang="en-US" dirty="0"/>
              <a:t>Add section title</a:t>
            </a:r>
            <a:endParaRPr lang="en-GB" dirty="0"/>
          </a:p>
        </p:txBody>
      </p:sp>
      <p:sp>
        <p:nvSpPr>
          <p:cNvPr id="16" name="Text Placeholder 9">
            <a:extLst>
              <a:ext uri="{FF2B5EF4-FFF2-40B4-BE49-F238E27FC236}">
                <a16:creationId xmlns:a16="http://schemas.microsoft.com/office/drawing/2014/main" id="{4A30E17D-5F20-ECF7-771F-1352B7EC52B5}"/>
              </a:ext>
            </a:extLst>
          </p:cNvPr>
          <p:cNvSpPr>
            <a:spLocks noGrp="1"/>
          </p:cNvSpPr>
          <p:nvPr>
            <p:ph type="body" sz="quarter" idx="16" hasCustomPrompt="1"/>
          </p:nvPr>
        </p:nvSpPr>
        <p:spPr>
          <a:xfrm>
            <a:off x="310188" y="2283439"/>
            <a:ext cx="384572" cy="384572"/>
          </a:xfrm>
        </p:spPr>
        <p:txBody>
          <a:bodyPr/>
          <a:lstStyle>
            <a:lvl1pPr>
              <a:defRPr sz="1350" b="1">
                <a:solidFill>
                  <a:schemeClr val="accent1"/>
                </a:solidFill>
              </a:defRPr>
            </a:lvl1pPr>
          </a:lstStyle>
          <a:p>
            <a:pPr lvl="0"/>
            <a:r>
              <a:rPr lang="en-US" dirty="0"/>
              <a:t>XX</a:t>
            </a:r>
            <a:endParaRPr lang="en-GB" dirty="0"/>
          </a:p>
        </p:txBody>
      </p:sp>
      <p:sp>
        <p:nvSpPr>
          <p:cNvPr id="17" name="Text Placeholder 9">
            <a:extLst>
              <a:ext uri="{FF2B5EF4-FFF2-40B4-BE49-F238E27FC236}">
                <a16:creationId xmlns:a16="http://schemas.microsoft.com/office/drawing/2014/main" id="{09AC7C30-99E6-01E9-0FF7-612D3C000BF0}"/>
              </a:ext>
            </a:extLst>
          </p:cNvPr>
          <p:cNvSpPr>
            <a:spLocks noGrp="1"/>
          </p:cNvSpPr>
          <p:nvPr>
            <p:ph type="body" sz="quarter" idx="17" hasCustomPrompt="1"/>
          </p:nvPr>
        </p:nvSpPr>
        <p:spPr>
          <a:xfrm>
            <a:off x="844133" y="2283439"/>
            <a:ext cx="2939693" cy="384572"/>
          </a:xfrm>
        </p:spPr>
        <p:txBody>
          <a:bodyPr/>
          <a:lstStyle>
            <a:lvl1pPr>
              <a:defRPr sz="1350" b="0">
                <a:solidFill>
                  <a:schemeClr val="tx1"/>
                </a:solidFill>
              </a:defRPr>
            </a:lvl1pPr>
          </a:lstStyle>
          <a:p>
            <a:pPr lvl="0"/>
            <a:r>
              <a:rPr lang="en-US" dirty="0"/>
              <a:t>Add section title</a:t>
            </a:r>
            <a:endParaRPr lang="en-GB" dirty="0"/>
          </a:p>
        </p:txBody>
      </p:sp>
      <p:sp>
        <p:nvSpPr>
          <p:cNvPr id="18" name="Text Placeholder 9">
            <a:extLst>
              <a:ext uri="{FF2B5EF4-FFF2-40B4-BE49-F238E27FC236}">
                <a16:creationId xmlns:a16="http://schemas.microsoft.com/office/drawing/2014/main" id="{D18D8EFE-7E86-775F-87C6-51F1E137EB8D}"/>
              </a:ext>
            </a:extLst>
          </p:cNvPr>
          <p:cNvSpPr>
            <a:spLocks noGrp="1"/>
          </p:cNvSpPr>
          <p:nvPr>
            <p:ph type="body" sz="quarter" idx="18" hasCustomPrompt="1"/>
          </p:nvPr>
        </p:nvSpPr>
        <p:spPr>
          <a:xfrm>
            <a:off x="310188" y="2751266"/>
            <a:ext cx="384572" cy="384572"/>
          </a:xfrm>
        </p:spPr>
        <p:txBody>
          <a:bodyPr/>
          <a:lstStyle>
            <a:lvl1pPr>
              <a:defRPr sz="1350" b="1">
                <a:solidFill>
                  <a:schemeClr val="accent1"/>
                </a:solidFill>
              </a:defRPr>
            </a:lvl1pPr>
          </a:lstStyle>
          <a:p>
            <a:pPr lvl="0"/>
            <a:r>
              <a:rPr lang="en-US" dirty="0"/>
              <a:t>XX</a:t>
            </a:r>
            <a:endParaRPr lang="en-GB" dirty="0"/>
          </a:p>
        </p:txBody>
      </p:sp>
      <p:sp>
        <p:nvSpPr>
          <p:cNvPr id="19" name="Text Placeholder 9">
            <a:extLst>
              <a:ext uri="{FF2B5EF4-FFF2-40B4-BE49-F238E27FC236}">
                <a16:creationId xmlns:a16="http://schemas.microsoft.com/office/drawing/2014/main" id="{F6CB7180-7459-3317-7EC0-A132549CD9A3}"/>
              </a:ext>
            </a:extLst>
          </p:cNvPr>
          <p:cNvSpPr>
            <a:spLocks noGrp="1"/>
          </p:cNvSpPr>
          <p:nvPr>
            <p:ph type="body" sz="quarter" idx="19" hasCustomPrompt="1"/>
          </p:nvPr>
        </p:nvSpPr>
        <p:spPr>
          <a:xfrm>
            <a:off x="844133" y="2751266"/>
            <a:ext cx="2939693" cy="384572"/>
          </a:xfrm>
        </p:spPr>
        <p:txBody>
          <a:bodyPr/>
          <a:lstStyle>
            <a:lvl1pPr>
              <a:defRPr sz="1350" b="0">
                <a:solidFill>
                  <a:schemeClr val="tx1"/>
                </a:solidFill>
              </a:defRPr>
            </a:lvl1pPr>
          </a:lstStyle>
          <a:p>
            <a:pPr lvl="0"/>
            <a:r>
              <a:rPr lang="en-US" dirty="0"/>
              <a:t>Add section title</a:t>
            </a:r>
            <a:endParaRPr lang="en-GB" dirty="0"/>
          </a:p>
        </p:txBody>
      </p:sp>
      <p:sp>
        <p:nvSpPr>
          <p:cNvPr id="20" name="Text Placeholder 9">
            <a:extLst>
              <a:ext uri="{FF2B5EF4-FFF2-40B4-BE49-F238E27FC236}">
                <a16:creationId xmlns:a16="http://schemas.microsoft.com/office/drawing/2014/main" id="{9C4E4E6A-3E33-88C5-53A6-1DF90D2F943C}"/>
              </a:ext>
            </a:extLst>
          </p:cNvPr>
          <p:cNvSpPr>
            <a:spLocks noGrp="1"/>
          </p:cNvSpPr>
          <p:nvPr>
            <p:ph type="body" sz="quarter" idx="20" hasCustomPrompt="1"/>
          </p:nvPr>
        </p:nvSpPr>
        <p:spPr>
          <a:xfrm>
            <a:off x="310188" y="3219093"/>
            <a:ext cx="384572" cy="384572"/>
          </a:xfrm>
        </p:spPr>
        <p:txBody>
          <a:bodyPr/>
          <a:lstStyle>
            <a:lvl1pPr>
              <a:defRPr sz="1350" b="1">
                <a:solidFill>
                  <a:schemeClr val="accent1"/>
                </a:solidFill>
              </a:defRPr>
            </a:lvl1pPr>
          </a:lstStyle>
          <a:p>
            <a:pPr lvl="0"/>
            <a:r>
              <a:rPr lang="en-US" dirty="0"/>
              <a:t>XX</a:t>
            </a:r>
            <a:endParaRPr lang="en-GB" dirty="0"/>
          </a:p>
        </p:txBody>
      </p:sp>
      <p:sp>
        <p:nvSpPr>
          <p:cNvPr id="21" name="Text Placeholder 9">
            <a:extLst>
              <a:ext uri="{FF2B5EF4-FFF2-40B4-BE49-F238E27FC236}">
                <a16:creationId xmlns:a16="http://schemas.microsoft.com/office/drawing/2014/main" id="{2345DABA-B890-24FF-3204-FFC66880A419}"/>
              </a:ext>
            </a:extLst>
          </p:cNvPr>
          <p:cNvSpPr>
            <a:spLocks noGrp="1"/>
          </p:cNvSpPr>
          <p:nvPr>
            <p:ph type="body" sz="quarter" idx="21" hasCustomPrompt="1"/>
          </p:nvPr>
        </p:nvSpPr>
        <p:spPr>
          <a:xfrm>
            <a:off x="844133" y="3219093"/>
            <a:ext cx="2939693" cy="384572"/>
          </a:xfrm>
        </p:spPr>
        <p:txBody>
          <a:bodyPr/>
          <a:lstStyle>
            <a:lvl1pPr>
              <a:defRPr sz="1350" b="0">
                <a:solidFill>
                  <a:schemeClr val="tx1"/>
                </a:solidFill>
              </a:defRPr>
            </a:lvl1pPr>
          </a:lstStyle>
          <a:p>
            <a:pPr lvl="0"/>
            <a:r>
              <a:rPr lang="en-US" dirty="0"/>
              <a:t>Add section title</a:t>
            </a:r>
            <a:endParaRPr lang="en-GB" dirty="0"/>
          </a:p>
        </p:txBody>
      </p:sp>
      <p:sp>
        <p:nvSpPr>
          <p:cNvPr id="22" name="Text Placeholder 9">
            <a:extLst>
              <a:ext uri="{FF2B5EF4-FFF2-40B4-BE49-F238E27FC236}">
                <a16:creationId xmlns:a16="http://schemas.microsoft.com/office/drawing/2014/main" id="{D90748E6-BD50-7F62-3FB0-59D8D26286A9}"/>
              </a:ext>
            </a:extLst>
          </p:cNvPr>
          <p:cNvSpPr>
            <a:spLocks noGrp="1"/>
          </p:cNvSpPr>
          <p:nvPr>
            <p:ph type="body" sz="quarter" idx="22" hasCustomPrompt="1"/>
          </p:nvPr>
        </p:nvSpPr>
        <p:spPr>
          <a:xfrm>
            <a:off x="310188" y="3686920"/>
            <a:ext cx="384572" cy="384572"/>
          </a:xfrm>
        </p:spPr>
        <p:txBody>
          <a:bodyPr/>
          <a:lstStyle>
            <a:lvl1pPr>
              <a:defRPr sz="1350" b="1">
                <a:solidFill>
                  <a:schemeClr val="accent1"/>
                </a:solidFill>
              </a:defRPr>
            </a:lvl1pPr>
          </a:lstStyle>
          <a:p>
            <a:pPr lvl="0"/>
            <a:r>
              <a:rPr lang="en-US" dirty="0"/>
              <a:t>XX</a:t>
            </a:r>
            <a:endParaRPr lang="en-GB" dirty="0"/>
          </a:p>
        </p:txBody>
      </p:sp>
      <p:sp>
        <p:nvSpPr>
          <p:cNvPr id="23" name="Text Placeholder 9">
            <a:extLst>
              <a:ext uri="{FF2B5EF4-FFF2-40B4-BE49-F238E27FC236}">
                <a16:creationId xmlns:a16="http://schemas.microsoft.com/office/drawing/2014/main" id="{1EBF624F-E2DA-9BF4-CE5C-33A85FD51D66}"/>
              </a:ext>
            </a:extLst>
          </p:cNvPr>
          <p:cNvSpPr>
            <a:spLocks noGrp="1"/>
          </p:cNvSpPr>
          <p:nvPr>
            <p:ph type="body" sz="quarter" idx="23" hasCustomPrompt="1"/>
          </p:nvPr>
        </p:nvSpPr>
        <p:spPr>
          <a:xfrm>
            <a:off x="844133" y="3686920"/>
            <a:ext cx="2939693" cy="384572"/>
          </a:xfrm>
        </p:spPr>
        <p:txBody>
          <a:bodyPr/>
          <a:lstStyle>
            <a:lvl1pPr>
              <a:defRPr sz="1350" b="0">
                <a:solidFill>
                  <a:schemeClr val="tx1"/>
                </a:solidFill>
              </a:defRPr>
            </a:lvl1pPr>
          </a:lstStyle>
          <a:p>
            <a:pPr lvl="0"/>
            <a:r>
              <a:rPr lang="en-US" dirty="0"/>
              <a:t>Add section title</a:t>
            </a:r>
            <a:endParaRPr lang="en-GB" dirty="0"/>
          </a:p>
        </p:txBody>
      </p:sp>
      <p:cxnSp>
        <p:nvCxnSpPr>
          <p:cNvPr id="25" name="Straight Connector 24">
            <a:extLst>
              <a:ext uri="{FF2B5EF4-FFF2-40B4-BE49-F238E27FC236}">
                <a16:creationId xmlns:a16="http://schemas.microsoft.com/office/drawing/2014/main" id="{60FC753A-01D3-3698-A03E-2FC9D9E6BABC}"/>
              </a:ext>
            </a:extLst>
          </p:cNvPr>
          <p:cNvCxnSpPr>
            <a:cxnSpLocks/>
          </p:cNvCxnSpPr>
          <p:nvPr userDrawn="1"/>
        </p:nvCxnSpPr>
        <p:spPr>
          <a:xfrm>
            <a:off x="727070" y="1422399"/>
            <a:ext cx="0" cy="24606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1E6F19-D458-3891-4D4D-D8EBF62EA9D2}"/>
              </a:ext>
            </a:extLst>
          </p:cNvPr>
          <p:cNvSpPr>
            <a:spLocks noGrp="1"/>
          </p:cNvSpPr>
          <p:nvPr>
            <p:ph type="sldNum" sz="quarter" idx="11"/>
          </p:nvPr>
        </p:nvSpPr>
        <p:spPr/>
        <p:txBody>
          <a:bodyPr/>
          <a:lstStyle>
            <a:lvl1pPr>
              <a:defRPr>
                <a:solidFill>
                  <a:schemeClr val="accent1"/>
                </a:solidFill>
              </a:defRPr>
            </a:lvl1pPr>
          </a:lstStyle>
          <a:p>
            <a:fld id="{E8F1A65C-595C-4736-BF40-F7D31E789466}" type="slidenum">
              <a:rPr lang="en-GB" smtClean="0"/>
              <a:pPr/>
              <a:t>‹#›</a:t>
            </a:fld>
            <a:endParaRPr lang="en-GB" dirty="0"/>
          </a:p>
        </p:txBody>
      </p:sp>
      <p:sp>
        <p:nvSpPr>
          <p:cNvPr id="6" name="Freeform: Shape 5">
            <a:extLst>
              <a:ext uri="{FF2B5EF4-FFF2-40B4-BE49-F238E27FC236}">
                <a16:creationId xmlns:a16="http://schemas.microsoft.com/office/drawing/2014/main" id="{BCBC6BD3-A97E-6424-EBD7-5FB15FCE7033}"/>
              </a:ext>
            </a:extLst>
          </p:cNvPr>
          <p:cNvSpPr/>
          <p:nvPr userDrawn="1"/>
        </p:nvSpPr>
        <p:spPr>
          <a:xfrm rot="10800000">
            <a:off x="4823156" y="1348832"/>
            <a:ext cx="4320843" cy="3673223"/>
          </a:xfrm>
          <a:custGeom>
            <a:avLst/>
            <a:gdLst>
              <a:gd name="connsiteX0" fmla="*/ 5761124 w 5761124"/>
              <a:gd name="connsiteY0" fmla="*/ 4897631 h 4897631"/>
              <a:gd name="connsiteX1" fmla="*/ 1526308 w 5761124"/>
              <a:gd name="connsiteY1" fmla="*/ 4897631 h 4897631"/>
              <a:gd name="connsiteX2" fmla="*/ 322514 w 5761124"/>
              <a:gd name="connsiteY2" fmla="*/ 4897631 h 4897631"/>
              <a:gd name="connsiteX3" fmla="*/ 0 w 5761124"/>
              <a:gd name="connsiteY3" fmla="*/ 4897631 h 4897631"/>
              <a:gd name="connsiteX4" fmla="*/ 0 w 5761124"/>
              <a:gd name="connsiteY4" fmla="*/ 2148660 h 4897631"/>
              <a:gd name="connsiteX5" fmla="*/ 924410 w 5761124"/>
              <a:gd name="connsiteY5" fmla="*/ 3813578 h 4897631"/>
              <a:gd name="connsiteX6" fmla="*/ 3041819 w 5761124"/>
              <a:gd name="connsiteY6" fmla="*/ 0 h 489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1124" h="4897631">
                <a:moveTo>
                  <a:pt x="5761124" y="4897631"/>
                </a:moveTo>
                <a:lnTo>
                  <a:pt x="1526308" y="4897631"/>
                </a:lnTo>
                <a:lnTo>
                  <a:pt x="322514" y="4897631"/>
                </a:lnTo>
                <a:lnTo>
                  <a:pt x="0" y="4897631"/>
                </a:lnTo>
                <a:lnTo>
                  <a:pt x="0" y="2148660"/>
                </a:lnTo>
                <a:lnTo>
                  <a:pt x="924410" y="3813578"/>
                </a:lnTo>
                <a:lnTo>
                  <a:pt x="304181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Aft>
                <a:spcPts val="450"/>
              </a:spcAft>
            </a:pPr>
            <a:endParaRPr lang="en-GB" sz="1350" dirty="0"/>
          </a:p>
        </p:txBody>
      </p:sp>
    </p:spTree>
    <p:custDataLst>
      <p:tags r:id="rId1"/>
    </p:custDataLst>
    <p:extLst>
      <p:ext uri="{BB962C8B-B14F-4D97-AF65-F5344CB8AC3E}">
        <p14:creationId xmlns:p14="http://schemas.microsoft.com/office/powerpoint/2010/main" val="4091387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Light">
    <p:bg>
      <p:bgRef idx="1001">
        <a:schemeClr val="bg1"/>
      </p:bgRef>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66FE13F-E318-B323-121E-0093806FB8ED}"/>
              </a:ext>
            </a:extLst>
          </p:cNvPr>
          <p:cNvSpPr>
            <a:spLocks noGrp="1"/>
          </p:cNvSpPr>
          <p:nvPr>
            <p:ph type="pic" sz="quarter" idx="15" hasCustomPrompt="1"/>
          </p:nvPr>
        </p:nvSpPr>
        <p:spPr>
          <a:xfrm>
            <a:off x="0" y="0"/>
            <a:ext cx="6347388" cy="5143500"/>
          </a:xfrm>
          <a:custGeom>
            <a:avLst/>
            <a:gdLst>
              <a:gd name="connsiteX0" fmla="*/ 0 w 8463184"/>
              <a:gd name="connsiteY0" fmla="*/ 0 h 6858000"/>
              <a:gd name="connsiteX1" fmla="*/ 8463184 w 8463184"/>
              <a:gd name="connsiteY1" fmla="*/ 0 h 6858000"/>
              <a:gd name="connsiteX2" fmla="*/ 4498192 w 8463184"/>
              <a:gd name="connsiteY2" fmla="*/ 6858000 h 6858000"/>
              <a:gd name="connsiteX3" fmla="*/ 0 w 846318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463184" h="6858000">
                <a:moveTo>
                  <a:pt x="0" y="0"/>
                </a:moveTo>
                <a:lnTo>
                  <a:pt x="8463184" y="0"/>
                </a:lnTo>
                <a:lnTo>
                  <a:pt x="4498192" y="6858000"/>
                </a:lnTo>
                <a:lnTo>
                  <a:pt x="0" y="6858000"/>
                </a:lnTo>
                <a:close/>
              </a:path>
            </a:pathLst>
          </a:custGeom>
        </p:spPr>
        <p:txBody>
          <a:bodyPr wrap="square" bIns="648000" anchor="ctr">
            <a:noAutofit/>
          </a:bodyPr>
          <a:lstStyle>
            <a:lvl1pPr algn="ctr">
              <a:defRPr sz="900"/>
            </a:lvl1pPr>
          </a:lstStyle>
          <a:p>
            <a:r>
              <a:rPr lang="en-GB" dirty="0"/>
              <a:t>Click icon to insert image</a:t>
            </a:r>
          </a:p>
        </p:txBody>
      </p:sp>
      <p:pic>
        <p:nvPicPr>
          <p:cNvPr id="5" name="Content Placeholder 4" descr="A person with purple head wrap&#10;&#10;Description automatically generated" hidden="1">
            <a:extLst>
              <a:ext uri="{FF2B5EF4-FFF2-40B4-BE49-F238E27FC236}">
                <a16:creationId xmlns:a16="http://schemas.microsoft.com/office/drawing/2014/main" id="{0DCC5397-4FE3-DCA6-F0A6-FD1CC25509E3}"/>
              </a:ext>
            </a:extLst>
          </p:cNvPr>
          <p:cNvPicPr>
            <a:picLocks noChangeAspect="1"/>
          </p:cNvPicPr>
          <p:nvPr userDrawn="1"/>
        </p:nvPicPr>
        <p:blipFill>
          <a:blip r:embed="rId3"/>
          <a:stretch>
            <a:fillRect/>
          </a:stretch>
        </p:blipFill>
        <p:spPr>
          <a:xfrm>
            <a:off x="0" y="0"/>
            <a:ext cx="9152135" cy="5143500"/>
          </a:xfrm>
          <a:prstGeom prst="rect">
            <a:avLst/>
          </a:prstGeom>
        </p:spPr>
      </p:pic>
      <p:sp>
        <p:nvSpPr>
          <p:cNvPr id="2" name="Title 1">
            <a:extLst>
              <a:ext uri="{FF2B5EF4-FFF2-40B4-BE49-F238E27FC236}">
                <a16:creationId xmlns:a16="http://schemas.microsoft.com/office/drawing/2014/main" id="{EAFD28CE-22AC-6B94-6EF4-745475FCDD49}"/>
              </a:ext>
            </a:extLst>
          </p:cNvPr>
          <p:cNvSpPr>
            <a:spLocks noGrp="1"/>
          </p:cNvSpPr>
          <p:nvPr>
            <p:ph type="title" hasCustomPrompt="1"/>
          </p:nvPr>
        </p:nvSpPr>
        <p:spPr>
          <a:xfrm>
            <a:off x="5364481" y="2598420"/>
            <a:ext cx="3469333" cy="1036320"/>
          </a:xfrm>
        </p:spPr>
        <p:txBody>
          <a:bodyPr anchor="t"/>
          <a:lstStyle>
            <a:lvl1pPr algn="r">
              <a:defRPr sz="2700" cap="all" baseline="0">
                <a:solidFill>
                  <a:schemeClr val="tx1"/>
                </a:solidFill>
              </a:defRPr>
            </a:lvl1pPr>
          </a:lstStyle>
          <a:p>
            <a:r>
              <a:rPr lang="en-US" dirty="0"/>
              <a:t>Add section title</a:t>
            </a:r>
            <a:endParaRPr lang="en-GB" dirty="0"/>
          </a:p>
        </p:txBody>
      </p:sp>
      <p:sp>
        <p:nvSpPr>
          <p:cNvPr id="3" name="Footer Placeholder 2">
            <a:extLst>
              <a:ext uri="{FF2B5EF4-FFF2-40B4-BE49-F238E27FC236}">
                <a16:creationId xmlns:a16="http://schemas.microsoft.com/office/drawing/2014/main" id="{83236773-F154-9E31-2695-ABA42ED8742B}"/>
              </a:ext>
            </a:extLst>
          </p:cNvPr>
          <p:cNvSpPr>
            <a:spLocks noGrp="1"/>
          </p:cNvSpPr>
          <p:nvPr>
            <p:ph type="ftr" sz="quarter" idx="10"/>
          </p:nvPr>
        </p:nvSpPr>
        <p:spPr>
          <a:xfrm>
            <a:off x="5770356" y="4748212"/>
            <a:ext cx="3063458" cy="273844"/>
          </a:xfrm>
        </p:spPr>
        <p:txBody>
          <a:bodyPr/>
          <a:lstStyle>
            <a:lvl1pPr algn="r">
              <a:defRPr/>
            </a:lvl1pPr>
          </a:lstStyle>
          <a:p>
            <a:endParaRPr lang="en-GB" dirty="0"/>
          </a:p>
        </p:txBody>
      </p:sp>
      <p:sp>
        <p:nvSpPr>
          <p:cNvPr id="7" name="Text Placeholder 6">
            <a:extLst>
              <a:ext uri="{FF2B5EF4-FFF2-40B4-BE49-F238E27FC236}">
                <a16:creationId xmlns:a16="http://schemas.microsoft.com/office/drawing/2014/main" id="{BD3D1D70-1096-1E03-D135-EE98CCD5F7F3}"/>
              </a:ext>
            </a:extLst>
          </p:cNvPr>
          <p:cNvSpPr>
            <a:spLocks noGrp="1"/>
          </p:cNvSpPr>
          <p:nvPr>
            <p:ph type="body" sz="quarter" idx="12" hasCustomPrompt="1"/>
          </p:nvPr>
        </p:nvSpPr>
        <p:spPr>
          <a:xfrm>
            <a:off x="7742010" y="1467089"/>
            <a:ext cx="1091803" cy="758428"/>
          </a:xfrm>
        </p:spPr>
        <p:txBody>
          <a:bodyPr/>
          <a:lstStyle>
            <a:lvl1pPr algn="r">
              <a:defRPr sz="5063">
                <a:solidFill>
                  <a:schemeClr val="accent1"/>
                </a:solidFill>
              </a:defRPr>
            </a:lvl1pPr>
          </a:lstStyle>
          <a:p>
            <a:pPr lvl="0"/>
            <a:r>
              <a:rPr lang="en-US" dirty="0"/>
              <a:t>XX</a:t>
            </a:r>
            <a:endParaRPr lang="en-GB" dirty="0"/>
          </a:p>
        </p:txBody>
      </p:sp>
      <p:pic>
        <p:nvPicPr>
          <p:cNvPr id="4" name="Picture 3" descr="A black and purple triangle&#10;&#10;Description automatically generated">
            <a:extLst>
              <a:ext uri="{FF2B5EF4-FFF2-40B4-BE49-F238E27FC236}">
                <a16:creationId xmlns:a16="http://schemas.microsoft.com/office/drawing/2014/main" id="{F09090A3-C8CB-492F-3E90-2B30223A515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grpSp>
        <p:nvGrpSpPr>
          <p:cNvPr id="12" name="Group 11">
            <a:extLst>
              <a:ext uri="{FF2B5EF4-FFF2-40B4-BE49-F238E27FC236}">
                <a16:creationId xmlns:a16="http://schemas.microsoft.com/office/drawing/2014/main" id="{9DFACF13-EFF0-A2E8-47BA-79F08E81FF89}"/>
              </a:ext>
            </a:extLst>
          </p:cNvPr>
          <p:cNvGrpSpPr/>
          <p:nvPr userDrawn="1"/>
        </p:nvGrpSpPr>
        <p:grpSpPr>
          <a:xfrm>
            <a:off x="-2719501" y="0"/>
            <a:ext cx="2635240" cy="3398520"/>
            <a:chOff x="-3626001" y="0"/>
            <a:chExt cx="3513653" cy="4531360"/>
          </a:xfrm>
        </p:grpSpPr>
        <p:sp>
          <p:nvSpPr>
            <p:cNvPr id="13" name="Rectangle 12">
              <a:extLst>
                <a:ext uri="{FF2B5EF4-FFF2-40B4-BE49-F238E27FC236}">
                  <a16:creationId xmlns:a16="http://schemas.microsoft.com/office/drawing/2014/main" id="{F9BD9362-CE50-C349-3940-31787ADA9A82}"/>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4" name="Rectangle 13">
              <a:extLst>
                <a:ext uri="{FF2B5EF4-FFF2-40B4-BE49-F238E27FC236}">
                  <a16:creationId xmlns:a16="http://schemas.microsoft.com/office/drawing/2014/main" id="{2D59E734-4787-5A45-2225-4D4508750F50}"/>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5" name="TextBox 14">
              <a:extLst>
                <a:ext uri="{FF2B5EF4-FFF2-40B4-BE49-F238E27FC236}">
                  <a16:creationId xmlns:a16="http://schemas.microsoft.com/office/drawing/2014/main" id="{ED60C9CB-0DF7-9D67-65C4-3BF9F2376002}"/>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6" name="TextBox 15">
              <a:extLst>
                <a:ext uri="{FF2B5EF4-FFF2-40B4-BE49-F238E27FC236}">
                  <a16:creationId xmlns:a16="http://schemas.microsoft.com/office/drawing/2014/main" id="{90B3D745-C455-1AA2-D1C4-E55A923D6DEB}"/>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Tree>
    <p:custDataLst>
      <p:tags r:id="rId1"/>
    </p:custDataLst>
    <p:extLst>
      <p:ext uri="{BB962C8B-B14F-4D97-AF65-F5344CB8AC3E}">
        <p14:creationId xmlns:p14="http://schemas.microsoft.com/office/powerpoint/2010/main" val="162819958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Colour">
    <p:bg>
      <p:bgPr>
        <a:solidFill>
          <a:schemeClr val="accent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666FE13F-E318-B323-121E-0093806FB8ED}"/>
              </a:ext>
            </a:extLst>
          </p:cNvPr>
          <p:cNvSpPr>
            <a:spLocks noGrp="1"/>
          </p:cNvSpPr>
          <p:nvPr>
            <p:ph type="pic" sz="quarter" idx="15" hasCustomPrompt="1"/>
          </p:nvPr>
        </p:nvSpPr>
        <p:spPr>
          <a:xfrm>
            <a:off x="0" y="0"/>
            <a:ext cx="6347388" cy="5143500"/>
          </a:xfrm>
          <a:custGeom>
            <a:avLst/>
            <a:gdLst>
              <a:gd name="connsiteX0" fmla="*/ 0 w 8463184"/>
              <a:gd name="connsiteY0" fmla="*/ 0 h 6858000"/>
              <a:gd name="connsiteX1" fmla="*/ 8463184 w 8463184"/>
              <a:gd name="connsiteY1" fmla="*/ 0 h 6858000"/>
              <a:gd name="connsiteX2" fmla="*/ 4498192 w 8463184"/>
              <a:gd name="connsiteY2" fmla="*/ 6858000 h 6858000"/>
              <a:gd name="connsiteX3" fmla="*/ 0 w 846318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463184" h="6858000">
                <a:moveTo>
                  <a:pt x="0" y="0"/>
                </a:moveTo>
                <a:lnTo>
                  <a:pt x="8463184" y="0"/>
                </a:lnTo>
                <a:lnTo>
                  <a:pt x="4498192" y="6858000"/>
                </a:lnTo>
                <a:lnTo>
                  <a:pt x="0" y="6858000"/>
                </a:lnTo>
                <a:close/>
              </a:path>
            </a:pathLst>
          </a:custGeom>
        </p:spPr>
        <p:txBody>
          <a:bodyPr wrap="square" bIns="648000" anchor="ctr">
            <a:noAutofit/>
          </a:bodyPr>
          <a:lstStyle>
            <a:lvl1pPr algn="ctr">
              <a:defRPr sz="900"/>
            </a:lvl1pPr>
          </a:lstStyle>
          <a:p>
            <a:r>
              <a:rPr lang="en-GB" dirty="0"/>
              <a:t>Click icon to insert image</a:t>
            </a:r>
          </a:p>
        </p:txBody>
      </p:sp>
      <p:pic>
        <p:nvPicPr>
          <p:cNvPr id="5" name="Content Placeholder 4" descr="A person with purple head wrap&#10;&#10;Description automatically generated" hidden="1">
            <a:extLst>
              <a:ext uri="{FF2B5EF4-FFF2-40B4-BE49-F238E27FC236}">
                <a16:creationId xmlns:a16="http://schemas.microsoft.com/office/drawing/2014/main" id="{0DCC5397-4FE3-DCA6-F0A6-FD1CC25509E3}"/>
              </a:ext>
            </a:extLst>
          </p:cNvPr>
          <p:cNvPicPr>
            <a:picLocks noChangeAspect="1"/>
          </p:cNvPicPr>
          <p:nvPr userDrawn="1"/>
        </p:nvPicPr>
        <p:blipFill>
          <a:blip r:embed="rId3"/>
          <a:stretch>
            <a:fillRect/>
          </a:stretch>
        </p:blipFill>
        <p:spPr>
          <a:xfrm>
            <a:off x="0" y="0"/>
            <a:ext cx="9152135" cy="5143500"/>
          </a:xfrm>
          <a:prstGeom prst="rect">
            <a:avLst/>
          </a:prstGeom>
        </p:spPr>
      </p:pic>
      <p:sp>
        <p:nvSpPr>
          <p:cNvPr id="2" name="Title 1">
            <a:extLst>
              <a:ext uri="{FF2B5EF4-FFF2-40B4-BE49-F238E27FC236}">
                <a16:creationId xmlns:a16="http://schemas.microsoft.com/office/drawing/2014/main" id="{EAFD28CE-22AC-6B94-6EF4-745475FCDD49}"/>
              </a:ext>
            </a:extLst>
          </p:cNvPr>
          <p:cNvSpPr>
            <a:spLocks noGrp="1"/>
          </p:cNvSpPr>
          <p:nvPr>
            <p:ph type="title" hasCustomPrompt="1"/>
          </p:nvPr>
        </p:nvSpPr>
        <p:spPr>
          <a:xfrm>
            <a:off x="5364481" y="2598420"/>
            <a:ext cx="3469333" cy="1036320"/>
          </a:xfrm>
        </p:spPr>
        <p:txBody>
          <a:bodyPr anchor="t"/>
          <a:lstStyle>
            <a:lvl1pPr algn="r">
              <a:defRPr sz="2700" cap="all" baseline="0">
                <a:solidFill>
                  <a:schemeClr val="tx1"/>
                </a:solidFill>
              </a:defRPr>
            </a:lvl1pPr>
          </a:lstStyle>
          <a:p>
            <a:r>
              <a:rPr lang="en-US" dirty="0"/>
              <a:t>Add section title</a:t>
            </a:r>
            <a:endParaRPr lang="en-GB" dirty="0"/>
          </a:p>
        </p:txBody>
      </p:sp>
      <p:sp>
        <p:nvSpPr>
          <p:cNvPr id="3" name="Footer Placeholder 2">
            <a:extLst>
              <a:ext uri="{FF2B5EF4-FFF2-40B4-BE49-F238E27FC236}">
                <a16:creationId xmlns:a16="http://schemas.microsoft.com/office/drawing/2014/main" id="{83236773-F154-9E31-2695-ABA42ED8742B}"/>
              </a:ext>
            </a:extLst>
          </p:cNvPr>
          <p:cNvSpPr>
            <a:spLocks noGrp="1"/>
          </p:cNvSpPr>
          <p:nvPr>
            <p:ph type="ftr" sz="quarter" idx="10"/>
          </p:nvPr>
        </p:nvSpPr>
        <p:spPr>
          <a:xfrm>
            <a:off x="5770356" y="4748212"/>
            <a:ext cx="3063458" cy="273844"/>
          </a:xfrm>
        </p:spPr>
        <p:txBody>
          <a:bodyPr/>
          <a:lstStyle>
            <a:lvl1pPr algn="r">
              <a:defRPr/>
            </a:lvl1pPr>
          </a:lstStyle>
          <a:p>
            <a:endParaRPr lang="en-GB" dirty="0"/>
          </a:p>
        </p:txBody>
      </p:sp>
      <p:sp>
        <p:nvSpPr>
          <p:cNvPr id="7" name="Text Placeholder 6">
            <a:extLst>
              <a:ext uri="{FF2B5EF4-FFF2-40B4-BE49-F238E27FC236}">
                <a16:creationId xmlns:a16="http://schemas.microsoft.com/office/drawing/2014/main" id="{BD3D1D70-1096-1E03-D135-EE98CCD5F7F3}"/>
              </a:ext>
            </a:extLst>
          </p:cNvPr>
          <p:cNvSpPr>
            <a:spLocks noGrp="1"/>
          </p:cNvSpPr>
          <p:nvPr>
            <p:ph type="body" sz="quarter" idx="12" hasCustomPrompt="1"/>
          </p:nvPr>
        </p:nvSpPr>
        <p:spPr>
          <a:xfrm>
            <a:off x="7742010" y="1467089"/>
            <a:ext cx="1091803" cy="758428"/>
          </a:xfrm>
        </p:spPr>
        <p:txBody>
          <a:bodyPr/>
          <a:lstStyle>
            <a:lvl1pPr algn="r">
              <a:defRPr sz="5063"/>
            </a:lvl1pPr>
          </a:lstStyle>
          <a:p>
            <a:pPr lvl="0"/>
            <a:r>
              <a:rPr lang="en-US" dirty="0"/>
              <a:t>XX</a:t>
            </a:r>
            <a:endParaRPr lang="en-GB" dirty="0"/>
          </a:p>
        </p:txBody>
      </p:sp>
      <p:pic>
        <p:nvPicPr>
          <p:cNvPr id="15" name="Graphic 14">
            <a:extLst>
              <a:ext uri="{FF2B5EF4-FFF2-40B4-BE49-F238E27FC236}">
                <a16:creationId xmlns:a16="http://schemas.microsoft.com/office/drawing/2014/main" id="{83E624FA-ADDA-3111-5843-8DB4151A82E9}"/>
              </a:ext>
            </a:extLst>
          </p:cNvPr>
          <p:cNvPicPr>
            <a:picLocks noChangeAspect="1"/>
          </p:cNvPicPr>
          <p:nvPr userDrawn="1"/>
        </p:nvPicPr>
        <p:blipFill>
          <a:blip r:embed="rId4">
            <a:lum bright="100000"/>
            <a:extLst>
              <a:ext uri="{96DAC541-7B7A-43D3-8B79-37D633B846F1}">
                <asvg:svgBlip xmlns:asvg="http://schemas.microsoft.com/office/drawing/2016/SVG/main" r:embed="rId5"/>
              </a:ext>
            </a:extLst>
          </a:blip>
          <a:stretch>
            <a:fillRect/>
          </a:stretch>
        </p:blipFill>
        <p:spPr>
          <a:xfrm>
            <a:off x="7924800" y="293132"/>
            <a:ext cx="917973" cy="610792"/>
          </a:xfrm>
          <a:prstGeom prst="rect">
            <a:avLst/>
          </a:prstGeom>
        </p:spPr>
      </p:pic>
      <p:grpSp>
        <p:nvGrpSpPr>
          <p:cNvPr id="11" name="Group 10">
            <a:extLst>
              <a:ext uri="{FF2B5EF4-FFF2-40B4-BE49-F238E27FC236}">
                <a16:creationId xmlns:a16="http://schemas.microsoft.com/office/drawing/2014/main" id="{8F017DC4-71D6-284B-C9A4-3ED060893E8C}"/>
              </a:ext>
            </a:extLst>
          </p:cNvPr>
          <p:cNvGrpSpPr/>
          <p:nvPr userDrawn="1"/>
        </p:nvGrpSpPr>
        <p:grpSpPr>
          <a:xfrm>
            <a:off x="-2719501" y="0"/>
            <a:ext cx="2635240" cy="3398520"/>
            <a:chOff x="-3626001" y="0"/>
            <a:chExt cx="3513653" cy="4531360"/>
          </a:xfrm>
        </p:grpSpPr>
        <p:sp>
          <p:nvSpPr>
            <p:cNvPr id="12" name="Rectangle 11">
              <a:extLst>
                <a:ext uri="{FF2B5EF4-FFF2-40B4-BE49-F238E27FC236}">
                  <a16:creationId xmlns:a16="http://schemas.microsoft.com/office/drawing/2014/main" id="{CACD9013-E5AC-FBD3-1656-59F18C5701BD}"/>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3" name="Rectangle 12">
              <a:extLst>
                <a:ext uri="{FF2B5EF4-FFF2-40B4-BE49-F238E27FC236}">
                  <a16:creationId xmlns:a16="http://schemas.microsoft.com/office/drawing/2014/main" id="{20D48A63-E7D3-2440-30F7-80BA7E335B56}"/>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4" name="TextBox 13">
              <a:extLst>
                <a:ext uri="{FF2B5EF4-FFF2-40B4-BE49-F238E27FC236}">
                  <a16:creationId xmlns:a16="http://schemas.microsoft.com/office/drawing/2014/main" id="{D79B9DDB-BF0B-1316-5412-FCF5671AF5A0}"/>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tx2"/>
                  </a:solidFill>
                  <a:latin typeface="+mn-lt"/>
                  <a:ea typeface="Inter Semi Bold" panose="02000703000000020004" pitchFamily="50" charset="0"/>
                  <a:cs typeface="Inter Semi Bold" panose="02000703000000020004" pitchFamily="50" charset="0"/>
                </a:rPr>
                <a:t>How to insert </a:t>
              </a:r>
              <a:br>
                <a:rPr lang="en-GB" sz="1800" dirty="0">
                  <a:solidFill>
                    <a:schemeClr val="tx2"/>
                  </a:solidFill>
                  <a:latin typeface="+mn-lt"/>
                  <a:ea typeface="Inter Semi Bold" panose="02000703000000020004" pitchFamily="50" charset="0"/>
                  <a:cs typeface="Inter Semi Bold" panose="02000703000000020004" pitchFamily="50" charset="0"/>
                </a:rPr>
              </a:br>
              <a:r>
                <a:rPr lang="en-GB" sz="1800" dirty="0">
                  <a:solidFill>
                    <a:schemeClr val="tx2"/>
                  </a:solidFill>
                  <a:latin typeface="+mn-lt"/>
                  <a:ea typeface="Inter Semi Bold" panose="02000703000000020004" pitchFamily="50" charset="0"/>
                  <a:cs typeface="Inter Semi Bold" panose="02000703000000020004" pitchFamily="50" charset="0"/>
                </a:rPr>
                <a:t>an image</a:t>
              </a:r>
            </a:p>
          </p:txBody>
        </p:sp>
        <p:sp>
          <p:nvSpPr>
            <p:cNvPr id="16" name="TextBox 15">
              <a:extLst>
                <a:ext uri="{FF2B5EF4-FFF2-40B4-BE49-F238E27FC236}">
                  <a16:creationId xmlns:a16="http://schemas.microsoft.com/office/drawing/2014/main" id="{EB8BABBC-EF32-8FF6-D9CD-9FAA2A704465}"/>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Click the icon in the middle of the placeholder and choose an image from file, or select the placeholder and paste an image in using </a:t>
              </a:r>
              <a:r>
                <a:rPr lang="en-US" sz="900" b="1" dirty="0">
                  <a:solidFill>
                    <a:schemeClr val="bg2"/>
                  </a:solidFill>
                  <a:latin typeface="+mn-lt"/>
                </a:rPr>
                <a:t>Ctrl + V</a:t>
              </a:r>
              <a:r>
                <a:rPr lang="en-US" sz="900" dirty="0">
                  <a:solidFill>
                    <a:schemeClr val="bg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Click on the </a:t>
              </a:r>
              <a:r>
                <a:rPr lang="en-US" sz="900" b="1" dirty="0">
                  <a:solidFill>
                    <a:schemeClr val="bg2"/>
                  </a:solidFill>
                  <a:latin typeface="+mn-lt"/>
                </a:rPr>
                <a:t>Format Picture </a:t>
              </a:r>
              <a:r>
                <a:rPr lang="en-US" sz="900" dirty="0">
                  <a:solidFill>
                    <a:schemeClr val="bg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Choose </a:t>
              </a:r>
              <a:r>
                <a:rPr lang="en-US" sz="900" b="1" dirty="0">
                  <a:solidFill>
                    <a:schemeClr val="bg2"/>
                  </a:solidFill>
                  <a:latin typeface="+mn-lt"/>
                </a:rPr>
                <a:t>Crop</a:t>
              </a:r>
              <a:r>
                <a:rPr lang="en-US" sz="900" dirty="0">
                  <a:solidFill>
                    <a:schemeClr val="bg2"/>
                  </a:solidFill>
                  <a:latin typeface="+mn-lt"/>
                </a:rPr>
                <a:t> to resize and move the image within the placeholder, using the white circles in the corners of the image. Click on the drop down arrow and choose </a:t>
              </a:r>
              <a:r>
                <a:rPr lang="en-US" sz="900" b="1" dirty="0">
                  <a:solidFill>
                    <a:schemeClr val="bg2"/>
                  </a:solidFill>
                  <a:latin typeface="+mn-lt"/>
                </a:rPr>
                <a:t>Fit</a:t>
              </a:r>
              <a:r>
                <a:rPr lang="en-US" sz="900" dirty="0">
                  <a:solidFill>
                    <a:schemeClr val="bg2"/>
                  </a:solidFill>
                  <a:latin typeface="+mn-lt"/>
                </a:rPr>
                <a:t> or </a:t>
              </a:r>
              <a:r>
                <a:rPr lang="en-US" sz="900" b="1" dirty="0">
                  <a:solidFill>
                    <a:schemeClr val="bg2"/>
                  </a:solidFill>
                  <a:latin typeface="+mn-lt"/>
                </a:rPr>
                <a:t>Fill</a:t>
              </a:r>
              <a:r>
                <a:rPr lang="en-US" sz="900" dirty="0">
                  <a:solidFill>
                    <a:schemeClr val="bg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2"/>
                  </a:solidFill>
                  <a:latin typeface="+mn-lt"/>
                </a:rPr>
                <a:t>Right click the image and choose </a:t>
              </a:r>
              <a:r>
                <a:rPr lang="en-US" sz="900" b="1" dirty="0">
                  <a:solidFill>
                    <a:schemeClr val="bg2"/>
                  </a:solidFill>
                  <a:latin typeface="+mn-lt"/>
                </a:rPr>
                <a:t>Send to back </a:t>
              </a:r>
              <a:r>
                <a:rPr lang="en-US" sz="900" dirty="0">
                  <a:solidFill>
                    <a:schemeClr val="bg2"/>
                  </a:solidFill>
                  <a:latin typeface="+mn-lt"/>
                </a:rPr>
                <a:t>if it is obscuring any other elements.</a:t>
              </a:r>
            </a:p>
          </p:txBody>
        </p:sp>
      </p:grpSp>
    </p:spTree>
    <p:custDataLst>
      <p:tags r:id="rId1"/>
    </p:custDataLst>
    <p:extLst>
      <p:ext uri="{BB962C8B-B14F-4D97-AF65-F5344CB8AC3E}">
        <p14:creationId xmlns:p14="http://schemas.microsoft.com/office/powerpoint/2010/main" val="12470201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BC61A05-8253-C869-9809-8E3097CCEA3D}"/>
              </a:ext>
            </a:extLst>
          </p:cNvPr>
          <p:cNvSpPr/>
          <p:nvPr userDrawn="1"/>
        </p:nvSpPr>
        <p:spPr>
          <a:xfrm rot="10800000">
            <a:off x="6724650" y="0"/>
            <a:ext cx="2419350" cy="4191000"/>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450"/>
              </a:spcAft>
            </a:pPr>
            <a:endParaRPr lang="en-GB" sz="1350" dirty="0"/>
          </a:p>
        </p:txBody>
      </p:sp>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sp>
        <p:nvSpPr>
          <p:cNvPr id="9" name="Text Placeholder 8">
            <a:extLst>
              <a:ext uri="{FF2B5EF4-FFF2-40B4-BE49-F238E27FC236}">
                <a16:creationId xmlns:a16="http://schemas.microsoft.com/office/drawing/2014/main" id="{671C46A3-88D5-4217-97B8-DFAB1BDB70D6}"/>
              </a:ext>
            </a:extLst>
          </p:cNvPr>
          <p:cNvSpPr>
            <a:spLocks noGrp="1"/>
          </p:cNvSpPr>
          <p:nvPr>
            <p:ph type="body" sz="quarter" idx="13" hasCustomPrompt="1"/>
          </p:nvPr>
        </p:nvSpPr>
        <p:spPr>
          <a:xfrm>
            <a:off x="310187" y="1231174"/>
            <a:ext cx="6772842" cy="3395594"/>
          </a:xfrm>
        </p:spPr>
        <p:txBody>
          <a:bodyPr numCol="2" spcCol="540000"/>
          <a:lstStyle>
            <a:lvl1pPr>
              <a:defRPr/>
            </a:lvl1pPr>
          </a:lstStyle>
          <a:p>
            <a:pPr lvl="0"/>
            <a:r>
              <a:rPr lang="en-US" dirty="0"/>
              <a:t>Add text to appear in two column layout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Graphic 9">
            <a:extLst>
              <a:ext uri="{FF2B5EF4-FFF2-40B4-BE49-F238E27FC236}">
                <a16:creationId xmlns:a16="http://schemas.microsoft.com/office/drawing/2014/main" id="{AEAF9089-5394-8B5C-06D5-A0E311DC5BE5}"/>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7924800" y="293132"/>
            <a:ext cx="917973" cy="610792"/>
          </a:xfrm>
          <a:prstGeom prst="rect">
            <a:avLst/>
          </a:prstGeom>
        </p:spPr>
      </p:pic>
    </p:spTree>
    <p:custDataLst>
      <p:tags r:id="rId1"/>
    </p:custDataLst>
    <p:extLst>
      <p:ext uri="{BB962C8B-B14F-4D97-AF65-F5344CB8AC3E}">
        <p14:creationId xmlns:p14="http://schemas.microsoft.com/office/powerpoint/2010/main" val="1727085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BC61A05-8253-C869-9809-8E3097CCEA3D}"/>
              </a:ext>
            </a:extLst>
          </p:cNvPr>
          <p:cNvSpPr/>
          <p:nvPr userDrawn="1"/>
        </p:nvSpPr>
        <p:spPr>
          <a:xfrm rot="10800000">
            <a:off x="6724650" y="0"/>
            <a:ext cx="2419350" cy="4191000"/>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450"/>
              </a:spcAft>
            </a:pPr>
            <a:endParaRPr lang="en-GB" sz="1350" dirty="0"/>
          </a:p>
        </p:txBody>
      </p:sp>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pic>
        <p:nvPicPr>
          <p:cNvPr id="10" name="Graphic 9">
            <a:extLst>
              <a:ext uri="{FF2B5EF4-FFF2-40B4-BE49-F238E27FC236}">
                <a16:creationId xmlns:a16="http://schemas.microsoft.com/office/drawing/2014/main" id="{AEAF9089-5394-8B5C-06D5-A0E311DC5BE5}"/>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7924800" y="293132"/>
            <a:ext cx="917973" cy="610792"/>
          </a:xfrm>
          <a:prstGeom prst="rect">
            <a:avLst/>
          </a:prstGeom>
        </p:spPr>
      </p:pic>
      <p:sp>
        <p:nvSpPr>
          <p:cNvPr id="5" name="Content Placeholder 14">
            <a:extLst>
              <a:ext uri="{FF2B5EF4-FFF2-40B4-BE49-F238E27FC236}">
                <a16:creationId xmlns:a16="http://schemas.microsoft.com/office/drawing/2014/main" id="{9D4F0DBA-7193-79F1-9CED-9BF29EFD98AD}"/>
              </a:ext>
            </a:extLst>
          </p:cNvPr>
          <p:cNvSpPr>
            <a:spLocks noGrp="1"/>
          </p:cNvSpPr>
          <p:nvPr>
            <p:ph sz="quarter" idx="17" hasCustomPrompt="1"/>
          </p:nvPr>
        </p:nvSpPr>
        <p:spPr>
          <a:xfrm>
            <a:off x="310187" y="1231174"/>
            <a:ext cx="6772842" cy="3395594"/>
          </a:xfrm>
        </p:spPr>
        <p:txBody>
          <a:bodyPr/>
          <a:lstStyle>
            <a:lvl1pPr>
              <a:defRPr/>
            </a:lvl1pPr>
          </a:lstStyle>
          <a:p>
            <a:pPr lvl="0"/>
            <a:r>
              <a:rPr lang="en-US" dirty="0"/>
              <a:t>Add text to appear in single column layout or click icon to insert content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6" name="Group 5">
            <a:extLst>
              <a:ext uri="{FF2B5EF4-FFF2-40B4-BE49-F238E27FC236}">
                <a16:creationId xmlns:a16="http://schemas.microsoft.com/office/drawing/2014/main" id="{0EC37F9B-189A-EEF0-82B5-C8E3F921FD7D}"/>
              </a:ext>
            </a:extLst>
          </p:cNvPr>
          <p:cNvGrpSpPr/>
          <p:nvPr userDrawn="1"/>
        </p:nvGrpSpPr>
        <p:grpSpPr>
          <a:xfrm>
            <a:off x="-2719501" y="0"/>
            <a:ext cx="2635240" cy="2207419"/>
            <a:chOff x="-3626001" y="0"/>
            <a:chExt cx="3513653" cy="2943225"/>
          </a:xfrm>
        </p:grpSpPr>
        <p:sp>
          <p:nvSpPr>
            <p:cNvPr id="8" name="Rectangle 7">
              <a:extLst>
                <a:ext uri="{FF2B5EF4-FFF2-40B4-BE49-F238E27FC236}">
                  <a16:creationId xmlns:a16="http://schemas.microsoft.com/office/drawing/2014/main" id="{8DBEDA01-A9F0-6298-AB90-F00B31BE5FDA}"/>
                </a:ext>
              </a:extLst>
            </p:cNvPr>
            <p:cNvSpPr/>
            <p:nvPr/>
          </p:nvSpPr>
          <p:spPr>
            <a:xfrm>
              <a:off x="-3626001" y="0"/>
              <a:ext cx="3507557" cy="294322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9" name="Rectangle 8">
              <a:extLst>
                <a:ext uri="{FF2B5EF4-FFF2-40B4-BE49-F238E27FC236}">
                  <a16:creationId xmlns:a16="http://schemas.microsoft.com/office/drawing/2014/main" id="{8F89516E-98D5-7607-2085-7FF801BF7372}"/>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2" name="TextBox 11">
              <a:extLst>
                <a:ext uri="{FF2B5EF4-FFF2-40B4-BE49-F238E27FC236}">
                  <a16:creationId xmlns:a16="http://schemas.microsoft.com/office/drawing/2014/main" id="{8E227B3A-E23C-DAB3-31A8-041BC3FF4868}"/>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 CHART</a:t>
              </a:r>
            </a:p>
          </p:txBody>
        </p:sp>
        <p:sp>
          <p:nvSpPr>
            <p:cNvPr id="13" name="TextBox 12">
              <a:extLst>
                <a:ext uri="{FF2B5EF4-FFF2-40B4-BE49-F238E27FC236}">
                  <a16:creationId xmlns:a16="http://schemas.microsoft.com/office/drawing/2014/main" id="{DD102D99-B2D2-3578-1E37-5BA070ECF7D3}"/>
                </a:ext>
              </a:extLst>
            </p:cNvPr>
            <p:cNvSpPr txBox="1"/>
            <p:nvPr userDrawn="1"/>
          </p:nvSpPr>
          <p:spPr>
            <a:xfrm>
              <a:off x="-3560063" y="1006196"/>
              <a:ext cx="3140964" cy="1784629"/>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icon in the middle of the placeholder.</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chart type you wish to use.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Edit your data under </a:t>
              </a:r>
              <a:r>
                <a:rPr lang="en-US" sz="900" b="1" dirty="0">
                  <a:solidFill>
                    <a:schemeClr val="tx1"/>
                  </a:solidFill>
                  <a:latin typeface="+mn-lt"/>
                </a:rPr>
                <a:t>Design</a:t>
              </a:r>
              <a:r>
                <a:rPr lang="en-US" sz="900" dirty="0">
                  <a:solidFill>
                    <a:schemeClr val="tx1"/>
                  </a:solidFill>
                  <a:latin typeface="+mn-lt"/>
                </a:rPr>
                <a:t> in the </a:t>
              </a:r>
              <a:r>
                <a:rPr lang="en-US" sz="900" b="1" dirty="0">
                  <a:solidFill>
                    <a:schemeClr val="tx1"/>
                  </a:solidFill>
                  <a:latin typeface="+mn-lt"/>
                </a:rPr>
                <a:t>Chart Tools</a:t>
              </a:r>
              <a:r>
                <a:rPr lang="en-US" sz="900" dirty="0">
                  <a:solidFill>
                    <a:schemeClr val="tx1"/>
                  </a:solidFill>
                  <a:latin typeface="+mn-lt"/>
                </a:rPr>
                <a:t> ribbon.</a:t>
              </a:r>
            </a:p>
            <a:p>
              <a:pPr marL="257175" indent="-257175" algn="l">
                <a:lnSpc>
                  <a:spcPct val="100000"/>
                </a:lnSpc>
                <a:spcBef>
                  <a:spcPts val="0"/>
                </a:spcBef>
                <a:spcAft>
                  <a:spcPts val="600"/>
                </a:spcAft>
                <a:buClr>
                  <a:schemeClr val="accent1"/>
                </a:buClr>
                <a:buFont typeface="+mj-lt"/>
                <a:buAutoNum type="arabicPeriod"/>
              </a:pPr>
              <a:r>
                <a:rPr lang="en-US" sz="900" dirty="0" err="1">
                  <a:solidFill>
                    <a:schemeClr val="tx1"/>
                  </a:solidFill>
                  <a:latin typeface="+mn-lt"/>
                </a:rPr>
                <a:t>Stylise</a:t>
              </a:r>
              <a:r>
                <a:rPr lang="en-US" sz="900" dirty="0">
                  <a:solidFill>
                    <a:schemeClr val="tx1"/>
                  </a:solidFill>
                  <a:latin typeface="+mn-lt"/>
                </a:rPr>
                <a:t> your chart under Format in the </a:t>
              </a:r>
              <a:r>
                <a:rPr lang="en-US" sz="900" b="1" dirty="0">
                  <a:solidFill>
                    <a:schemeClr val="tx1"/>
                  </a:solidFill>
                  <a:latin typeface="+mn-lt"/>
                </a:rPr>
                <a:t>Chart Tools</a:t>
              </a:r>
              <a:r>
                <a:rPr lang="en-US" sz="900" dirty="0">
                  <a:solidFill>
                    <a:schemeClr val="tx1"/>
                  </a:solidFill>
                  <a:latin typeface="+mn-lt"/>
                </a:rPr>
                <a:t> ribbons.</a:t>
              </a:r>
            </a:p>
          </p:txBody>
        </p:sp>
      </p:grpSp>
    </p:spTree>
    <p:custDataLst>
      <p:tags r:id="rId1"/>
    </p:custDataLst>
    <p:extLst>
      <p:ext uri="{BB962C8B-B14F-4D97-AF65-F5344CB8AC3E}">
        <p14:creationId xmlns:p14="http://schemas.microsoft.com/office/powerpoint/2010/main" val="4205212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BC61A05-8253-C869-9809-8E3097CCEA3D}"/>
              </a:ext>
            </a:extLst>
          </p:cNvPr>
          <p:cNvSpPr/>
          <p:nvPr userDrawn="1"/>
        </p:nvSpPr>
        <p:spPr>
          <a:xfrm rot="10800000">
            <a:off x="6724650" y="0"/>
            <a:ext cx="2419350" cy="4191000"/>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450"/>
              </a:spcAft>
            </a:pPr>
            <a:endParaRPr lang="en-GB" sz="1350" dirty="0"/>
          </a:p>
        </p:txBody>
      </p:sp>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sp>
        <p:nvSpPr>
          <p:cNvPr id="15" name="Content Placeholder 14">
            <a:extLst>
              <a:ext uri="{FF2B5EF4-FFF2-40B4-BE49-F238E27FC236}">
                <a16:creationId xmlns:a16="http://schemas.microsoft.com/office/drawing/2014/main" id="{6CE84618-6178-61CF-AE53-D0A07CF23E00}"/>
              </a:ext>
            </a:extLst>
          </p:cNvPr>
          <p:cNvSpPr>
            <a:spLocks noGrp="1"/>
          </p:cNvSpPr>
          <p:nvPr>
            <p:ph sz="quarter" idx="17" hasCustomPrompt="1"/>
          </p:nvPr>
        </p:nvSpPr>
        <p:spPr>
          <a:xfrm>
            <a:off x="310186" y="1753925"/>
            <a:ext cx="2791154" cy="2872843"/>
          </a:xfrm>
        </p:spPr>
        <p:txBody>
          <a:bodyPr/>
          <a:lstStyle>
            <a:lvl1pPr>
              <a:defRPr/>
            </a:lvl1pPr>
          </a:lstStyle>
          <a:p>
            <a:pPr lvl="0"/>
            <a:r>
              <a:rPr lang="en-US" dirty="0"/>
              <a:t>Add text or click icon to insert content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Graphic 9">
            <a:extLst>
              <a:ext uri="{FF2B5EF4-FFF2-40B4-BE49-F238E27FC236}">
                <a16:creationId xmlns:a16="http://schemas.microsoft.com/office/drawing/2014/main" id="{AEAF9089-5394-8B5C-06D5-A0E311DC5BE5}"/>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7924800" y="293132"/>
            <a:ext cx="917973" cy="610792"/>
          </a:xfrm>
          <a:prstGeom prst="rect">
            <a:avLst/>
          </a:prstGeom>
        </p:spPr>
      </p:pic>
      <p:sp>
        <p:nvSpPr>
          <p:cNvPr id="5" name="Text Placeholder 6">
            <a:extLst>
              <a:ext uri="{FF2B5EF4-FFF2-40B4-BE49-F238E27FC236}">
                <a16:creationId xmlns:a16="http://schemas.microsoft.com/office/drawing/2014/main" id="{7071F504-9E35-F89F-D3A9-72668739AD12}"/>
              </a:ext>
            </a:extLst>
          </p:cNvPr>
          <p:cNvSpPr>
            <a:spLocks noGrp="1"/>
          </p:cNvSpPr>
          <p:nvPr>
            <p:ph type="body" sz="quarter" idx="14" hasCustomPrompt="1"/>
          </p:nvPr>
        </p:nvSpPr>
        <p:spPr>
          <a:xfrm>
            <a:off x="310186" y="1231174"/>
            <a:ext cx="2791154" cy="381000"/>
          </a:xfrm>
        </p:spPr>
        <p:txBody>
          <a:bodyPr/>
          <a:lstStyle>
            <a:lvl1pPr>
              <a:defRPr b="1"/>
            </a:lvl1pPr>
          </a:lstStyle>
          <a:p>
            <a:pPr lvl="0"/>
            <a:r>
              <a:rPr lang="en-US" dirty="0"/>
              <a:t>Add heading (two lines max)</a:t>
            </a:r>
            <a:endParaRPr lang="en-GB" dirty="0"/>
          </a:p>
        </p:txBody>
      </p:sp>
      <p:sp>
        <p:nvSpPr>
          <p:cNvPr id="16" name="Content Placeholder 14">
            <a:extLst>
              <a:ext uri="{FF2B5EF4-FFF2-40B4-BE49-F238E27FC236}">
                <a16:creationId xmlns:a16="http://schemas.microsoft.com/office/drawing/2014/main" id="{FA357CB5-059F-A73C-2716-2186BE18F927}"/>
              </a:ext>
            </a:extLst>
          </p:cNvPr>
          <p:cNvSpPr>
            <a:spLocks noGrp="1"/>
          </p:cNvSpPr>
          <p:nvPr>
            <p:ph sz="quarter" idx="18" hasCustomPrompt="1"/>
          </p:nvPr>
        </p:nvSpPr>
        <p:spPr>
          <a:xfrm>
            <a:off x="3400096" y="1753925"/>
            <a:ext cx="2791154" cy="2872843"/>
          </a:xfrm>
        </p:spPr>
        <p:txBody>
          <a:bodyPr/>
          <a:lstStyle>
            <a:lvl1pPr>
              <a:defRPr/>
            </a:lvl1pPr>
          </a:lstStyle>
          <a:p>
            <a:pPr lvl="0"/>
            <a:r>
              <a:rPr lang="en-US" dirty="0"/>
              <a:t>Add text or click icon to insert content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6">
            <a:extLst>
              <a:ext uri="{FF2B5EF4-FFF2-40B4-BE49-F238E27FC236}">
                <a16:creationId xmlns:a16="http://schemas.microsoft.com/office/drawing/2014/main" id="{E2B0E8B1-83D4-CC60-882C-8AADC5DA97DF}"/>
              </a:ext>
            </a:extLst>
          </p:cNvPr>
          <p:cNvSpPr>
            <a:spLocks noGrp="1"/>
          </p:cNvSpPr>
          <p:nvPr>
            <p:ph type="body" sz="quarter" idx="16" hasCustomPrompt="1"/>
          </p:nvPr>
        </p:nvSpPr>
        <p:spPr>
          <a:xfrm>
            <a:off x="3400096" y="1231174"/>
            <a:ext cx="2791154" cy="381000"/>
          </a:xfrm>
        </p:spPr>
        <p:txBody>
          <a:bodyPr/>
          <a:lstStyle>
            <a:lvl1pPr>
              <a:defRPr b="1"/>
            </a:lvl1pPr>
          </a:lstStyle>
          <a:p>
            <a:pPr lvl="0"/>
            <a:r>
              <a:rPr lang="en-US" dirty="0"/>
              <a:t>Add heading (two lines max)</a:t>
            </a:r>
            <a:endParaRPr lang="en-GB" dirty="0"/>
          </a:p>
        </p:txBody>
      </p:sp>
      <p:cxnSp>
        <p:nvCxnSpPr>
          <p:cNvPr id="13" name="Straight Connector 12">
            <a:extLst>
              <a:ext uri="{FF2B5EF4-FFF2-40B4-BE49-F238E27FC236}">
                <a16:creationId xmlns:a16="http://schemas.microsoft.com/office/drawing/2014/main" id="{1A7595AB-3E7F-500E-5874-B5ECB73A19A1}"/>
              </a:ext>
            </a:extLst>
          </p:cNvPr>
          <p:cNvCxnSpPr/>
          <p:nvPr userDrawn="1"/>
        </p:nvCxnSpPr>
        <p:spPr>
          <a:xfrm>
            <a:off x="3250718" y="1314450"/>
            <a:ext cx="0" cy="314325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42F7F20-0914-55A5-D38B-A62BCAC240C6}"/>
              </a:ext>
            </a:extLst>
          </p:cNvPr>
          <p:cNvGrpSpPr/>
          <p:nvPr userDrawn="1"/>
        </p:nvGrpSpPr>
        <p:grpSpPr>
          <a:xfrm>
            <a:off x="-2719501" y="0"/>
            <a:ext cx="2635240" cy="2207419"/>
            <a:chOff x="-3626001" y="0"/>
            <a:chExt cx="3513653" cy="2943225"/>
          </a:xfrm>
        </p:grpSpPr>
        <p:sp>
          <p:nvSpPr>
            <p:cNvPr id="9" name="Rectangle 8">
              <a:extLst>
                <a:ext uri="{FF2B5EF4-FFF2-40B4-BE49-F238E27FC236}">
                  <a16:creationId xmlns:a16="http://schemas.microsoft.com/office/drawing/2014/main" id="{2A3F19AD-12D6-D2A3-00D7-079E3686E450}"/>
                </a:ext>
              </a:extLst>
            </p:cNvPr>
            <p:cNvSpPr/>
            <p:nvPr/>
          </p:nvSpPr>
          <p:spPr>
            <a:xfrm>
              <a:off x="-3626001" y="0"/>
              <a:ext cx="3507557" cy="294322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02297A6B-E741-56EC-DC10-0239315573A3}"/>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4" name="TextBox 13">
              <a:extLst>
                <a:ext uri="{FF2B5EF4-FFF2-40B4-BE49-F238E27FC236}">
                  <a16:creationId xmlns:a16="http://schemas.microsoft.com/office/drawing/2014/main" id="{7266AA31-66CE-6175-C626-E6AD49A3AD89}"/>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 CHART</a:t>
              </a:r>
            </a:p>
          </p:txBody>
        </p:sp>
        <p:sp>
          <p:nvSpPr>
            <p:cNvPr id="17" name="TextBox 16">
              <a:extLst>
                <a:ext uri="{FF2B5EF4-FFF2-40B4-BE49-F238E27FC236}">
                  <a16:creationId xmlns:a16="http://schemas.microsoft.com/office/drawing/2014/main" id="{DC079672-8B2C-BA26-E86A-AF4A723A33C8}"/>
                </a:ext>
              </a:extLst>
            </p:cNvPr>
            <p:cNvSpPr txBox="1"/>
            <p:nvPr userDrawn="1"/>
          </p:nvSpPr>
          <p:spPr>
            <a:xfrm>
              <a:off x="-3560063" y="1006196"/>
              <a:ext cx="3140964" cy="1784629"/>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icon in the middle of the placeholder.</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chart type you wish to use.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Edit your data under </a:t>
              </a:r>
              <a:r>
                <a:rPr lang="en-US" sz="900" b="1" dirty="0">
                  <a:solidFill>
                    <a:schemeClr val="tx1"/>
                  </a:solidFill>
                  <a:latin typeface="+mn-lt"/>
                </a:rPr>
                <a:t>Design</a:t>
              </a:r>
              <a:r>
                <a:rPr lang="en-US" sz="900" dirty="0">
                  <a:solidFill>
                    <a:schemeClr val="tx1"/>
                  </a:solidFill>
                  <a:latin typeface="+mn-lt"/>
                </a:rPr>
                <a:t> in the </a:t>
              </a:r>
              <a:r>
                <a:rPr lang="en-US" sz="900" b="1" dirty="0">
                  <a:solidFill>
                    <a:schemeClr val="tx1"/>
                  </a:solidFill>
                  <a:latin typeface="+mn-lt"/>
                </a:rPr>
                <a:t>Chart Tools</a:t>
              </a:r>
              <a:r>
                <a:rPr lang="en-US" sz="900" dirty="0">
                  <a:solidFill>
                    <a:schemeClr val="tx1"/>
                  </a:solidFill>
                  <a:latin typeface="+mn-lt"/>
                </a:rPr>
                <a:t> ribbon.</a:t>
              </a:r>
            </a:p>
            <a:p>
              <a:pPr marL="257175" indent="-257175" algn="l">
                <a:lnSpc>
                  <a:spcPct val="100000"/>
                </a:lnSpc>
                <a:spcBef>
                  <a:spcPts val="0"/>
                </a:spcBef>
                <a:spcAft>
                  <a:spcPts val="600"/>
                </a:spcAft>
                <a:buClr>
                  <a:schemeClr val="accent1"/>
                </a:buClr>
                <a:buFont typeface="+mj-lt"/>
                <a:buAutoNum type="arabicPeriod"/>
              </a:pPr>
              <a:r>
                <a:rPr lang="en-US" sz="900" dirty="0" err="1">
                  <a:solidFill>
                    <a:schemeClr val="tx1"/>
                  </a:solidFill>
                  <a:latin typeface="+mn-lt"/>
                </a:rPr>
                <a:t>Stylise</a:t>
              </a:r>
              <a:r>
                <a:rPr lang="en-US" sz="900" dirty="0">
                  <a:solidFill>
                    <a:schemeClr val="tx1"/>
                  </a:solidFill>
                  <a:latin typeface="+mn-lt"/>
                </a:rPr>
                <a:t> your chart under Format in the </a:t>
              </a:r>
              <a:r>
                <a:rPr lang="en-US" sz="900" b="1" dirty="0">
                  <a:solidFill>
                    <a:schemeClr val="tx1"/>
                  </a:solidFill>
                  <a:latin typeface="+mn-lt"/>
                </a:rPr>
                <a:t>Chart Tools</a:t>
              </a:r>
              <a:r>
                <a:rPr lang="en-US" sz="900" dirty="0">
                  <a:solidFill>
                    <a:schemeClr val="tx1"/>
                  </a:solidFill>
                  <a:latin typeface="+mn-lt"/>
                </a:rPr>
                <a:t> ribbons.</a:t>
              </a:r>
            </a:p>
          </p:txBody>
        </p:sp>
      </p:grpSp>
    </p:spTree>
    <p:custDataLst>
      <p:tags r:id="rId1"/>
    </p:custDataLst>
    <p:extLst>
      <p:ext uri="{BB962C8B-B14F-4D97-AF65-F5344CB8AC3E}">
        <p14:creationId xmlns:p14="http://schemas.microsoft.com/office/powerpoint/2010/main" val="130760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2871162"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a:xfrm>
            <a:off x="310187" y="4748212"/>
            <a:ext cx="3326149" cy="275672"/>
          </a:xfrm>
        </p:spPr>
        <p:txBody>
          <a:bodyPr/>
          <a:lstStyle/>
          <a:p>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4" y="708422"/>
            <a:ext cx="2870885" cy="381000"/>
          </a:xfrm>
        </p:spPr>
        <p:txBody>
          <a:bodyPr/>
          <a:lstStyle>
            <a:lvl1pPr>
              <a:defRPr b="1"/>
            </a:lvl1pPr>
          </a:lstStyle>
          <a:p>
            <a:pPr lvl="0"/>
            <a:r>
              <a:rPr lang="en-US" dirty="0"/>
              <a:t>Add subheading</a:t>
            </a:r>
            <a:endParaRPr lang="en-GB" dirty="0"/>
          </a:p>
        </p:txBody>
      </p:sp>
      <p:sp>
        <p:nvSpPr>
          <p:cNvPr id="9" name="Text Placeholder 8">
            <a:extLst>
              <a:ext uri="{FF2B5EF4-FFF2-40B4-BE49-F238E27FC236}">
                <a16:creationId xmlns:a16="http://schemas.microsoft.com/office/drawing/2014/main" id="{671C46A3-88D5-4217-97B8-DFAB1BDB70D6}"/>
              </a:ext>
            </a:extLst>
          </p:cNvPr>
          <p:cNvSpPr>
            <a:spLocks noGrp="1"/>
          </p:cNvSpPr>
          <p:nvPr>
            <p:ph type="body" sz="quarter" idx="13" hasCustomPrompt="1"/>
          </p:nvPr>
        </p:nvSpPr>
        <p:spPr>
          <a:xfrm>
            <a:off x="310186" y="1231174"/>
            <a:ext cx="3304552" cy="3395594"/>
          </a:xfrm>
        </p:spPr>
        <p:txBody>
          <a:bodyPr numCol="1" spcCol="360000"/>
          <a:lstStyle>
            <a:lvl1pPr>
              <a:defRPr/>
            </a:lvl1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Freeform: Shape 13">
            <a:extLst>
              <a:ext uri="{FF2B5EF4-FFF2-40B4-BE49-F238E27FC236}">
                <a16:creationId xmlns:a16="http://schemas.microsoft.com/office/drawing/2014/main" id="{B9D1A5BE-C335-973A-A239-290D818BA7BD}"/>
              </a:ext>
            </a:extLst>
          </p:cNvPr>
          <p:cNvSpPr/>
          <p:nvPr userDrawn="1"/>
        </p:nvSpPr>
        <p:spPr>
          <a:xfrm>
            <a:off x="3815931" y="3729038"/>
            <a:ext cx="5328069" cy="1414463"/>
          </a:xfrm>
          <a:custGeom>
            <a:avLst/>
            <a:gdLst>
              <a:gd name="connsiteX0" fmla="*/ 1090373 w 7104092"/>
              <a:gd name="connsiteY0" fmla="*/ 0 h 1885950"/>
              <a:gd name="connsiteX1" fmla="*/ 7104092 w 7104092"/>
              <a:gd name="connsiteY1" fmla="*/ 0 h 1885950"/>
              <a:gd name="connsiteX2" fmla="*/ 7104092 w 7104092"/>
              <a:gd name="connsiteY2" fmla="*/ 1885950 h 1885950"/>
              <a:gd name="connsiteX3" fmla="*/ 0 w 7104092"/>
              <a:gd name="connsiteY3" fmla="*/ 1885950 h 1885950"/>
            </a:gdLst>
            <a:ahLst/>
            <a:cxnLst>
              <a:cxn ang="0">
                <a:pos x="connsiteX0" y="connsiteY0"/>
              </a:cxn>
              <a:cxn ang="0">
                <a:pos x="connsiteX1" y="connsiteY1"/>
              </a:cxn>
              <a:cxn ang="0">
                <a:pos x="connsiteX2" y="connsiteY2"/>
              </a:cxn>
              <a:cxn ang="0">
                <a:pos x="connsiteX3" y="connsiteY3"/>
              </a:cxn>
            </a:cxnLst>
            <a:rect l="l" t="t" r="r" b="b"/>
            <a:pathLst>
              <a:path w="7104092" h="1885950">
                <a:moveTo>
                  <a:pt x="1090373" y="0"/>
                </a:moveTo>
                <a:lnTo>
                  <a:pt x="7104092" y="0"/>
                </a:lnTo>
                <a:lnTo>
                  <a:pt x="7104092" y="1885950"/>
                </a:lnTo>
                <a:lnTo>
                  <a:pt x="0" y="18859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Aft>
                <a:spcPts val="450"/>
              </a:spcAft>
            </a:pPr>
            <a:endParaRPr lang="en-GB" sz="1350" dirty="0"/>
          </a:p>
        </p:txBody>
      </p:sp>
      <p:sp>
        <p:nvSpPr>
          <p:cNvPr id="12" name="Picture Placeholder 11">
            <a:extLst>
              <a:ext uri="{FF2B5EF4-FFF2-40B4-BE49-F238E27FC236}">
                <a16:creationId xmlns:a16="http://schemas.microsoft.com/office/drawing/2014/main" id="{FD2F811C-30CC-0227-9ED1-DF33736E8B88}"/>
              </a:ext>
            </a:extLst>
          </p:cNvPr>
          <p:cNvSpPr>
            <a:spLocks noGrp="1"/>
          </p:cNvSpPr>
          <p:nvPr>
            <p:ph type="pic" sz="quarter" idx="17" hasCustomPrompt="1"/>
          </p:nvPr>
        </p:nvSpPr>
        <p:spPr>
          <a:xfrm>
            <a:off x="3123454" y="0"/>
            <a:ext cx="6020546" cy="3729038"/>
          </a:xfrm>
          <a:custGeom>
            <a:avLst/>
            <a:gdLst>
              <a:gd name="connsiteX0" fmla="*/ 0 w 8027395"/>
              <a:gd name="connsiteY0" fmla="*/ 0 h 4972050"/>
              <a:gd name="connsiteX1" fmla="*/ 8027395 w 8027395"/>
              <a:gd name="connsiteY1" fmla="*/ 0 h 4972050"/>
              <a:gd name="connsiteX2" fmla="*/ 8027395 w 8027395"/>
              <a:gd name="connsiteY2" fmla="*/ 4972050 h 4972050"/>
              <a:gd name="connsiteX3" fmla="*/ 2874619 w 8027395"/>
              <a:gd name="connsiteY3" fmla="*/ 4972050 h 4972050"/>
            </a:gdLst>
            <a:ahLst/>
            <a:cxnLst>
              <a:cxn ang="0">
                <a:pos x="connsiteX0" y="connsiteY0"/>
              </a:cxn>
              <a:cxn ang="0">
                <a:pos x="connsiteX1" y="connsiteY1"/>
              </a:cxn>
              <a:cxn ang="0">
                <a:pos x="connsiteX2" y="connsiteY2"/>
              </a:cxn>
              <a:cxn ang="0">
                <a:pos x="connsiteX3" y="connsiteY3"/>
              </a:cxn>
            </a:cxnLst>
            <a:rect l="l" t="t" r="r" b="b"/>
            <a:pathLst>
              <a:path w="8027395" h="4972050">
                <a:moveTo>
                  <a:pt x="0" y="0"/>
                </a:moveTo>
                <a:lnTo>
                  <a:pt x="8027395" y="0"/>
                </a:lnTo>
                <a:lnTo>
                  <a:pt x="8027395" y="4972050"/>
                </a:lnTo>
                <a:lnTo>
                  <a:pt x="2874619" y="4972050"/>
                </a:lnTo>
                <a:close/>
              </a:path>
            </a:pathLst>
          </a:custGeom>
        </p:spPr>
        <p:txBody>
          <a:bodyPr wrap="square" bIns="648000" anchor="ctr">
            <a:noAutofit/>
          </a:bodyPr>
          <a:lstStyle>
            <a:lvl1pPr algn="ctr">
              <a:defRPr sz="900"/>
            </a:lvl1pPr>
          </a:lstStyle>
          <a:p>
            <a:r>
              <a:rPr lang="en-GB" dirty="0"/>
              <a:t>Click icon to insert image</a:t>
            </a:r>
          </a:p>
        </p:txBody>
      </p:sp>
      <p:sp>
        <p:nvSpPr>
          <p:cNvPr id="18" name="Text Placeholder 17">
            <a:extLst>
              <a:ext uri="{FF2B5EF4-FFF2-40B4-BE49-F238E27FC236}">
                <a16:creationId xmlns:a16="http://schemas.microsoft.com/office/drawing/2014/main" id="{B0DB124B-A0F9-82FE-23CC-8CDEA66264B7}"/>
              </a:ext>
            </a:extLst>
          </p:cNvPr>
          <p:cNvSpPr>
            <a:spLocks noGrp="1"/>
          </p:cNvSpPr>
          <p:nvPr>
            <p:ph type="body" sz="quarter" idx="18" hasCustomPrompt="1"/>
          </p:nvPr>
        </p:nvSpPr>
        <p:spPr>
          <a:xfrm>
            <a:off x="5057775" y="4129088"/>
            <a:ext cx="3328988" cy="614363"/>
          </a:xfrm>
        </p:spPr>
        <p:txBody>
          <a:bodyPr anchor="ctr"/>
          <a:lstStyle>
            <a:lvl1pPr>
              <a:defRPr sz="13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highlight text</a:t>
            </a:r>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lvl1pPr>
              <a:defRPr>
                <a:solidFill>
                  <a:schemeClr val="bg1"/>
                </a:solidFill>
              </a:defRPr>
            </a:lvl1pPr>
          </a:lstStyle>
          <a:p>
            <a:fld id="{E8F1A65C-595C-4736-BF40-F7D31E789466}" type="slidenum">
              <a:rPr lang="en-GB" smtClean="0"/>
              <a:pPr/>
              <a:t>‹#›</a:t>
            </a:fld>
            <a:endParaRPr lang="en-GB" dirty="0"/>
          </a:p>
        </p:txBody>
      </p:sp>
      <p:grpSp>
        <p:nvGrpSpPr>
          <p:cNvPr id="15" name="Group 14">
            <a:extLst>
              <a:ext uri="{FF2B5EF4-FFF2-40B4-BE49-F238E27FC236}">
                <a16:creationId xmlns:a16="http://schemas.microsoft.com/office/drawing/2014/main" id="{F787CDB8-F09E-F5C8-C636-A1A05BEAA9C7}"/>
              </a:ext>
            </a:extLst>
          </p:cNvPr>
          <p:cNvGrpSpPr/>
          <p:nvPr userDrawn="1"/>
        </p:nvGrpSpPr>
        <p:grpSpPr>
          <a:xfrm>
            <a:off x="-2719501" y="0"/>
            <a:ext cx="2635240" cy="3398520"/>
            <a:chOff x="-3626001" y="0"/>
            <a:chExt cx="3513653" cy="4531360"/>
          </a:xfrm>
        </p:grpSpPr>
        <p:sp>
          <p:nvSpPr>
            <p:cNvPr id="16" name="Rectangle 15">
              <a:extLst>
                <a:ext uri="{FF2B5EF4-FFF2-40B4-BE49-F238E27FC236}">
                  <a16:creationId xmlns:a16="http://schemas.microsoft.com/office/drawing/2014/main" id="{B6716D0F-5595-51DB-0864-27F7430F7E3C}"/>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7" name="Rectangle 16">
              <a:extLst>
                <a:ext uri="{FF2B5EF4-FFF2-40B4-BE49-F238E27FC236}">
                  <a16:creationId xmlns:a16="http://schemas.microsoft.com/office/drawing/2014/main" id="{C2077BCC-49FC-D1FE-F600-E0F018E8D196}"/>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9" name="TextBox 18">
              <a:extLst>
                <a:ext uri="{FF2B5EF4-FFF2-40B4-BE49-F238E27FC236}">
                  <a16:creationId xmlns:a16="http://schemas.microsoft.com/office/drawing/2014/main" id="{558F06D4-9729-8897-4E0B-F422C5A6AF6D}"/>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20" name="TextBox 19">
              <a:extLst>
                <a:ext uri="{FF2B5EF4-FFF2-40B4-BE49-F238E27FC236}">
                  <a16:creationId xmlns:a16="http://schemas.microsoft.com/office/drawing/2014/main" id="{BD9BA3EC-6124-0E22-56F3-FE0619DE5DB9}"/>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pic>
        <p:nvPicPr>
          <p:cNvPr id="5" name="Picture 4" descr="A black and purple triangle&#10;&#10;Description automatically generated">
            <a:extLst>
              <a:ext uri="{FF2B5EF4-FFF2-40B4-BE49-F238E27FC236}">
                <a16:creationId xmlns:a16="http://schemas.microsoft.com/office/drawing/2014/main" id="{5587551D-2C39-3C55-B642-0B2C14D0BFF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2469047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 Two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4105602"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4" y="708422"/>
            <a:ext cx="4105207" cy="381000"/>
          </a:xfrm>
        </p:spPr>
        <p:txBody>
          <a:bodyPr/>
          <a:lstStyle>
            <a:lvl1pPr>
              <a:defRPr b="1"/>
            </a:lvl1pPr>
          </a:lstStyle>
          <a:p>
            <a:pPr lvl="0"/>
            <a:r>
              <a:rPr lang="en-US" dirty="0"/>
              <a:t>Add subheading</a:t>
            </a:r>
            <a:endParaRPr lang="en-GB" dirty="0"/>
          </a:p>
        </p:txBody>
      </p:sp>
      <p:sp>
        <p:nvSpPr>
          <p:cNvPr id="9" name="Text Placeholder 8">
            <a:extLst>
              <a:ext uri="{FF2B5EF4-FFF2-40B4-BE49-F238E27FC236}">
                <a16:creationId xmlns:a16="http://schemas.microsoft.com/office/drawing/2014/main" id="{671C46A3-88D5-4217-97B8-DFAB1BDB70D6}"/>
              </a:ext>
            </a:extLst>
          </p:cNvPr>
          <p:cNvSpPr>
            <a:spLocks noGrp="1"/>
          </p:cNvSpPr>
          <p:nvPr>
            <p:ph type="body" sz="quarter" idx="13" hasCustomPrompt="1"/>
          </p:nvPr>
        </p:nvSpPr>
        <p:spPr>
          <a:xfrm>
            <a:off x="310186" y="1231174"/>
            <a:ext cx="4105207" cy="3395594"/>
          </a:xfrm>
        </p:spPr>
        <p:txBody>
          <a:bodyPr numCol="1" spcCol="360000"/>
          <a:lstStyle>
            <a:lvl1pPr>
              <a:defRPr/>
            </a:lvl1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Picture Placeholder 14">
            <a:extLst>
              <a:ext uri="{FF2B5EF4-FFF2-40B4-BE49-F238E27FC236}">
                <a16:creationId xmlns:a16="http://schemas.microsoft.com/office/drawing/2014/main" id="{6D8A86BA-4695-B8B6-2073-C91C320FD686}"/>
              </a:ext>
            </a:extLst>
          </p:cNvPr>
          <p:cNvSpPr>
            <a:spLocks noGrp="1"/>
          </p:cNvSpPr>
          <p:nvPr>
            <p:ph type="pic" sz="quarter" idx="14" hasCustomPrompt="1"/>
          </p:nvPr>
        </p:nvSpPr>
        <p:spPr>
          <a:xfrm>
            <a:off x="4567444" y="0"/>
            <a:ext cx="4576556" cy="2928938"/>
          </a:xfrm>
          <a:custGeom>
            <a:avLst/>
            <a:gdLst>
              <a:gd name="connsiteX0" fmla="*/ 0 w 6102074"/>
              <a:gd name="connsiteY0" fmla="*/ 0 h 3905250"/>
              <a:gd name="connsiteX1" fmla="*/ 6102074 w 6102074"/>
              <a:gd name="connsiteY1" fmla="*/ 0 h 3905250"/>
              <a:gd name="connsiteX2" fmla="*/ 6102074 w 6102074"/>
              <a:gd name="connsiteY2" fmla="*/ 3905250 h 3905250"/>
              <a:gd name="connsiteX3" fmla="*/ 2257843 w 6102074"/>
              <a:gd name="connsiteY3" fmla="*/ 3905250 h 3905250"/>
            </a:gdLst>
            <a:ahLst/>
            <a:cxnLst>
              <a:cxn ang="0">
                <a:pos x="connsiteX0" y="connsiteY0"/>
              </a:cxn>
              <a:cxn ang="0">
                <a:pos x="connsiteX1" y="connsiteY1"/>
              </a:cxn>
              <a:cxn ang="0">
                <a:pos x="connsiteX2" y="connsiteY2"/>
              </a:cxn>
              <a:cxn ang="0">
                <a:pos x="connsiteX3" y="connsiteY3"/>
              </a:cxn>
            </a:cxnLst>
            <a:rect l="l" t="t" r="r" b="b"/>
            <a:pathLst>
              <a:path w="6102074" h="3905250">
                <a:moveTo>
                  <a:pt x="0" y="0"/>
                </a:moveTo>
                <a:lnTo>
                  <a:pt x="6102074" y="0"/>
                </a:lnTo>
                <a:lnTo>
                  <a:pt x="6102074" y="3905250"/>
                </a:lnTo>
                <a:lnTo>
                  <a:pt x="2257843" y="3905250"/>
                </a:lnTo>
                <a:close/>
              </a:path>
            </a:pathLst>
          </a:custGeom>
        </p:spPr>
        <p:txBody>
          <a:bodyPr wrap="square" bIns="648000" anchor="ctr">
            <a:noAutofit/>
          </a:bodyPr>
          <a:lstStyle>
            <a:lvl1pPr algn="ctr">
              <a:defRPr sz="900"/>
            </a:lvl1pPr>
          </a:lstStyle>
          <a:p>
            <a:r>
              <a:rPr lang="en-GB" dirty="0"/>
              <a:t>Click icon to insert image</a:t>
            </a:r>
          </a:p>
        </p:txBody>
      </p:sp>
      <p:sp>
        <p:nvSpPr>
          <p:cNvPr id="17" name="Picture Placeholder 16">
            <a:extLst>
              <a:ext uri="{FF2B5EF4-FFF2-40B4-BE49-F238E27FC236}">
                <a16:creationId xmlns:a16="http://schemas.microsoft.com/office/drawing/2014/main" id="{FEA13534-6BF9-6C2D-1502-6B101138C747}"/>
              </a:ext>
            </a:extLst>
          </p:cNvPr>
          <p:cNvSpPr>
            <a:spLocks noGrp="1"/>
          </p:cNvSpPr>
          <p:nvPr>
            <p:ph type="pic" sz="quarter" idx="15" hasCustomPrompt="1"/>
          </p:nvPr>
        </p:nvSpPr>
        <p:spPr>
          <a:xfrm>
            <a:off x="6288362" y="2976562"/>
            <a:ext cx="2855639" cy="2166938"/>
          </a:xfrm>
          <a:custGeom>
            <a:avLst/>
            <a:gdLst>
              <a:gd name="connsiteX0" fmla="*/ 0 w 3807519"/>
              <a:gd name="connsiteY0" fmla="*/ 0 h 2889250"/>
              <a:gd name="connsiteX1" fmla="*/ 3807519 w 3807519"/>
              <a:gd name="connsiteY1" fmla="*/ 0 h 2889250"/>
              <a:gd name="connsiteX2" fmla="*/ 3807519 w 3807519"/>
              <a:gd name="connsiteY2" fmla="*/ 2889250 h 2889250"/>
              <a:gd name="connsiteX3" fmla="*/ 1670436 w 3807519"/>
              <a:gd name="connsiteY3" fmla="*/ 2889250 h 2889250"/>
            </a:gdLst>
            <a:ahLst/>
            <a:cxnLst>
              <a:cxn ang="0">
                <a:pos x="connsiteX0" y="connsiteY0"/>
              </a:cxn>
              <a:cxn ang="0">
                <a:pos x="connsiteX1" y="connsiteY1"/>
              </a:cxn>
              <a:cxn ang="0">
                <a:pos x="connsiteX2" y="connsiteY2"/>
              </a:cxn>
              <a:cxn ang="0">
                <a:pos x="connsiteX3" y="connsiteY3"/>
              </a:cxn>
            </a:cxnLst>
            <a:rect l="l" t="t" r="r" b="b"/>
            <a:pathLst>
              <a:path w="3807519" h="2889250">
                <a:moveTo>
                  <a:pt x="0" y="0"/>
                </a:moveTo>
                <a:lnTo>
                  <a:pt x="3807519" y="0"/>
                </a:lnTo>
                <a:lnTo>
                  <a:pt x="3807519" y="2889250"/>
                </a:lnTo>
                <a:lnTo>
                  <a:pt x="1670436" y="2889250"/>
                </a:lnTo>
                <a:close/>
              </a:path>
            </a:pathLst>
          </a:custGeom>
        </p:spPr>
        <p:txBody>
          <a:bodyPr wrap="square" bIns="648000" anchor="ctr">
            <a:noAutofit/>
          </a:bodyPr>
          <a:lstStyle>
            <a:lvl1pPr algn="ctr">
              <a:defRPr sz="900"/>
            </a:lvl1pPr>
          </a:lstStyle>
          <a:p>
            <a:r>
              <a:rPr lang="en-GB" dirty="0"/>
              <a:t>Click icon to insert image</a:t>
            </a:r>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grpSp>
        <p:nvGrpSpPr>
          <p:cNvPr id="12" name="Group 11">
            <a:extLst>
              <a:ext uri="{FF2B5EF4-FFF2-40B4-BE49-F238E27FC236}">
                <a16:creationId xmlns:a16="http://schemas.microsoft.com/office/drawing/2014/main" id="{B8E28153-5FEF-38AF-79AC-C8ABA8FC26E1}"/>
              </a:ext>
            </a:extLst>
          </p:cNvPr>
          <p:cNvGrpSpPr/>
          <p:nvPr userDrawn="1"/>
        </p:nvGrpSpPr>
        <p:grpSpPr>
          <a:xfrm>
            <a:off x="-2719501" y="0"/>
            <a:ext cx="2635240" cy="3398520"/>
            <a:chOff x="-3626001" y="0"/>
            <a:chExt cx="3513653" cy="4531360"/>
          </a:xfrm>
        </p:grpSpPr>
        <p:sp>
          <p:nvSpPr>
            <p:cNvPr id="14" name="Rectangle 13">
              <a:extLst>
                <a:ext uri="{FF2B5EF4-FFF2-40B4-BE49-F238E27FC236}">
                  <a16:creationId xmlns:a16="http://schemas.microsoft.com/office/drawing/2014/main" id="{B9E6154D-518C-B579-93E5-1E6E8273FCB0}"/>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6" name="Rectangle 15">
              <a:extLst>
                <a:ext uri="{FF2B5EF4-FFF2-40B4-BE49-F238E27FC236}">
                  <a16:creationId xmlns:a16="http://schemas.microsoft.com/office/drawing/2014/main" id="{B32035A8-ACB5-0C6D-1575-13290F69310D}"/>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8" name="TextBox 17">
              <a:extLst>
                <a:ext uri="{FF2B5EF4-FFF2-40B4-BE49-F238E27FC236}">
                  <a16:creationId xmlns:a16="http://schemas.microsoft.com/office/drawing/2014/main" id="{586D428E-A6C5-BB75-662D-7B42D104BC0F}"/>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9" name="TextBox 18">
              <a:extLst>
                <a:ext uri="{FF2B5EF4-FFF2-40B4-BE49-F238E27FC236}">
                  <a16:creationId xmlns:a16="http://schemas.microsoft.com/office/drawing/2014/main" id="{207BA33E-9CED-FBCC-7588-F68896FD81F4}"/>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pic>
        <p:nvPicPr>
          <p:cNvPr id="5" name="Picture 4" descr="A black and purple triangle&#10;&#10;Description automatically generated">
            <a:extLst>
              <a:ext uri="{FF2B5EF4-FFF2-40B4-BE49-F238E27FC236}">
                <a16:creationId xmlns:a16="http://schemas.microsoft.com/office/drawing/2014/main" id="{E7142F01-A14D-1FED-E8D7-3CD754034F5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4323143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 Three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4105602"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4" y="708422"/>
            <a:ext cx="4105207" cy="381000"/>
          </a:xfrm>
        </p:spPr>
        <p:txBody>
          <a:bodyPr/>
          <a:lstStyle>
            <a:lvl1pPr>
              <a:defRPr b="1"/>
            </a:lvl1pPr>
          </a:lstStyle>
          <a:p>
            <a:pPr lvl="0"/>
            <a:r>
              <a:rPr lang="en-US" dirty="0"/>
              <a:t>Add subheading</a:t>
            </a:r>
            <a:endParaRPr lang="en-GB" dirty="0"/>
          </a:p>
        </p:txBody>
      </p:sp>
      <p:sp>
        <p:nvSpPr>
          <p:cNvPr id="9" name="Text Placeholder 8">
            <a:extLst>
              <a:ext uri="{FF2B5EF4-FFF2-40B4-BE49-F238E27FC236}">
                <a16:creationId xmlns:a16="http://schemas.microsoft.com/office/drawing/2014/main" id="{671C46A3-88D5-4217-97B8-DFAB1BDB70D6}"/>
              </a:ext>
            </a:extLst>
          </p:cNvPr>
          <p:cNvSpPr>
            <a:spLocks noGrp="1"/>
          </p:cNvSpPr>
          <p:nvPr>
            <p:ph type="body" sz="quarter" idx="13" hasCustomPrompt="1"/>
          </p:nvPr>
        </p:nvSpPr>
        <p:spPr>
          <a:xfrm>
            <a:off x="310186" y="1231174"/>
            <a:ext cx="4105207" cy="3395594"/>
          </a:xfrm>
        </p:spPr>
        <p:txBody>
          <a:bodyPr numCol="1" spcCol="360000"/>
          <a:lstStyle>
            <a:lvl1pPr>
              <a:defRPr/>
            </a:lvl1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Picture Placeholder 9">
            <a:extLst>
              <a:ext uri="{FF2B5EF4-FFF2-40B4-BE49-F238E27FC236}">
                <a16:creationId xmlns:a16="http://schemas.microsoft.com/office/drawing/2014/main" id="{5E3D4653-FBFF-CA9E-AC27-05F365FD9BD2}"/>
              </a:ext>
            </a:extLst>
          </p:cNvPr>
          <p:cNvSpPr>
            <a:spLocks noGrp="1"/>
          </p:cNvSpPr>
          <p:nvPr>
            <p:ph type="pic" sz="quarter" idx="14" hasCustomPrompt="1"/>
          </p:nvPr>
        </p:nvSpPr>
        <p:spPr>
          <a:xfrm>
            <a:off x="4567444" y="0"/>
            <a:ext cx="2801675" cy="2928938"/>
          </a:xfrm>
          <a:custGeom>
            <a:avLst/>
            <a:gdLst>
              <a:gd name="connsiteX0" fmla="*/ 0 w 3735566"/>
              <a:gd name="connsiteY0" fmla="*/ 0 h 3905250"/>
              <a:gd name="connsiteX1" fmla="*/ 3735566 w 3735566"/>
              <a:gd name="connsiteY1" fmla="*/ 0 h 3905250"/>
              <a:gd name="connsiteX2" fmla="*/ 3735566 w 3735566"/>
              <a:gd name="connsiteY2" fmla="*/ 3905250 h 3905250"/>
              <a:gd name="connsiteX3" fmla="*/ 2257843 w 3735566"/>
              <a:gd name="connsiteY3" fmla="*/ 3905250 h 3905250"/>
            </a:gdLst>
            <a:ahLst/>
            <a:cxnLst>
              <a:cxn ang="0">
                <a:pos x="connsiteX0" y="connsiteY0"/>
              </a:cxn>
              <a:cxn ang="0">
                <a:pos x="connsiteX1" y="connsiteY1"/>
              </a:cxn>
              <a:cxn ang="0">
                <a:pos x="connsiteX2" y="connsiteY2"/>
              </a:cxn>
              <a:cxn ang="0">
                <a:pos x="connsiteX3" y="connsiteY3"/>
              </a:cxn>
            </a:cxnLst>
            <a:rect l="l" t="t" r="r" b="b"/>
            <a:pathLst>
              <a:path w="3735566" h="3905250">
                <a:moveTo>
                  <a:pt x="0" y="0"/>
                </a:moveTo>
                <a:lnTo>
                  <a:pt x="3735566" y="0"/>
                </a:lnTo>
                <a:lnTo>
                  <a:pt x="3735566" y="3905250"/>
                </a:lnTo>
                <a:lnTo>
                  <a:pt x="2257843" y="3905250"/>
                </a:lnTo>
                <a:close/>
              </a:path>
            </a:pathLst>
          </a:custGeom>
        </p:spPr>
        <p:txBody>
          <a:bodyPr wrap="square" bIns="648000" anchor="ctr">
            <a:noAutofit/>
          </a:bodyPr>
          <a:lstStyle>
            <a:lvl1pPr algn="ctr">
              <a:defRPr sz="900"/>
            </a:lvl1pPr>
          </a:lstStyle>
          <a:p>
            <a:r>
              <a:rPr lang="en-GB" dirty="0"/>
              <a:t>Click icon to insert image</a:t>
            </a:r>
          </a:p>
        </p:txBody>
      </p:sp>
      <p:sp>
        <p:nvSpPr>
          <p:cNvPr id="17" name="Picture Placeholder 16">
            <a:extLst>
              <a:ext uri="{FF2B5EF4-FFF2-40B4-BE49-F238E27FC236}">
                <a16:creationId xmlns:a16="http://schemas.microsoft.com/office/drawing/2014/main" id="{FEA13534-6BF9-6C2D-1502-6B101138C747}"/>
              </a:ext>
            </a:extLst>
          </p:cNvPr>
          <p:cNvSpPr>
            <a:spLocks noGrp="1"/>
          </p:cNvSpPr>
          <p:nvPr>
            <p:ph type="pic" sz="quarter" idx="15" hasCustomPrompt="1"/>
          </p:nvPr>
        </p:nvSpPr>
        <p:spPr>
          <a:xfrm>
            <a:off x="6288362" y="2976562"/>
            <a:ext cx="2855639" cy="2166938"/>
          </a:xfrm>
          <a:custGeom>
            <a:avLst/>
            <a:gdLst>
              <a:gd name="connsiteX0" fmla="*/ 0 w 3807519"/>
              <a:gd name="connsiteY0" fmla="*/ 0 h 2889250"/>
              <a:gd name="connsiteX1" fmla="*/ 3807519 w 3807519"/>
              <a:gd name="connsiteY1" fmla="*/ 0 h 2889250"/>
              <a:gd name="connsiteX2" fmla="*/ 3807519 w 3807519"/>
              <a:gd name="connsiteY2" fmla="*/ 2889250 h 2889250"/>
              <a:gd name="connsiteX3" fmla="*/ 1670436 w 3807519"/>
              <a:gd name="connsiteY3" fmla="*/ 2889250 h 2889250"/>
            </a:gdLst>
            <a:ahLst/>
            <a:cxnLst>
              <a:cxn ang="0">
                <a:pos x="connsiteX0" y="connsiteY0"/>
              </a:cxn>
              <a:cxn ang="0">
                <a:pos x="connsiteX1" y="connsiteY1"/>
              </a:cxn>
              <a:cxn ang="0">
                <a:pos x="connsiteX2" y="connsiteY2"/>
              </a:cxn>
              <a:cxn ang="0">
                <a:pos x="connsiteX3" y="connsiteY3"/>
              </a:cxn>
            </a:cxnLst>
            <a:rect l="l" t="t" r="r" b="b"/>
            <a:pathLst>
              <a:path w="3807519" h="2889250">
                <a:moveTo>
                  <a:pt x="0" y="0"/>
                </a:moveTo>
                <a:lnTo>
                  <a:pt x="3807519" y="0"/>
                </a:lnTo>
                <a:lnTo>
                  <a:pt x="3807519" y="2889250"/>
                </a:lnTo>
                <a:lnTo>
                  <a:pt x="1670436" y="2889250"/>
                </a:lnTo>
                <a:close/>
              </a:path>
            </a:pathLst>
          </a:custGeom>
        </p:spPr>
        <p:txBody>
          <a:bodyPr wrap="square" bIns="648000" anchor="ctr">
            <a:noAutofit/>
          </a:bodyPr>
          <a:lstStyle>
            <a:lvl1pPr algn="ctr">
              <a:defRPr sz="900"/>
            </a:lvl1pPr>
          </a:lstStyle>
          <a:p>
            <a:r>
              <a:rPr lang="en-GB" dirty="0"/>
              <a:t>Click icon to insert image</a:t>
            </a:r>
          </a:p>
        </p:txBody>
      </p:sp>
      <p:sp>
        <p:nvSpPr>
          <p:cNvPr id="13" name="Picture Placeholder 12">
            <a:extLst>
              <a:ext uri="{FF2B5EF4-FFF2-40B4-BE49-F238E27FC236}">
                <a16:creationId xmlns:a16="http://schemas.microsoft.com/office/drawing/2014/main" id="{F726A9E3-2CE7-17EA-94BA-AF62FCACA41D}"/>
              </a:ext>
            </a:extLst>
          </p:cNvPr>
          <p:cNvSpPr>
            <a:spLocks noGrp="1"/>
          </p:cNvSpPr>
          <p:nvPr>
            <p:ph type="pic" sz="quarter" idx="17" hasCustomPrompt="1"/>
          </p:nvPr>
        </p:nvSpPr>
        <p:spPr>
          <a:xfrm>
            <a:off x="7416745" y="0"/>
            <a:ext cx="1727255" cy="2928938"/>
          </a:xfrm>
          <a:custGeom>
            <a:avLst/>
            <a:gdLst>
              <a:gd name="connsiteX0" fmla="*/ 0 w 2303006"/>
              <a:gd name="connsiteY0" fmla="*/ 0 h 3905250"/>
              <a:gd name="connsiteX1" fmla="*/ 2303006 w 2303006"/>
              <a:gd name="connsiteY1" fmla="*/ 0 h 3905250"/>
              <a:gd name="connsiteX2" fmla="*/ 2303006 w 2303006"/>
              <a:gd name="connsiteY2" fmla="*/ 3905250 h 3905250"/>
              <a:gd name="connsiteX3" fmla="*/ 0 w 2303006"/>
              <a:gd name="connsiteY3" fmla="*/ 3905250 h 3905250"/>
            </a:gdLst>
            <a:ahLst/>
            <a:cxnLst>
              <a:cxn ang="0">
                <a:pos x="connsiteX0" y="connsiteY0"/>
              </a:cxn>
              <a:cxn ang="0">
                <a:pos x="connsiteX1" y="connsiteY1"/>
              </a:cxn>
              <a:cxn ang="0">
                <a:pos x="connsiteX2" y="connsiteY2"/>
              </a:cxn>
              <a:cxn ang="0">
                <a:pos x="connsiteX3" y="connsiteY3"/>
              </a:cxn>
            </a:cxnLst>
            <a:rect l="l" t="t" r="r" b="b"/>
            <a:pathLst>
              <a:path w="2303006" h="3905250">
                <a:moveTo>
                  <a:pt x="0" y="0"/>
                </a:moveTo>
                <a:lnTo>
                  <a:pt x="2303006" y="0"/>
                </a:lnTo>
                <a:lnTo>
                  <a:pt x="2303006" y="3905250"/>
                </a:lnTo>
                <a:lnTo>
                  <a:pt x="0" y="3905250"/>
                </a:lnTo>
                <a:close/>
              </a:path>
            </a:pathLst>
          </a:custGeom>
        </p:spPr>
        <p:txBody>
          <a:bodyPr wrap="square" bIns="648000" anchor="ctr">
            <a:noAutofit/>
          </a:bodyPr>
          <a:lstStyle>
            <a:lvl1pPr algn="ctr">
              <a:defRPr sz="900"/>
            </a:lvl1pPr>
          </a:lstStyle>
          <a:p>
            <a:r>
              <a:rPr lang="en-GB" dirty="0"/>
              <a:t>Click icon to insert image</a:t>
            </a:r>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lvl1pPr>
              <a:defRPr>
                <a:solidFill>
                  <a:schemeClr val="bg1"/>
                </a:solidFill>
              </a:defRPr>
            </a:lvl1pPr>
          </a:lstStyle>
          <a:p>
            <a:fld id="{E8F1A65C-595C-4736-BF40-F7D31E789466}" type="slidenum">
              <a:rPr lang="en-GB" smtClean="0"/>
              <a:pPr/>
              <a:t>‹#›</a:t>
            </a:fld>
            <a:endParaRPr lang="en-GB" dirty="0"/>
          </a:p>
        </p:txBody>
      </p:sp>
      <p:grpSp>
        <p:nvGrpSpPr>
          <p:cNvPr id="14" name="Group 13">
            <a:extLst>
              <a:ext uri="{FF2B5EF4-FFF2-40B4-BE49-F238E27FC236}">
                <a16:creationId xmlns:a16="http://schemas.microsoft.com/office/drawing/2014/main" id="{5383C520-C41B-AE29-D3EF-C2A6F12CAFDB}"/>
              </a:ext>
            </a:extLst>
          </p:cNvPr>
          <p:cNvGrpSpPr/>
          <p:nvPr userDrawn="1"/>
        </p:nvGrpSpPr>
        <p:grpSpPr>
          <a:xfrm>
            <a:off x="-2719501" y="0"/>
            <a:ext cx="2635240" cy="3398520"/>
            <a:chOff x="-3626001" y="0"/>
            <a:chExt cx="3513653" cy="4531360"/>
          </a:xfrm>
        </p:grpSpPr>
        <p:sp>
          <p:nvSpPr>
            <p:cNvPr id="18" name="Rectangle 17">
              <a:extLst>
                <a:ext uri="{FF2B5EF4-FFF2-40B4-BE49-F238E27FC236}">
                  <a16:creationId xmlns:a16="http://schemas.microsoft.com/office/drawing/2014/main" id="{1E8516C7-BAFF-A425-0C1E-88C701547A65}"/>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9" name="Rectangle 18">
              <a:extLst>
                <a:ext uri="{FF2B5EF4-FFF2-40B4-BE49-F238E27FC236}">
                  <a16:creationId xmlns:a16="http://schemas.microsoft.com/office/drawing/2014/main" id="{EA980AAF-CD63-3FBC-83D4-3397464F1C05}"/>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20" name="TextBox 19">
              <a:extLst>
                <a:ext uri="{FF2B5EF4-FFF2-40B4-BE49-F238E27FC236}">
                  <a16:creationId xmlns:a16="http://schemas.microsoft.com/office/drawing/2014/main" id="{9BA96D33-FB5F-235D-B0FE-3C748665E948}"/>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21" name="TextBox 20">
              <a:extLst>
                <a:ext uri="{FF2B5EF4-FFF2-40B4-BE49-F238E27FC236}">
                  <a16:creationId xmlns:a16="http://schemas.microsoft.com/office/drawing/2014/main" id="{6D9733EA-F4B3-A15F-C978-B266EEABE482}"/>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pic>
        <p:nvPicPr>
          <p:cNvPr id="5" name="Picture 4" descr="A black and purple triangle&#10;&#10;Description automatically generated">
            <a:extLst>
              <a:ext uri="{FF2B5EF4-FFF2-40B4-BE49-F238E27FC236}">
                <a16:creationId xmlns:a16="http://schemas.microsoft.com/office/drawing/2014/main" id="{0658EE0F-E821-7465-F130-72AB25DC1B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3341380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2795858"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a:xfrm>
            <a:off x="310187" y="4748212"/>
            <a:ext cx="3326149" cy="267698"/>
          </a:xfrm>
        </p:spPr>
        <p:txBody>
          <a:bodyPr/>
          <a:lstStyle/>
          <a:p>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4" y="708422"/>
            <a:ext cx="2795588" cy="381000"/>
          </a:xfrm>
        </p:spPr>
        <p:txBody>
          <a:bodyPr/>
          <a:lstStyle>
            <a:lvl1pPr>
              <a:defRPr b="1"/>
            </a:lvl1pPr>
          </a:lstStyle>
          <a:p>
            <a:pPr lvl="0"/>
            <a:r>
              <a:rPr lang="en-US" dirty="0"/>
              <a:t>Add subheading</a:t>
            </a:r>
            <a:endParaRPr lang="en-GB" dirty="0"/>
          </a:p>
        </p:txBody>
      </p:sp>
      <p:sp>
        <p:nvSpPr>
          <p:cNvPr id="9" name="Text Placeholder 8">
            <a:extLst>
              <a:ext uri="{FF2B5EF4-FFF2-40B4-BE49-F238E27FC236}">
                <a16:creationId xmlns:a16="http://schemas.microsoft.com/office/drawing/2014/main" id="{671C46A3-88D5-4217-97B8-DFAB1BDB70D6}"/>
              </a:ext>
            </a:extLst>
          </p:cNvPr>
          <p:cNvSpPr>
            <a:spLocks noGrp="1"/>
          </p:cNvSpPr>
          <p:nvPr>
            <p:ph type="body" sz="quarter" idx="13" hasCustomPrompt="1"/>
          </p:nvPr>
        </p:nvSpPr>
        <p:spPr>
          <a:xfrm>
            <a:off x="310186" y="1231174"/>
            <a:ext cx="3304552" cy="3395594"/>
          </a:xfrm>
        </p:spPr>
        <p:txBody>
          <a:bodyPr numCol="1" spcCol="360000"/>
          <a:lstStyle>
            <a:lvl1pPr>
              <a:defRPr/>
            </a:lvl1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Freeform: Shape 14">
            <a:extLst>
              <a:ext uri="{FF2B5EF4-FFF2-40B4-BE49-F238E27FC236}">
                <a16:creationId xmlns:a16="http://schemas.microsoft.com/office/drawing/2014/main" id="{8E773EE0-56FD-857D-BE01-E630F22C77E7}"/>
              </a:ext>
            </a:extLst>
          </p:cNvPr>
          <p:cNvSpPr/>
          <p:nvPr userDrawn="1"/>
        </p:nvSpPr>
        <p:spPr>
          <a:xfrm>
            <a:off x="4200645" y="4012644"/>
            <a:ext cx="4943355" cy="1130856"/>
          </a:xfrm>
          <a:custGeom>
            <a:avLst/>
            <a:gdLst>
              <a:gd name="connsiteX0" fmla="*/ 871748 w 6591140"/>
              <a:gd name="connsiteY0" fmla="*/ 0 h 1507808"/>
              <a:gd name="connsiteX1" fmla="*/ 6591140 w 6591140"/>
              <a:gd name="connsiteY1" fmla="*/ 0 h 1507808"/>
              <a:gd name="connsiteX2" fmla="*/ 6591140 w 6591140"/>
              <a:gd name="connsiteY2" fmla="*/ 1507808 h 1507808"/>
              <a:gd name="connsiteX3" fmla="*/ 0 w 6591140"/>
              <a:gd name="connsiteY3" fmla="*/ 1507808 h 1507808"/>
            </a:gdLst>
            <a:ahLst/>
            <a:cxnLst>
              <a:cxn ang="0">
                <a:pos x="connsiteX0" y="connsiteY0"/>
              </a:cxn>
              <a:cxn ang="0">
                <a:pos x="connsiteX1" y="connsiteY1"/>
              </a:cxn>
              <a:cxn ang="0">
                <a:pos x="connsiteX2" y="connsiteY2"/>
              </a:cxn>
              <a:cxn ang="0">
                <a:pos x="connsiteX3" y="connsiteY3"/>
              </a:cxn>
            </a:cxnLst>
            <a:rect l="l" t="t" r="r" b="b"/>
            <a:pathLst>
              <a:path w="6591140" h="1507808">
                <a:moveTo>
                  <a:pt x="871748" y="0"/>
                </a:moveTo>
                <a:lnTo>
                  <a:pt x="6591140" y="0"/>
                </a:lnTo>
                <a:lnTo>
                  <a:pt x="6591140" y="1507808"/>
                </a:lnTo>
                <a:lnTo>
                  <a:pt x="0" y="150780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Aft>
                <a:spcPts val="450"/>
              </a:spcAft>
            </a:pPr>
            <a:endParaRPr lang="en-GB" sz="1350" dirty="0"/>
          </a:p>
        </p:txBody>
      </p:sp>
      <p:sp>
        <p:nvSpPr>
          <p:cNvPr id="18" name="Text Placeholder 17">
            <a:extLst>
              <a:ext uri="{FF2B5EF4-FFF2-40B4-BE49-F238E27FC236}">
                <a16:creationId xmlns:a16="http://schemas.microsoft.com/office/drawing/2014/main" id="{B0DB124B-A0F9-82FE-23CC-8CDEA66264B7}"/>
              </a:ext>
            </a:extLst>
          </p:cNvPr>
          <p:cNvSpPr>
            <a:spLocks noGrp="1"/>
          </p:cNvSpPr>
          <p:nvPr>
            <p:ph type="body" sz="quarter" idx="18" hasCustomPrompt="1"/>
          </p:nvPr>
        </p:nvSpPr>
        <p:spPr>
          <a:xfrm>
            <a:off x="5057775" y="4270891"/>
            <a:ext cx="3328988" cy="614363"/>
          </a:xfrm>
        </p:spPr>
        <p:txBody>
          <a:bodyPr anchor="ctr"/>
          <a:lstStyle>
            <a:lvl1pPr>
              <a:defRPr sz="13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highlight text</a:t>
            </a:r>
          </a:p>
        </p:txBody>
      </p:sp>
      <p:cxnSp>
        <p:nvCxnSpPr>
          <p:cNvPr id="10" name="Straight Connector 9">
            <a:extLst>
              <a:ext uri="{FF2B5EF4-FFF2-40B4-BE49-F238E27FC236}">
                <a16:creationId xmlns:a16="http://schemas.microsoft.com/office/drawing/2014/main" id="{1B2467A3-4D51-98A6-BF0D-DE7289A5EB74}"/>
              </a:ext>
            </a:extLst>
          </p:cNvPr>
          <p:cNvCxnSpPr>
            <a:cxnSpLocks/>
            <a:endCxn id="15" idx="0"/>
          </p:cNvCxnSpPr>
          <p:nvPr userDrawn="1"/>
        </p:nvCxnSpPr>
        <p:spPr>
          <a:xfrm>
            <a:off x="2965848" y="-14712"/>
            <a:ext cx="1888609" cy="402735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hart Placeholder 20">
            <a:extLst>
              <a:ext uri="{FF2B5EF4-FFF2-40B4-BE49-F238E27FC236}">
                <a16:creationId xmlns:a16="http://schemas.microsoft.com/office/drawing/2014/main" id="{75CFD3FE-DBC4-0EAA-E8E2-227FE5A580FF}"/>
              </a:ext>
            </a:extLst>
          </p:cNvPr>
          <p:cNvSpPr>
            <a:spLocks noGrp="1"/>
          </p:cNvSpPr>
          <p:nvPr>
            <p:ph type="chart" sz="quarter" idx="19" hasCustomPrompt="1"/>
          </p:nvPr>
        </p:nvSpPr>
        <p:spPr>
          <a:xfrm>
            <a:off x="4829909" y="609086"/>
            <a:ext cx="2879844" cy="3015692"/>
          </a:xfrm>
        </p:spPr>
        <p:txBody>
          <a:bodyPr bIns="648000" anchor="ctr"/>
          <a:lstStyle>
            <a:lvl1pPr algn="ctr">
              <a:defRPr sz="900"/>
            </a:lvl1pPr>
          </a:lstStyle>
          <a:p>
            <a:r>
              <a:rPr lang="en-GB" dirty="0"/>
              <a:t>Click icon to insert chart</a:t>
            </a:r>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lvl1pPr>
              <a:defRPr>
                <a:solidFill>
                  <a:schemeClr val="bg1"/>
                </a:solidFill>
              </a:defRPr>
            </a:lvl1pPr>
          </a:lstStyle>
          <a:p>
            <a:fld id="{E8F1A65C-595C-4736-BF40-F7D31E789466}" type="slidenum">
              <a:rPr lang="en-GB" smtClean="0"/>
              <a:pPr/>
              <a:t>‹#›</a:t>
            </a:fld>
            <a:endParaRPr lang="en-GB" dirty="0"/>
          </a:p>
        </p:txBody>
      </p:sp>
      <p:grpSp>
        <p:nvGrpSpPr>
          <p:cNvPr id="8" name="Group 7">
            <a:extLst>
              <a:ext uri="{FF2B5EF4-FFF2-40B4-BE49-F238E27FC236}">
                <a16:creationId xmlns:a16="http://schemas.microsoft.com/office/drawing/2014/main" id="{47E360A4-A3BE-6FEF-4947-AFB9A7FBD6D6}"/>
              </a:ext>
            </a:extLst>
          </p:cNvPr>
          <p:cNvGrpSpPr/>
          <p:nvPr userDrawn="1"/>
        </p:nvGrpSpPr>
        <p:grpSpPr>
          <a:xfrm>
            <a:off x="-2719501" y="0"/>
            <a:ext cx="2635240" cy="2207419"/>
            <a:chOff x="-3626001" y="0"/>
            <a:chExt cx="3513653" cy="2943225"/>
          </a:xfrm>
        </p:grpSpPr>
        <p:sp>
          <p:nvSpPr>
            <p:cNvPr id="11" name="Rectangle 10">
              <a:extLst>
                <a:ext uri="{FF2B5EF4-FFF2-40B4-BE49-F238E27FC236}">
                  <a16:creationId xmlns:a16="http://schemas.microsoft.com/office/drawing/2014/main" id="{CEA7C7C9-1964-A295-F401-29ACFC3A53BB}"/>
                </a:ext>
              </a:extLst>
            </p:cNvPr>
            <p:cNvSpPr/>
            <p:nvPr/>
          </p:nvSpPr>
          <p:spPr>
            <a:xfrm>
              <a:off x="-3626001" y="0"/>
              <a:ext cx="3507557" cy="294322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CF6210DD-05E8-9A8A-94CB-CD3A67BE10B8}"/>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3" name="TextBox 12">
              <a:extLst>
                <a:ext uri="{FF2B5EF4-FFF2-40B4-BE49-F238E27FC236}">
                  <a16:creationId xmlns:a16="http://schemas.microsoft.com/office/drawing/2014/main" id="{26CC476E-B103-8E83-A714-6CE3529171FE}"/>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 CHART</a:t>
              </a:r>
            </a:p>
          </p:txBody>
        </p:sp>
        <p:sp>
          <p:nvSpPr>
            <p:cNvPr id="14" name="TextBox 13">
              <a:extLst>
                <a:ext uri="{FF2B5EF4-FFF2-40B4-BE49-F238E27FC236}">
                  <a16:creationId xmlns:a16="http://schemas.microsoft.com/office/drawing/2014/main" id="{57294A69-C5C1-DA94-B8FB-BB8D1A92E50D}"/>
                </a:ext>
              </a:extLst>
            </p:cNvPr>
            <p:cNvSpPr txBox="1"/>
            <p:nvPr userDrawn="1"/>
          </p:nvSpPr>
          <p:spPr>
            <a:xfrm>
              <a:off x="-3560063" y="1006196"/>
              <a:ext cx="3140964" cy="1784629"/>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icon in the middle of the placeholder.</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chart type you wish to use.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Edit your data under </a:t>
              </a:r>
              <a:r>
                <a:rPr lang="en-US" sz="900" b="1" dirty="0">
                  <a:solidFill>
                    <a:schemeClr val="tx1"/>
                  </a:solidFill>
                  <a:latin typeface="+mn-lt"/>
                </a:rPr>
                <a:t>Design</a:t>
              </a:r>
              <a:r>
                <a:rPr lang="en-US" sz="900" dirty="0">
                  <a:solidFill>
                    <a:schemeClr val="tx1"/>
                  </a:solidFill>
                  <a:latin typeface="+mn-lt"/>
                </a:rPr>
                <a:t> in the </a:t>
              </a:r>
              <a:r>
                <a:rPr lang="en-US" sz="900" b="1" dirty="0">
                  <a:solidFill>
                    <a:schemeClr val="tx1"/>
                  </a:solidFill>
                  <a:latin typeface="+mn-lt"/>
                </a:rPr>
                <a:t>Chart Tools</a:t>
              </a:r>
              <a:r>
                <a:rPr lang="en-US" sz="900" dirty="0">
                  <a:solidFill>
                    <a:schemeClr val="tx1"/>
                  </a:solidFill>
                  <a:latin typeface="+mn-lt"/>
                </a:rPr>
                <a:t> ribbon.</a:t>
              </a:r>
            </a:p>
            <a:p>
              <a:pPr marL="257175" indent="-257175" algn="l">
                <a:lnSpc>
                  <a:spcPct val="100000"/>
                </a:lnSpc>
                <a:spcBef>
                  <a:spcPts val="0"/>
                </a:spcBef>
                <a:spcAft>
                  <a:spcPts val="600"/>
                </a:spcAft>
                <a:buClr>
                  <a:schemeClr val="accent1"/>
                </a:buClr>
                <a:buFont typeface="+mj-lt"/>
                <a:buAutoNum type="arabicPeriod"/>
              </a:pPr>
              <a:r>
                <a:rPr lang="en-US" sz="900" dirty="0" err="1">
                  <a:solidFill>
                    <a:schemeClr val="tx1"/>
                  </a:solidFill>
                  <a:latin typeface="+mn-lt"/>
                </a:rPr>
                <a:t>Stylise</a:t>
              </a:r>
              <a:r>
                <a:rPr lang="en-US" sz="900" dirty="0">
                  <a:solidFill>
                    <a:schemeClr val="tx1"/>
                  </a:solidFill>
                  <a:latin typeface="+mn-lt"/>
                </a:rPr>
                <a:t> your chart under Format in the </a:t>
              </a:r>
              <a:r>
                <a:rPr lang="en-US" sz="900" b="1" dirty="0">
                  <a:solidFill>
                    <a:schemeClr val="tx1"/>
                  </a:solidFill>
                  <a:latin typeface="+mn-lt"/>
                </a:rPr>
                <a:t>Chart Tools</a:t>
              </a:r>
              <a:r>
                <a:rPr lang="en-US" sz="900" dirty="0">
                  <a:solidFill>
                    <a:schemeClr val="tx1"/>
                  </a:solidFill>
                  <a:latin typeface="+mn-lt"/>
                </a:rPr>
                <a:t> ribbons.</a:t>
              </a:r>
            </a:p>
          </p:txBody>
        </p:sp>
      </p:grpSp>
      <p:pic>
        <p:nvPicPr>
          <p:cNvPr id="5" name="Picture 4" descr="A black and purple triangle&#10;&#10;Description automatically generated">
            <a:extLst>
              <a:ext uri="{FF2B5EF4-FFF2-40B4-BE49-F238E27FC236}">
                <a16:creationId xmlns:a16="http://schemas.microsoft.com/office/drawing/2014/main" id="{91989A41-8997-463C-8C86-AB42F19E12A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3983768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Icon Panels">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1000538-60E4-C8AB-E925-C494E8455391}"/>
              </a:ext>
            </a:extLst>
          </p:cNvPr>
          <p:cNvSpPr>
            <a:spLocks noGrp="1"/>
          </p:cNvSpPr>
          <p:nvPr>
            <p:ph type="body" sz="quarter" idx="22" hasCustomPrompt="1"/>
          </p:nvPr>
        </p:nvSpPr>
        <p:spPr>
          <a:xfrm>
            <a:off x="409575" y="1638300"/>
            <a:ext cx="2481263" cy="2466975"/>
          </a:xfrm>
          <a:solidFill>
            <a:schemeClr val="accent1"/>
          </a:solidFill>
        </p:spPr>
        <p:txBody>
          <a:bodyPr vert="horz" wrap="square" lIns="288000" tIns="504000" rIns="216000" bIns="45720" rtlCol="0">
            <a:noAutofit/>
          </a:bodyPr>
          <a:lstStyle>
            <a:lvl1pPr>
              <a:defRPr lang="en-US" smtClean="0">
                <a:solidFill>
                  <a:schemeClr val="bg1"/>
                </a:solidFill>
              </a:defRPr>
            </a:lvl1pPr>
            <a:lvl2pPr>
              <a:defRPr lang="en-US" smtClean="0">
                <a:solidFill>
                  <a:schemeClr val="bg1"/>
                </a:solidFill>
              </a:defRPr>
            </a:lvl2pPr>
            <a:lvl3pPr>
              <a:defRPr lang="en-US" smtClean="0">
                <a:solidFill>
                  <a:schemeClr val="bg1"/>
                </a:solidFill>
              </a:defRPr>
            </a:lvl3pPr>
            <a:lvl4pPr>
              <a:defRPr lang="en-US" smtClean="0">
                <a:solidFill>
                  <a:schemeClr val="bg1"/>
                </a:solidFill>
              </a:defRPr>
            </a:lvl4pPr>
            <a:lvl5pPr>
              <a:defRPr lang="en-GB">
                <a:solidFill>
                  <a:schemeClr val="bg1"/>
                </a:solidFill>
              </a:defRPr>
            </a:lvl5pPr>
          </a:lstStyle>
          <a:p>
            <a:pPr lvl="0"/>
            <a:r>
              <a:rPr lang="en-US" dirty="0"/>
              <a:t>Add text</a:t>
            </a:r>
          </a:p>
          <a:p>
            <a:pPr lvl="1">
              <a:buClr>
                <a:schemeClr val="bg1"/>
              </a:buClr>
            </a:pPr>
            <a:r>
              <a:rPr lang="en-US" dirty="0"/>
              <a:t>Second level</a:t>
            </a:r>
          </a:p>
          <a:p>
            <a:pPr lvl="2">
              <a:buClr>
                <a:schemeClr val="bg1"/>
              </a:buClr>
            </a:pPr>
            <a:r>
              <a:rPr lang="en-US" dirty="0"/>
              <a:t>Third level</a:t>
            </a:r>
          </a:p>
          <a:p>
            <a:pPr lvl="3">
              <a:buClr>
                <a:schemeClr val="bg1"/>
              </a:buClr>
            </a:pPr>
            <a:r>
              <a:rPr lang="en-US" dirty="0"/>
              <a:t>Fourth level</a:t>
            </a:r>
          </a:p>
          <a:p>
            <a:pPr lvl="4">
              <a:buClr>
                <a:schemeClr val="bg1"/>
              </a:buClr>
            </a:pPr>
            <a:r>
              <a:rPr lang="en-US" dirty="0"/>
              <a:t>Fifth level</a:t>
            </a:r>
            <a:endParaRPr lang="en-GB" dirty="0"/>
          </a:p>
        </p:txBody>
      </p:sp>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sp>
        <p:nvSpPr>
          <p:cNvPr id="16" name="Text Placeholder 15">
            <a:extLst>
              <a:ext uri="{FF2B5EF4-FFF2-40B4-BE49-F238E27FC236}">
                <a16:creationId xmlns:a16="http://schemas.microsoft.com/office/drawing/2014/main" id="{3EDFF97C-A0D0-5AAF-2029-3EB30D20EAB7}"/>
              </a:ext>
            </a:extLst>
          </p:cNvPr>
          <p:cNvSpPr>
            <a:spLocks noGrp="1"/>
          </p:cNvSpPr>
          <p:nvPr>
            <p:ph type="body" sz="quarter" idx="14" hasCustomPrompt="1"/>
          </p:nvPr>
        </p:nvSpPr>
        <p:spPr>
          <a:xfrm>
            <a:off x="644124" y="1351360"/>
            <a:ext cx="579834" cy="579834"/>
          </a:xfrm>
          <a:prstGeom prst="ellipse">
            <a:avLst/>
          </a:prstGeom>
          <a:solidFill>
            <a:schemeClr val="bg1"/>
          </a:solidFill>
          <a:ln w="12700">
            <a:solidFill>
              <a:schemeClr val="accent1"/>
            </a:solidFill>
          </a:ln>
        </p:spPr>
        <p:txBody>
          <a:bodyPr/>
          <a:lstStyle>
            <a:lvl1pPr>
              <a:defRPr>
                <a:ln>
                  <a:solidFill>
                    <a:schemeClr val="accent1"/>
                  </a:solidFill>
                </a:ln>
              </a:defRPr>
            </a:lvl1pPr>
          </a:lstStyle>
          <a:p>
            <a:pPr lvl="0"/>
            <a:r>
              <a:rPr lang="en-US" dirty="0"/>
              <a:t> </a:t>
            </a:r>
            <a:endParaRPr lang="en-GB" dirty="0"/>
          </a:p>
        </p:txBody>
      </p:sp>
      <p:sp>
        <p:nvSpPr>
          <p:cNvPr id="18" name="Picture Placeholder 17">
            <a:extLst>
              <a:ext uri="{FF2B5EF4-FFF2-40B4-BE49-F238E27FC236}">
                <a16:creationId xmlns:a16="http://schemas.microsoft.com/office/drawing/2014/main" id="{AD9EBAE3-C54E-9388-CB54-08278F15C552}"/>
              </a:ext>
            </a:extLst>
          </p:cNvPr>
          <p:cNvSpPr>
            <a:spLocks noGrp="1"/>
          </p:cNvSpPr>
          <p:nvPr>
            <p:ph type="pic" sz="quarter" idx="15" hasCustomPrompt="1"/>
          </p:nvPr>
        </p:nvSpPr>
        <p:spPr>
          <a:xfrm>
            <a:off x="714365" y="1422229"/>
            <a:ext cx="439352" cy="438096"/>
          </a:xfrm>
          <a:prstGeom prst="ellipse">
            <a:avLst/>
          </a:prstGeom>
        </p:spPr>
        <p:txBody>
          <a:bodyPr lIns="0" rIns="0" bIns="576000"/>
          <a:lstStyle>
            <a:lvl1pPr algn="ctr">
              <a:defRPr sz="900"/>
            </a:lvl1pPr>
          </a:lstStyle>
          <a:p>
            <a:r>
              <a:rPr lang="en-GB" dirty="0"/>
              <a:t>Icon</a:t>
            </a:r>
          </a:p>
        </p:txBody>
      </p:sp>
      <p:sp>
        <p:nvSpPr>
          <p:cNvPr id="27" name="Text Placeholder 25">
            <a:extLst>
              <a:ext uri="{FF2B5EF4-FFF2-40B4-BE49-F238E27FC236}">
                <a16:creationId xmlns:a16="http://schemas.microsoft.com/office/drawing/2014/main" id="{45383CF5-75AA-1EF5-69C0-D82F717FBC01}"/>
              </a:ext>
            </a:extLst>
          </p:cNvPr>
          <p:cNvSpPr>
            <a:spLocks noGrp="1"/>
          </p:cNvSpPr>
          <p:nvPr>
            <p:ph type="body" sz="quarter" idx="23" hasCustomPrompt="1"/>
          </p:nvPr>
        </p:nvSpPr>
        <p:spPr>
          <a:xfrm>
            <a:off x="3331369" y="1638300"/>
            <a:ext cx="2481263" cy="2466975"/>
          </a:xfrm>
          <a:solidFill>
            <a:schemeClr val="accent1"/>
          </a:solidFill>
        </p:spPr>
        <p:txBody>
          <a:bodyPr vert="horz" wrap="square" lIns="288000" tIns="504000" rIns="216000" bIns="45720" rtlCol="0">
            <a:noAutofit/>
          </a:bodyPr>
          <a:lstStyle>
            <a:lvl1pPr>
              <a:defRPr lang="en-US" smtClean="0">
                <a:solidFill>
                  <a:schemeClr val="bg1"/>
                </a:solidFill>
              </a:defRPr>
            </a:lvl1pPr>
            <a:lvl2pPr>
              <a:defRPr lang="en-US" smtClean="0">
                <a:solidFill>
                  <a:schemeClr val="bg1"/>
                </a:solidFill>
              </a:defRPr>
            </a:lvl2pPr>
            <a:lvl3pPr>
              <a:defRPr lang="en-US" smtClean="0">
                <a:solidFill>
                  <a:schemeClr val="bg1"/>
                </a:solidFill>
              </a:defRPr>
            </a:lvl3pPr>
            <a:lvl4pPr>
              <a:defRPr lang="en-US" smtClean="0">
                <a:solidFill>
                  <a:schemeClr val="bg1"/>
                </a:solidFill>
              </a:defRPr>
            </a:lvl4pPr>
            <a:lvl5pPr>
              <a:defRPr lang="en-GB">
                <a:solidFill>
                  <a:schemeClr val="bg1"/>
                </a:solidFill>
              </a:defRPr>
            </a:lvl5pPr>
          </a:lstStyle>
          <a:p>
            <a:pPr lvl="0"/>
            <a:r>
              <a:rPr lang="en-US" dirty="0"/>
              <a:t>Add text</a:t>
            </a:r>
          </a:p>
          <a:p>
            <a:pPr lvl="1">
              <a:buClr>
                <a:schemeClr val="bg1"/>
              </a:buClr>
            </a:pPr>
            <a:r>
              <a:rPr lang="en-US" dirty="0"/>
              <a:t>Second level</a:t>
            </a:r>
          </a:p>
          <a:p>
            <a:pPr lvl="2">
              <a:buClr>
                <a:schemeClr val="bg1"/>
              </a:buClr>
            </a:pPr>
            <a:r>
              <a:rPr lang="en-US" dirty="0"/>
              <a:t>Third level</a:t>
            </a:r>
          </a:p>
          <a:p>
            <a:pPr lvl="3">
              <a:buClr>
                <a:schemeClr val="bg1"/>
              </a:buClr>
            </a:pPr>
            <a:r>
              <a:rPr lang="en-US" dirty="0"/>
              <a:t>Fourth level</a:t>
            </a:r>
          </a:p>
          <a:p>
            <a:pPr lvl="4">
              <a:buClr>
                <a:schemeClr val="bg1"/>
              </a:buClr>
            </a:pPr>
            <a:r>
              <a:rPr lang="en-US" dirty="0"/>
              <a:t>Fifth level</a:t>
            </a:r>
            <a:endParaRPr lang="en-GB" dirty="0"/>
          </a:p>
        </p:txBody>
      </p:sp>
      <p:sp>
        <p:nvSpPr>
          <p:cNvPr id="20" name="Text Placeholder 15">
            <a:extLst>
              <a:ext uri="{FF2B5EF4-FFF2-40B4-BE49-F238E27FC236}">
                <a16:creationId xmlns:a16="http://schemas.microsoft.com/office/drawing/2014/main" id="{301E9B1F-E264-4331-7A15-B4369072C1D0}"/>
              </a:ext>
            </a:extLst>
          </p:cNvPr>
          <p:cNvSpPr>
            <a:spLocks noGrp="1"/>
          </p:cNvSpPr>
          <p:nvPr>
            <p:ph type="body" sz="quarter" idx="17" hasCustomPrompt="1"/>
          </p:nvPr>
        </p:nvSpPr>
        <p:spPr>
          <a:xfrm>
            <a:off x="3565918" y="1351360"/>
            <a:ext cx="579834" cy="579834"/>
          </a:xfrm>
          <a:prstGeom prst="ellipse">
            <a:avLst/>
          </a:prstGeom>
          <a:solidFill>
            <a:schemeClr val="bg1"/>
          </a:solidFill>
          <a:ln w="12700">
            <a:solidFill>
              <a:schemeClr val="accent1"/>
            </a:solidFill>
          </a:ln>
        </p:spPr>
        <p:txBody>
          <a:bodyPr/>
          <a:lstStyle>
            <a:lvl1pPr>
              <a:defRPr>
                <a:ln>
                  <a:solidFill>
                    <a:schemeClr val="accent1"/>
                  </a:solidFill>
                </a:ln>
              </a:defRPr>
            </a:lvl1pPr>
          </a:lstStyle>
          <a:p>
            <a:pPr lvl="0"/>
            <a:r>
              <a:rPr lang="en-US" dirty="0"/>
              <a:t> </a:t>
            </a:r>
            <a:endParaRPr lang="en-GB" dirty="0"/>
          </a:p>
        </p:txBody>
      </p:sp>
      <p:sp>
        <p:nvSpPr>
          <p:cNvPr id="21" name="Picture Placeholder 17">
            <a:extLst>
              <a:ext uri="{FF2B5EF4-FFF2-40B4-BE49-F238E27FC236}">
                <a16:creationId xmlns:a16="http://schemas.microsoft.com/office/drawing/2014/main" id="{67D8D77D-EFB1-6AF2-9663-A1E99AAAE025}"/>
              </a:ext>
            </a:extLst>
          </p:cNvPr>
          <p:cNvSpPr>
            <a:spLocks noGrp="1"/>
          </p:cNvSpPr>
          <p:nvPr>
            <p:ph type="pic" sz="quarter" idx="18" hasCustomPrompt="1"/>
          </p:nvPr>
        </p:nvSpPr>
        <p:spPr>
          <a:xfrm>
            <a:off x="3636159" y="1422229"/>
            <a:ext cx="439352" cy="438096"/>
          </a:xfrm>
          <a:prstGeom prst="ellipse">
            <a:avLst/>
          </a:prstGeom>
        </p:spPr>
        <p:txBody>
          <a:bodyPr lIns="0" rIns="0" bIns="576000"/>
          <a:lstStyle>
            <a:lvl1pPr algn="ctr">
              <a:defRPr sz="900"/>
            </a:lvl1pPr>
          </a:lstStyle>
          <a:p>
            <a:r>
              <a:rPr lang="en-GB" dirty="0"/>
              <a:t>Icon</a:t>
            </a:r>
          </a:p>
        </p:txBody>
      </p:sp>
      <p:sp>
        <p:nvSpPr>
          <p:cNvPr id="28" name="Text Placeholder 25">
            <a:extLst>
              <a:ext uri="{FF2B5EF4-FFF2-40B4-BE49-F238E27FC236}">
                <a16:creationId xmlns:a16="http://schemas.microsoft.com/office/drawing/2014/main" id="{2DDD5F56-676F-99A0-7C98-840D299005F7}"/>
              </a:ext>
            </a:extLst>
          </p:cNvPr>
          <p:cNvSpPr>
            <a:spLocks noGrp="1"/>
          </p:cNvSpPr>
          <p:nvPr>
            <p:ph type="body" sz="quarter" idx="24" hasCustomPrompt="1"/>
          </p:nvPr>
        </p:nvSpPr>
        <p:spPr>
          <a:xfrm>
            <a:off x="6253162" y="1638300"/>
            <a:ext cx="2481263" cy="2466975"/>
          </a:xfrm>
          <a:solidFill>
            <a:schemeClr val="accent1"/>
          </a:solidFill>
        </p:spPr>
        <p:txBody>
          <a:bodyPr vert="horz" wrap="square" lIns="288000" tIns="504000" rIns="216000" bIns="45720" rtlCol="0">
            <a:noAutofit/>
          </a:bodyPr>
          <a:lstStyle>
            <a:lvl1pPr>
              <a:defRPr lang="en-US" smtClean="0">
                <a:solidFill>
                  <a:schemeClr val="bg1"/>
                </a:solidFill>
              </a:defRPr>
            </a:lvl1pPr>
            <a:lvl2pPr>
              <a:defRPr lang="en-US" smtClean="0">
                <a:solidFill>
                  <a:schemeClr val="bg1"/>
                </a:solidFill>
              </a:defRPr>
            </a:lvl2pPr>
            <a:lvl3pPr>
              <a:defRPr lang="en-US" smtClean="0">
                <a:solidFill>
                  <a:schemeClr val="bg1"/>
                </a:solidFill>
              </a:defRPr>
            </a:lvl3pPr>
            <a:lvl4pPr>
              <a:defRPr lang="en-US" smtClean="0">
                <a:solidFill>
                  <a:schemeClr val="bg1"/>
                </a:solidFill>
              </a:defRPr>
            </a:lvl4pPr>
            <a:lvl5pPr>
              <a:defRPr lang="en-GB">
                <a:solidFill>
                  <a:schemeClr val="bg1"/>
                </a:solidFill>
              </a:defRPr>
            </a:lvl5pPr>
          </a:lstStyle>
          <a:p>
            <a:pPr lvl="0"/>
            <a:r>
              <a:rPr lang="en-US" dirty="0"/>
              <a:t>Add text</a:t>
            </a:r>
          </a:p>
          <a:p>
            <a:pPr lvl="1">
              <a:buClr>
                <a:schemeClr val="bg1"/>
              </a:buClr>
            </a:pPr>
            <a:r>
              <a:rPr lang="en-US" dirty="0"/>
              <a:t>Second level</a:t>
            </a:r>
          </a:p>
          <a:p>
            <a:pPr lvl="2">
              <a:buClr>
                <a:schemeClr val="bg1"/>
              </a:buClr>
            </a:pPr>
            <a:r>
              <a:rPr lang="en-US" dirty="0"/>
              <a:t>Third level</a:t>
            </a:r>
          </a:p>
          <a:p>
            <a:pPr lvl="3">
              <a:buClr>
                <a:schemeClr val="bg1"/>
              </a:buClr>
            </a:pPr>
            <a:r>
              <a:rPr lang="en-US" dirty="0"/>
              <a:t>Fourth level</a:t>
            </a:r>
          </a:p>
          <a:p>
            <a:pPr lvl="4">
              <a:buClr>
                <a:schemeClr val="bg1"/>
              </a:buClr>
            </a:pPr>
            <a:r>
              <a:rPr lang="en-US" dirty="0"/>
              <a:t>Fifth level</a:t>
            </a:r>
            <a:endParaRPr lang="en-GB" dirty="0"/>
          </a:p>
        </p:txBody>
      </p:sp>
      <p:sp>
        <p:nvSpPr>
          <p:cNvPr id="23" name="Text Placeholder 15">
            <a:extLst>
              <a:ext uri="{FF2B5EF4-FFF2-40B4-BE49-F238E27FC236}">
                <a16:creationId xmlns:a16="http://schemas.microsoft.com/office/drawing/2014/main" id="{5089AE3D-0216-7372-42C5-554A58E4A010}"/>
              </a:ext>
            </a:extLst>
          </p:cNvPr>
          <p:cNvSpPr>
            <a:spLocks noGrp="1"/>
          </p:cNvSpPr>
          <p:nvPr>
            <p:ph type="body" sz="quarter" idx="20" hasCustomPrompt="1"/>
          </p:nvPr>
        </p:nvSpPr>
        <p:spPr>
          <a:xfrm>
            <a:off x="6487712" y="1351360"/>
            <a:ext cx="579834" cy="579834"/>
          </a:xfrm>
          <a:prstGeom prst="ellipse">
            <a:avLst/>
          </a:prstGeom>
          <a:solidFill>
            <a:schemeClr val="bg1"/>
          </a:solidFill>
          <a:ln w="12700">
            <a:solidFill>
              <a:schemeClr val="accent1"/>
            </a:solidFill>
          </a:ln>
        </p:spPr>
        <p:txBody>
          <a:bodyPr/>
          <a:lstStyle>
            <a:lvl1pPr>
              <a:defRPr>
                <a:ln>
                  <a:solidFill>
                    <a:schemeClr val="accent1"/>
                  </a:solidFill>
                </a:ln>
              </a:defRPr>
            </a:lvl1pPr>
          </a:lstStyle>
          <a:p>
            <a:pPr lvl="0"/>
            <a:r>
              <a:rPr lang="en-US" dirty="0"/>
              <a:t> </a:t>
            </a:r>
            <a:endParaRPr lang="en-GB" dirty="0"/>
          </a:p>
        </p:txBody>
      </p:sp>
      <p:sp>
        <p:nvSpPr>
          <p:cNvPr id="24" name="Picture Placeholder 17">
            <a:extLst>
              <a:ext uri="{FF2B5EF4-FFF2-40B4-BE49-F238E27FC236}">
                <a16:creationId xmlns:a16="http://schemas.microsoft.com/office/drawing/2014/main" id="{5EE02A8C-E7D1-C518-CBC2-2F17DA7AC175}"/>
              </a:ext>
            </a:extLst>
          </p:cNvPr>
          <p:cNvSpPr>
            <a:spLocks noGrp="1"/>
          </p:cNvSpPr>
          <p:nvPr>
            <p:ph type="pic" sz="quarter" idx="21" hasCustomPrompt="1"/>
          </p:nvPr>
        </p:nvSpPr>
        <p:spPr>
          <a:xfrm>
            <a:off x="6557953" y="1422229"/>
            <a:ext cx="439352" cy="438096"/>
          </a:xfrm>
          <a:prstGeom prst="ellipse">
            <a:avLst/>
          </a:prstGeom>
        </p:spPr>
        <p:txBody>
          <a:bodyPr lIns="0" rIns="0" bIns="576000"/>
          <a:lstStyle>
            <a:lvl1pPr algn="ctr">
              <a:defRPr sz="900"/>
            </a:lvl1pPr>
          </a:lstStyle>
          <a:p>
            <a:r>
              <a:rPr lang="en-GB" dirty="0"/>
              <a:t>Icon</a:t>
            </a:r>
          </a:p>
        </p:txBody>
      </p:sp>
      <p:pic>
        <p:nvPicPr>
          <p:cNvPr id="5" name="Picture 4" descr="A black and purple triangle&#10;&#10;Description automatically generated">
            <a:extLst>
              <a:ext uri="{FF2B5EF4-FFF2-40B4-BE49-F238E27FC236}">
                <a16:creationId xmlns:a16="http://schemas.microsoft.com/office/drawing/2014/main" id="{989F9DBC-EDD4-97CC-638B-D4B3F786BD9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grpSp>
        <p:nvGrpSpPr>
          <p:cNvPr id="12" name="Group 11">
            <a:extLst>
              <a:ext uri="{FF2B5EF4-FFF2-40B4-BE49-F238E27FC236}">
                <a16:creationId xmlns:a16="http://schemas.microsoft.com/office/drawing/2014/main" id="{5192CCE1-FFBF-26E0-1D03-CDAABD92F812}"/>
              </a:ext>
            </a:extLst>
          </p:cNvPr>
          <p:cNvGrpSpPr/>
          <p:nvPr userDrawn="1"/>
        </p:nvGrpSpPr>
        <p:grpSpPr>
          <a:xfrm>
            <a:off x="-2719501" y="0"/>
            <a:ext cx="2635240" cy="3398520"/>
            <a:chOff x="-3626001" y="0"/>
            <a:chExt cx="3513653" cy="4531360"/>
          </a:xfrm>
        </p:grpSpPr>
        <p:sp>
          <p:nvSpPr>
            <p:cNvPr id="13" name="Rectangle 12">
              <a:extLst>
                <a:ext uri="{FF2B5EF4-FFF2-40B4-BE49-F238E27FC236}">
                  <a16:creationId xmlns:a16="http://schemas.microsoft.com/office/drawing/2014/main" id="{7DFA02C8-562C-86B6-29DF-9A4D2A6A04B0}"/>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4" name="Rectangle 13">
              <a:extLst>
                <a:ext uri="{FF2B5EF4-FFF2-40B4-BE49-F238E27FC236}">
                  <a16:creationId xmlns:a16="http://schemas.microsoft.com/office/drawing/2014/main" id="{DC6396F2-A3EB-833C-9C74-606B06E0DF46}"/>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5" name="TextBox 14">
              <a:extLst>
                <a:ext uri="{FF2B5EF4-FFF2-40B4-BE49-F238E27FC236}">
                  <a16:creationId xmlns:a16="http://schemas.microsoft.com/office/drawing/2014/main" id="{2D0BC600-DA5F-5070-790A-797725BC66CE}"/>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7" name="TextBox 16">
              <a:extLst>
                <a:ext uri="{FF2B5EF4-FFF2-40B4-BE49-F238E27FC236}">
                  <a16:creationId xmlns:a16="http://schemas.microsoft.com/office/drawing/2014/main" id="{3385EA4D-CD0C-C636-D9B0-E5772986DC0E}"/>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Tree>
    <p:custDataLst>
      <p:tags r:id="rId1"/>
    </p:custDataLst>
    <p:extLst>
      <p:ext uri="{BB962C8B-B14F-4D97-AF65-F5344CB8AC3E}">
        <p14:creationId xmlns:p14="http://schemas.microsoft.com/office/powerpoint/2010/main" val="605349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5FD0-EA6F-2F78-3CA8-E761768C1CE2}"/>
              </a:ext>
            </a:extLst>
          </p:cNvPr>
          <p:cNvSpPr>
            <a:spLocks noGrp="1"/>
          </p:cNvSpPr>
          <p:nvPr>
            <p:ph type="title" hasCustomPrompt="1"/>
          </p:nvPr>
        </p:nvSpPr>
        <p:spPr>
          <a:xfrm>
            <a:off x="310188" y="1797063"/>
            <a:ext cx="3236923" cy="1372857"/>
          </a:xfrm>
        </p:spPr>
        <p:txBody>
          <a:bodyPr anchor="t"/>
          <a:lstStyle>
            <a:lvl1pPr>
              <a:defRPr>
                <a:solidFill>
                  <a:schemeClr val="tx1"/>
                </a:solidFill>
              </a:defRPr>
            </a:lvl1pPr>
          </a:lstStyle>
          <a:p>
            <a:r>
              <a:rPr lang="en-US" dirty="0"/>
              <a:t>Add quote</a:t>
            </a:r>
            <a:endParaRPr lang="en-GB" dirty="0"/>
          </a:p>
        </p:txBody>
      </p:sp>
      <p:sp>
        <p:nvSpPr>
          <p:cNvPr id="3" name="Footer Placeholder 2">
            <a:extLst>
              <a:ext uri="{FF2B5EF4-FFF2-40B4-BE49-F238E27FC236}">
                <a16:creationId xmlns:a16="http://schemas.microsoft.com/office/drawing/2014/main" id="{8EED790E-FEC8-12FA-FE70-3982C6DCCC5E}"/>
              </a:ext>
            </a:extLst>
          </p:cNvPr>
          <p:cNvSpPr>
            <a:spLocks noGrp="1"/>
          </p:cNvSpPr>
          <p:nvPr>
            <p:ph type="ftr" sz="quarter" idx="10"/>
          </p:nvPr>
        </p:nvSpPr>
        <p:spPr/>
        <p:txBody>
          <a:bodyPr/>
          <a:lstStyle/>
          <a:p>
            <a:endParaRPr lang="en-GB" dirty="0"/>
          </a:p>
        </p:txBody>
      </p:sp>
      <p:sp>
        <p:nvSpPr>
          <p:cNvPr id="11" name="Picture Placeholder 4">
            <a:extLst>
              <a:ext uri="{FF2B5EF4-FFF2-40B4-BE49-F238E27FC236}">
                <a16:creationId xmlns:a16="http://schemas.microsoft.com/office/drawing/2014/main" id="{5E2EB1A3-7036-4947-4249-9A6C4291D1CA}"/>
              </a:ext>
            </a:extLst>
          </p:cNvPr>
          <p:cNvSpPr>
            <a:spLocks noGrp="1"/>
          </p:cNvSpPr>
          <p:nvPr>
            <p:ph type="pic" sz="quarter" idx="12" hasCustomPrompt="1"/>
          </p:nvPr>
        </p:nvSpPr>
        <p:spPr>
          <a:xfrm>
            <a:off x="3114780" y="0"/>
            <a:ext cx="6029220" cy="5143500"/>
          </a:xfrm>
          <a:custGeom>
            <a:avLst/>
            <a:gdLst>
              <a:gd name="connsiteX0" fmla="*/ 0 w 8038960"/>
              <a:gd name="connsiteY0" fmla="*/ 0 h 6858000"/>
              <a:gd name="connsiteX1" fmla="*/ 8038960 w 8038960"/>
              <a:gd name="connsiteY1" fmla="*/ 0 h 6858000"/>
              <a:gd name="connsiteX2" fmla="*/ 8038960 w 8038960"/>
              <a:gd name="connsiteY2" fmla="*/ 6858000 h 6858000"/>
              <a:gd name="connsiteX3" fmla="*/ 3964992 w 80389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38960" h="6858000">
                <a:moveTo>
                  <a:pt x="0" y="0"/>
                </a:moveTo>
                <a:lnTo>
                  <a:pt x="8038960" y="0"/>
                </a:lnTo>
                <a:lnTo>
                  <a:pt x="8038960" y="6858000"/>
                </a:lnTo>
                <a:lnTo>
                  <a:pt x="3964992" y="6858000"/>
                </a:lnTo>
                <a:close/>
              </a:path>
            </a:pathLst>
          </a:custGeom>
          <a:noFill/>
        </p:spPr>
        <p:txBody>
          <a:bodyPr wrap="square" bIns="648000" anchor="ctr">
            <a:noAutofit/>
          </a:bodyPr>
          <a:lstStyle>
            <a:lvl1pPr algn="ctr">
              <a:defRPr sz="900"/>
            </a:lvl1pPr>
          </a:lstStyle>
          <a:p>
            <a:r>
              <a:rPr lang="en-GB" dirty="0"/>
              <a:t>Click icon to insert image</a:t>
            </a:r>
          </a:p>
        </p:txBody>
      </p:sp>
      <p:sp>
        <p:nvSpPr>
          <p:cNvPr id="16" name="Text Placeholder 15">
            <a:extLst>
              <a:ext uri="{FF2B5EF4-FFF2-40B4-BE49-F238E27FC236}">
                <a16:creationId xmlns:a16="http://schemas.microsoft.com/office/drawing/2014/main" id="{484CC794-E93A-86EB-9716-B1AE51482A95}"/>
              </a:ext>
            </a:extLst>
          </p:cNvPr>
          <p:cNvSpPr>
            <a:spLocks noGrp="1"/>
          </p:cNvSpPr>
          <p:nvPr>
            <p:ph type="body" sz="quarter" idx="17" hasCustomPrompt="1"/>
          </p:nvPr>
        </p:nvSpPr>
        <p:spPr>
          <a:xfrm>
            <a:off x="372867" y="1264920"/>
            <a:ext cx="537682" cy="343794"/>
          </a:xfrm>
          <a:custGeom>
            <a:avLst/>
            <a:gdLst/>
            <a:ahLst/>
            <a:cxnLst/>
            <a:rect l="l" t="t" r="r" b="b"/>
            <a:pathLst>
              <a:path w="1069795" h="684028">
                <a:moveTo>
                  <a:pt x="751814" y="0"/>
                </a:moveTo>
                <a:lnTo>
                  <a:pt x="1069795" y="0"/>
                </a:lnTo>
                <a:lnTo>
                  <a:pt x="891085" y="684028"/>
                </a:lnTo>
                <a:lnTo>
                  <a:pt x="527502" y="684028"/>
                </a:lnTo>
                <a:close/>
                <a:moveTo>
                  <a:pt x="229241" y="0"/>
                </a:moveTo>
                <a:lnTo>
                  <a:pt x="547222" y="0"/>
                </a:lnTo>
                <a:lnTo>
                  <a:pt x="361117" y="684028"/>
                </a:lnTo>
                <a:lnTo>
                  <a:pt x="0" y="684028"/>
                </a:lnTo>
                <a:close/>
              </a:path>
            </a:pathLst>
          </a:custGeom>
          <a:solidFill>
            <a:schemeClr val="accent1"/>
          </a:solidFill>
        </p:spPr>
        <p:txBody>
          <a:bodyPr wrap="square">
            <a:noAutofit/>
          </a:bodyPr>
          <a:lstStyle>
            <a:lvl1pPr>
              <a:defRPr/>
            </a:lvl1pPr>
          </a:lstStyle>
          <a:p>
            <a:pPr lvl="0"/>
            <a:r>
              <a:rPr lang="en-US" dirty="0"/>
              <a:t> </a:t>
            </a:r>
            <a:endParaRPr lang="en-GB" dirty="0"/>
          </a:p>
        </p:txBody>
      </p:sp>
      <p:sp>
        <p:nvSpPr>
          <p:cNvPr id="17" name="Text Placeholder 6">
            <a:extLst>
              <a:ext uri="{FF2B5EF4-FFF2-40B4-BE49-F238E27FC236}">
                <a16:creationId xmlns:a16="http://schemas.microsoft.com/office/drawing/2014/main" id="{C56EA86E-26B7-D57F-56C1-784C8AE4725C}"/>
              </a:ext>
            </a:extLst>
          </p:cNvPr>
          <p:cNvSpPr>
            <a:spLocks noGrp="1"/>
          </p:cNvSpPr>
          <p:nvPr>
            <p:ph type="body" sz="quarter" idx="18" hasCustomPrompt="1"/>
          </p:nvPr>
        </p:nvSpPr>
        <p:spPr>
          <a:xfrm>
            <a:off x="310753" y="3272552"/>
            <a:ext cx="3236357" cy="381000"/>
          </a:xfrm>
        </p:spPr>
        <p:txBody>
          <a:bodyPr/>
          <a:lstStyle>
            <a:lvl1pPr>
              <a:defRPr b="0"/>
            </a:lvl1pPr>
          </a:lstStyle>
          <a:p>
            <a:pPr lvl="0"/>
            <a:r>
              <a:rPr lang="en-US" dirty="0"/>
              <a:t>Add source</a:t>
            </a:r>
            <a:endParaRPr lang="en-GB" dirty="0"/>
          </a:p>
        </p:txBody>
      </p:sp>
      <p:sp>
        <p:nvSpPr>
          <p:cNvPr id="4" name="Slide Number Placeholder 3">
            <a:extLst>
              <a:ext uri="{FF2B5EF4-FFF2-40B4-BE49-F238E27FC236}">
                <a16:creationId xmlns:a16="http://schemas.microsoft.com/office/drawing/2014/main" id="{C20BADA5-FE49-3FD5-F354-D7118B18B092}"/>
              </a:ext>
            </a:extLst>
          </p:cNvPr>
          <p:cNvSpPr>
            <a:spLocks noGrp="1"/>
          </p:cNvSpPr>
          <p:nvPr>
            <p:ph type="sldNum" sz="quarter" idx="11"/>
          </p:nvPr>
        </p:nvSpPr>
        <p:spPr/>
        <p:txBody>
          <a:bodyPr/>
          <a:lstStyle/>
          <a:p>
            <a:fld id="{E8F1A65C-595C-4736-BF40-F7D31E789466}" type="slidenum">
              <a:rPr lang="en-GB" smtClean="0"/>
              <a:pPr/>
              <a:t>‹#›</a:t>
            </a:fld>
            <a:endParaRPr lang="en-GB" dirty="0"/>
          </a:p>
        </p:txBody>
      </p:sp>
      <p:grpSp>
        <p:nvGrpSpPr>
          <p:cNvPr id="12" name="Group 11">
            <a:extLst>
              <a:ext uri="{FF2B5EF4-FFF2-40B4-BE49-F238E27FC236}">
                <a16:creationId xmlns:a16="http://schemas.microsoft.com/office/drawing/2014/main" id="{FD8C2D7A-3ECB-FA64-1DFF-D4E592BF097D}"/>
              </a:ext>
            </a:extLst>
          </p:cNvPr>
          <p:cNvGrpSpPr/>
          <p:nvPr userDrawn="1"/>
        </p:nvGrpSpPr>
        <p:grpSpPr>
          <a:xfrm>
            <a:off x="-2719501" y="0"/>
            <a:ext cx="2635240" cy="3398520"/>
            <a:chOff x="-3626001" y="0"/>
            <a:chExt cx="3513653" cy="4531360"/>
          </a:xfrm>
        </p:grpSpPr>
        <p:sp>
          <p:nvSpPr>
            <p:cNvPr id="13" name="Rectangle 12">
              <a:extLst>
                <a:ext uri="{FF2B5EF4-FFF2-40B4-BE49-F238E27FC236}">
                  <a16:creationId xmlns:a16="http://schemas.microsoft.com/office/drawing/2014/main" id="{553C8B57-A0A7-0C2B-B362-1818AB93625D}"/>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4" name="Rectangle 13">
              <a:extLst>
                <a:ext uri="{FF2B5EF4-FFF2-40B4-BE49-F238E27FC236}">
                  <a16:creationId xmlns:a16="http://schemas.microsoft.com/office/drawing/2014/main" id="{0F963A3C-816C-D1FF-C6E9-4DDB10D1B9CF}"/>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5" name="TextBox 14">
              <a:extLst>
                <a:ext uri="{FF2B5EF4-FFF2-40B4-BE49-F238E27FC236}">
                  <a16:creationId xmlns:a16="http://schemas.microsoft.com/office/drawing/2014/main" id="{64E45D50-5C4B-B85F-0E6B-9174452C14AC}"/>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8" name="TextBox 17">
              <a:extLst>
                <a:ext uri="{FF2B5EF4-FFF2-40B4-BE49-F238E27FC236}">
                  <a16:creationId xmlns:a16="http://schemas.microsoft.com/office/drawing/2014/main" id="{39ABDF14-75C2-7C06-DD3D-EFE5AD0CCBE8}"/>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pic>
        <p:nvPicPr>
          <p:cNvPr id="5" name="Picture 4" descr="A black and purple triangle&#10;&#10;Description automatically generated">
            <a:extLst>
              <a:ext uri="{FF2B5EF4-FFF2-40B4-BE49-F238E27FC236}">
                <a16:creationId xmlns:a16="http://schemas.microsoft.com/office/drawing/2014/main" id="{5B8DBDC2-E576-B391-677D-BBAC5AB1CF1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2810960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5FD0-EA6F-2F78-3CA8-E761768C1CE2}"/>
              </a:ext>
            </a:extLst>
          </p:cNvPr>
          <p:cNvSpPr>
            <a:spLocks noGrp="1"/>
          </p:cNvSpPr>
          <p:nvPr>
            <p:ph type="title" hasCustomPrompt="1"/>
          </p:nvPr>
        </p:nvSpPr>
        <p:spPr>
          <a:xfrm>
            <a:off x="2247901" y="1557338"/>
            <a:ext cx="4648199" cy="2028825"/>
          </a:xfrm>
          <a:solidFill>
            <a:schemeClr val="tx1"/>
          </a:solidFill>
        </p:spPr>
        <p:txBody>
          <a:bodyPr anchor="ctr"/>
          <a:lstStyle>
            <a:lvl1pPr algn="ctr">
              <a:defRPr sz="2700">
                <a:solidFill>
                  <a:schemeClr val="bg1"/>
                </a:solidFill>
              </a:defRPr>
            </a:lvl1pPr>
          </a:lstStyle>
          <a:p>
            <a:r>
              <a:rPr lang="en-US" dirty="0"/>
              <a:t>Add statement</a:t>
            </a:r>
            <a:endParaRPr lang="en-GB" dirty="0"/>
          </a:p>
        </p:txBody>
      </p:sp>
      <p:sp>
        <p:nvSpPr>
          <p:cNvPr id="24" name="Picture Placeholder 23">
            <a:extLst>
              <a:ext uri="{FF2B5EF4-FFF2-40B4-BE49-F238E27FC236}">
                <a16:creationId xmlns:a16="http://schemas.microsoft.com/office/drawing/2014/main" id="{D5A43392-B67A-2D5D-F46C-8E26CB2187FE}"/>
              </a:ext>
            </a:extLst>
          </p:cNvPr>
          <p:cNvSpPr>
            <a:spLocks noGrp="1"/>
          </p:cNvSpPr>
          <p:nvPr>
            <p:ph type="pic" sz="quarter" idx="17" hasCustomPrompt="1"/>
          </p:nvPr>
        </p:nvSpPr>
        <p:spPr>
          <a:xfrm>
            <a:off x="0" y="0"/>
            <a:ext cx="9144000" cy="5143500"/>
          </a:xfrm>
        </p:spPr>
        <p:txBody>
          <a:bodyPr bIns="792000" anchor="ctr"/>
          <a:lstStyle>
            <a:lvl1pPr algn="ctr">
              <a:defRPr>
                <a:solidFill>
                  <a:schemeClr val="bg1"/>
                </a:solidFill>
              </a:defRPr>
            </a:lvl1pPr>
          </a:lstStyle>
          <a:p>
            <a:r>
              <a:rPr lang="en-GB" dirty="0"/>
              <a:t>Click icon to insert image &gt; Right Click &gt; Send to Back</a:t>
            </a:r>
          </a:p>
        </p:txBody>
      </p:sp>
      <p:grpSp>
        <p:nvGrpSpPr>
          <p:cNvPr id="7" name="Group 6">
            <a:extLst>
              <a:ext uri="{FF2B5EF4-FFF2-40B4-BE49-F238E27FC236}">
                <a16:creationId xmlns:a16="http://schemas.microsoft.com/office/drawing/2014/main" id="{0C1A7A36-7636-04C1-003C-CAC969C9C1F1}"/>
              </a:ext>
            </a:extLst>
          </p:cNvPr>
          <p:cNvGrpSpPr/>
          <p:nvPr userDrawn="1"/>
        </p:nvGrpSpPr>
        <p:grpSpPr>
          <a:xfrm>
            <a:off x="-2719501" y="0"/>
            <a:ext cx="2635240" cy="3398520"/>
            <a:chOff x="-3626001" y="0"/>
            <a:chExt cx="3513653" cy="4531360"/>
          </a:xfrm>
        </p:grpSpPr>
        <p:sp>
          <p:nvSpPr>
            <p:cNvPr id="8" name="Rectangle 7">
              <a:extLst>
                <a:ext uri="{FF2B5EF4-FFF2-40B4-BE49-F238E27FC236}">
                  <a16:creationId xmlns:a16="http://schemas.microsoft.com/office/drawing/2014/main" id="{C6EB9268-99D8-8D68-9368-A069A625EF8A}"/>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9" name="Rectangle 8">
              <a:extLst>
                <a:ext uri="{FF2B5EF4-FFF2-40B4-BE49-F238E27FC236}">
                  <a16:creationId xmlns:a16="http://schemas.microsoft.com/office/drawing/2014/main" id="{983391B7-080B-7418-2B91-FCFD284C5E17}"/>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0" name="TextBox 9">
              <a:extLst>
                <a:ext uri="{FF2B5EF4-FFF2-40B4-BE49-F238E27FC236}">
                  <a16:creationId xmlns:a16="http://schemas.microsoft.com/office/drawing/2014/main" id="{DAD65270-4D44-634E-09BE-45F67322792B}"/>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tx1"/>
                  </a:solidFill>
                  <a:latin typeface="+mn-lt"/>
                  <a:ea typeface="Inter Semi Bold" panose="02000703000000020004" pitchFamily="50" charset="0"/>
                  <a:cs typeface="Inter Semi Bold" panose="02000703000000020004" pitchFamily="50" charset="0"/>
                </a:rPr>
                <a:t>How to insert </a:t>
              </a:r>
              <a:br>
                <a:rPr lang="en-GB" sz="1800" dirty="0">
                  <a:solidFill>
                    <a:schemeClr val="tx1"/>
                  </a:solidFill>
                  <a:latin typeface="+mn-lt"/>
                  <a:ea typeface="Inter Semi Bold" panose="02000703000000020004" pitchFamily="50" charset="0"/>
                  <a:cs typeface="Inter Semi Bold" panose="02000703000000020004" pitchFamily="50" charset="0"/>
                </a:rPr>
              </a:br>
              <a:r>
                <a:rPr lang="en-GB" sz="1800" dirty="0">
                  <a:solidFill>
                    <a:schemeClr val="tx1"/>
                  </a:solidFill>
                  <a:latin typeface="+mn-lt"/>
                  <a:ea typeface="Inter Semi Bold" panose="02000703000000020004" pitchFamily="50" charset="0"/>
                  <a:cs typeface="Inter Semi Bold" panose="02000703000000020004" pitchFamily="50" charset="0"/>
                </a:rPr>
                <a:t>an image</a:t>
              </a:r>
            </a:p>
          </p:txBody>
        </p:sp>
        <p:sp>
          <p:nvSpPr>
            <p:cNvPr id="11" name="TextBox 10">
              <a:extLst>
                <a:ext uri="{FF2B5EF4-FFF2-40B4-BE49-F238E27FC236}">
                  <a16:creationId xmlns:a16="http://schemas.microsoft.com/office/drawing/2014/main" id="{F4271B73-870E-30AF-0010-BB6A935E3425}"/>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the icon in the middle of the placeholder and choose an image from file, or select the placeholder and paste an image in using </a:t>
              </a:r>
              <a:r>
                <a:rPr lang="en-US" sz="900" b="1" dirty="0">
                  <a:solidFill>
                    <a:schemeClr val="bg1"/>
                  </a:solidFill>
                  <a:latin typeface="+mn-lt"/>
                </a:rPr>
                <a:t>Ctrl + V</a:t>
              </a:r>
              <a:r>
                <a:rPr lang="en-US" sz="900" dirty="0">
                  <a:solidFill>
                    <a:schemeClr val="bg1"/>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on the </a:t>
              </a:r>
              <a:r>
                <a:rPr lang="en-US" sz="900" b="1" dirty="0">
                  <a:solidFill>
                    <a:schemeClr val="bg1"/>
                  </a:solidFill>
                  <a:latin typeface="+mn-lt"/>
                </a:rPr>
                <a:t>Format Picture </a:t>
              </a:r>
              <a:r>
                <a:rPr lang="en-US" sz="900" dirty="0">
                  <a:solidFill>
                    <a:schemeClr val="bg1"/>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Choose </a:t>
              </a:r>
              <a:r>
                <a:rPr lang="en-US" sz="900" b="1" dirty="0">
                  <a:solidFill>
                    <a:schemeClr val="bg1"/>
                  </a:solidFill>
                  <a:latin typeface="+mn-lt"/>
                </a:rPr>
                <a:t>Crop</a:t>
              </a:r>
              <a:r>
                <a:rPr lang="en-US" sz="900" dirty="0">
                  <a:solidFill>
                    <a:schemeClr val="bg1"/>
                  </a:solidFill>
                  <a:latin typeface="+mn-lt"/>
                </a:rPr>
                <a:t> to resize and move the image within the placeholder, using the white circles in the corners of the image. Click on the drop down arrow and choose </a:t>
              </a:r>
              <a:r>
                <a:rPr lang="en-US" sz="900" b="1" dirty="0">
                  <a:solidFill>
                    <a:schemeClr val="bg1"/>
                  </a:solidFill>
                  <a:latin typeface="+mn-lt"/>
                </a:rPr>
                <a:t>Fit</a:t>
              </a:r>
              <a:r>
                <a:rPr lang="en-US" sz="900" dirty="0">
                  <a:solidFill>
                    <a:schemeClr val="bg1"/>
                  </a:solidFill>
                  <a:latin typeface="+mn-lt"/>
                </a:rPr>
                <a:t> or </a:t>
              </a:r>
              <a:r>
                <a:rPr lang="en-US" sz="900" b="1" dirty="0">
                  <a:solidFill>
                    <a:schemeClr val="bg1"/>
                  </a:solidFill>
                  <a:latin typeface="+mn-lt"/>
                </a:rPr>
                <a:t>Fill</a:t>
              </a:r>
              <a:r>
                <a:rPr lang="en-US" sz="900" dirty="0">
                  <a:solidFill>
                    <a:schemeClr val="bg1"/>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Right click the image and choose </a:t>
              </a:r>
              <a:r>
                <a:rPr lang="en-US" sz="900" b="1" dirty="0">
                  <a:solidFill>
                    <a:schemeClr val="bg1"/>
                  </a:solidFill>
                  <a:latin typeface="+mn-lt"/>
                </a:rPr>
                <a:t>Send to back </a:t>
              </a:r>
              <a:r>
                <a:rPr lang="en-US" sz="900" dirty="0">
                  <a:solidFill>
                    <a:schemeClr val="bg1"/>
                  </a:solidFill>
                  <a:latin typeface="+mn-lt"/>
                </a:rPr>
                <a:t>if it is obscuring any other elements.</a:t>
              </a:r>
            </a:p>
          </p:txBody>
        </p:sp>
      </p:grpSp>
      <p:sp>
        <p:nvSpPr>
          <p:cNvPr id="3" name="Footer Placeholder 2">
            <a:extLst>
              <a:ext uri="{FF2B5EF4-FFF2-40B4-BE49-F238E27FC236}">
                <a16:creationId xmlns:a16="http://schemas.microsoft.com/office/drawing/2014/main" id="{8EED790E-FEC8-12FA-FE70-3982C6DCCC5E}"/>
              </a:ext>
            </a:extLst>
          </p:cNvPr>
          <p:cNvSpPr>
            <a:spLocks noGrp="1"/>
          </p:cNvSpPr>
          <p:nvPr>
            <p:ph type="ftr" sz="quarter" idx="10"/>
          </p:nvPr>
        </p:nvSpPr>
        <p:spPr>
          <a:xfrm>
            <a:off x="2648574" y="4748212"/>
            <a:ext cx="4105603" cy="273844"/>
          </a:xfrm>
        </p:spPr>
        <p:txBody>
          <a:bodyPr/>
          <a:lstStyle/>
          <a:p>
            <a:endParaRPr lang="en-GB" dirty="0"/>
          </a:p>
        </p:txBody>
      </p:sp>
      <p:sp>
        <p:nvSpPr>
          <p:cNvPr id="4" name="Slide Number Placeholder 3">
            <a:extLst>
              <a:ext uri="{FF2B5EF4-FFF2-40B4-BE49-F238E27FC236}">
                <a16:creationId xmlns:a16="http://schemas.microsoft.com/office/drawing/2014/main" id="{C20BADA5-FE49-3FD5-F354-D7118B18B092}"/>
              </a:ext>
            </a:extLst>
          </p:cNvPr>
          <p:cNvSpPr>
            <a:spLocks noGrp="1"/>
          </p:cNvSpPr>
          <p:nvPr>
            <p:ph type="sldNum" sz="quarter" idx="11"/>
          </p:nvPr>
        </p:nvSpPr>
        <p:spPr/>
        <p:txBody>
          <a:bodyPr/>
          <a:lstStyle>
            <a:lvl1pPr>
              <a:defRPr>
                <a:solidFill>
                  <a:schemeClr val="tx1"/>
                </a:solidFill>
              </a:defRPr>
            </a:lvl1pPr>
          </a:lstStyle>
          <a:p>
            <a:fld id="{E8F1A65C-595C-4736-BF40-F7D31E789466}" type="slidenum">
              <a:rPr lang="en-GB" smtClean="0"/>
              <a:pPr/>
              <a:t>‹#›</a:t>
            </a:fld>
            <a:endParaRPr lang="en-GB" dirty="0"/>
          </a:p>
        </p:txBody>
      </p:sp>
      <p:pic>
        <p:nvPicPr>
          <p:cNvPr id="5" name="Picture 4" descr="A black and purple triangle&#10;&#10;Description automatically generated">
            <a:extLst>
              <a:ext uri="{FF2B5EF4-FFF2-40B4-BE49-F238E27FC236}">
                <a16:creationId xmlns:a16="http://schemas.microsoft.com/office/drawing/2014/main" id="{1C2A0759-78D7-A029-8245-6E1C819CFF4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
        <p:nvSpPr>
          <p:cNvPr id="21" name="Text Placeholder 20">
            <a:extLst>
              <a:ext uri="{FF2B5EF4-FFF2-40B4-BE49-F238E27FC236}">
                <a16:creationId xmlns:a16="http://schemas.microsoft.com/office/drawing/2014/main" id="{999563FA-14B9-4919-E106-8B0B596846D3}"/>
              </a:ext>
            </a:extLst>
          </p:cNvPr>
          <p:cNvSpPr>
            <a:spLocks noGrp="1"/>
          </p:cNvSpPr>
          <p:nvPr>
            <p:ph type="body" sz="quarter" idx="13" hasCustomPrompt="1"/>
          </p:nvPr>
        </p:nvSpPr>
        <p:spPr>
          <a:xfrm flipH="1" flipV="1">
            <a:off x="6724650" y="0"/>
            <a:ext cx="2419350" cy="4191000"/>
          </a:xfrm>
          <a:custGeom>
            <a:avLst/>
            <a:gdLst>
              <a:gd name="connsiteX0" fmla="*/ 0 w 3225800"/>
              <a:gd name="connsiteY0" fmla="*/ 0 h 5588000"/>
              <a:gd name="connsiteX1" fmla="*/ 3225800 w 3225800"/>
              <a:gd name="connsiteY1" fmla="*/ 5588000 h 5588000"/>
              <a:gd name="connsiteX2" fmla="*/ 0 w 3225800"/>
              <a:gd name="connsiteY2" fmla="*/ 5588000 h 5588000"/>
            </a:gdLst>
            <a:ahLst/>
            <a:cxnLst>
              <a:cxn ang="0">
                <a:pos x="connsiteX0" y="connsiteY0"/>
              </a:cxn>
              <a:cxn ang="0">
                <a:pos x="connsiteX1" y="connsiteY1"/>
              </a:cxn>
              <a:cxn ang="0">
                <a:pos x="connsiteX2" y="connsiteY2"/>
              </a:cxn>
            </a:cxnLst>
            <a:rect l="l" t="t" r="r" b="b"/>
            <a:pathLst>
              <a:path w="3225800" h="5588000">
                <a:moveTo>
                  <a:pt x="0" y="0"/>
                </a:moveTo>
                <a:lnTo>
                  <a:pt x="3225800" y="5588000"/>
                </a:lnTo>
                <a:lnTo>
                  <a:pt x="0" y="5588000"/>
                </a:lnTo>
                <a:close/>
              </a:path>
            </a:pathLst>
          </a:custGeom>
          <a:solidFill>
            <a:schemeClr val="accent1"/>
          </a:solidFill>
        </p:spPr>
        <p:txBody>
          <a:bodyPr wrap="square">
            <a:noAutofit/>
          </a:bodyPr>
          <a:lstStyle>
            <a:lvl1pPr>
              <a:defRPr/>
            </a:lvl1pPr>
          </a:lstStyle>
          <a:p>
            <a:pPr lvl="0"/>
            <a:r>
              <a:rPr lang="en-US" dirty="0"/>
              <a:t>  </a:t>
            </a:r>
            <a:endParaRPr lang="en-GB" dirty="0"/>
          </a:p>
        </p:txBody>
      </p:sp>
      <p:sp>
        <p:nvSpPr>
          <p:cNvPr id="6" name="Text Placeholder 18">
            <a:extLst>
              <a:ext uri="{FF2B5EF4-FFF2-40B4-BE49-F238E27FC236}">
                <a16:creationId xmlns:a16="http://schemas.microsoft.com/office/drawing/2014/main" id="{46F9FD50-6FB1-6F5C-4AEC-819F1E717EF6}"/>
              </a:ext>
            </a:extLst>
          </p:cNvPr>
          <p:cNvSpPr>
            <a:spLocks noGrp="1"/>
          </p:cNvSpPr>
          <p:nvPr>
            <p:ph type="body" sz="quarter" idx="16" hasCustomPrompt="1"/>
          </p:nvPr>
        </p:nvSpPr>
        <p:spPr>
          <a:xfrm>
            <a:off x="7924800" y="293132"/>
            <a:ext cx="917973" cy="610792"/>
          </a:xfrm>
          <a:blipFill>
            <a:blip r:embed="rId4">
              <a:lum bright="100000"/>
              <a:extLst>
                <a:ext uri="{96DAC541-7B7A-43D3-8B79-37D633B846F1}">
                  <asvg:svgBlip xmlns:asvg="http://schemas.microsoft.com/office/drawing/2016/SVG/main" r:embed="rId5"/>
                </a:ext>
              </a:extLst>
            </a:blip>
            <a:stretch>
              <a:fillRect/>
            </a:stretch>
          </a:blipFill>
        </p:spPr>
        <p:txBody>
          <a:bodyPr/>
          <a:lstStyle>
            <a:lvl1pPr>
              <a:defRPr/>
            </a:lvl1pPr>
          </a:lstStyle>
          <a:p>
            <a:pPr lvl="0"/>
            <a:r>
              <a:rPr lang="en-US" dirty="0"/>
              <a:t>  </a:t>
            </a:r>
            <a:endParaRPr lang="en-GB" dirty="0"/>
          </a:p>
        </p:txBody>
      </p:sp>
    </p:spTree>
    <p:custDataLst>
      <p:tags r:id="rId1"/>
    </p:custDataLst>
    <p:extLst>
      <p:ext uri="{BB962C8B-B14F-4D97-AF65-F5344CB8AC3E}">
        <p14:creationId xmlns:p14="http://schemas.microsoft.com/office/powerpoint/2010/main" val="344321810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pic>
        <p:nvPicPr>
          <p:cNvPr id="5" name="Picture 4" descr="A black and purple triangle&#10;&#10;Description automatically generated">
            <a:extLst>
              <a:ext uri="{FF2B5EF4-FFF2-40B4-BE49-F238E27FC236}">
                <a16:creationId xmlns:a16="http://schemas.microsoft.com/office/drawing/2014/main" id="{E289E477-866F-3114-8486-EE68695A784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1107237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Colou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1C0-487A-B785-0EA6-A4112C75E729}"/>
              </a:ext>
            </a:extLst>
          </p:cNvPr>
          <p:cNvSpPr>
            <a:spLocks noGrp="1"/>
          </p:cNvSpPr>
          <p:nvPr>
            <p:ph type="title" hasCustomPrompt="1"/>
          </p:nvPr>
        </p:nvSpPr>
        <p:spPr>
          <a:xfrm>
            <a:off x="310188" y="354445"/>
            <a:ext cx="5881063" cy="384695"/>
          </a:xfrm>
        </p:spPr>
        <p:txBody>
          <a:bodyPr/>
          <a:lstStyle>
            <a:lvl1pPr>
              <a:defRPr>
                <a:solidFill>
                  <a:schemeClr val="tx1"/>
                </a:solidFill>
              </a:defRPr>
            </a:lvl1pPr>
          </a:lstStyle>
          <a:p>
            <a:r>
              <a:rPr lang="en-US" dirty="0"/>
              <a:t>Add title</a:t>
            </a:r>
            <a:endParaRPr lang="en-GB" dirty="0"/>
          </a:p>
        </p:txBody>
      </p:sp>
      <p:sp>
        <p:nvSpPr>
          <p:cNvPr id="3" name="Footer Placeholder 2">
            <a:extLst>
              <a:ext uri="{FF2B5EF4-FFF2-40B4-BE49-F238E27FC236}">
                <a16:creationId xmlns:a16="http://schemas.microsoft.com/office/drawing/2014/main" id="{EC12A74D-D6BE-3755-0782-1F9DB1FB0C7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1479F40-818A-13AA-DF6F-3BB4CE6DC4C2}"/>
              </a:ext>
            </a:extLst>
          </p:cNvPr>
          <p:cNvSpPr>
            <a:spLocks noGrp="1"/>
          </p:cNvSpPr>
          <p:nvPr>
            <p:ph type="sldNum" sz="quarter" idx="11"/>
          </p:nvPr>
        </p:nvSpPr>
        <p:spPr/>
        <p:txBody>
          <a:bodyPr/>
          <a:lstStyle>
            <a:lvl1pPr>
              <a:defRPr>
                <a:solidFill>
                  <a:schemeClr val="tx1"/>
                </a:solidFill>
              </a:defRPr>
            </a:lvl1pPr>
          </a:lstStyle>
          <a:p>
            <a:fld id="{E8F1A65C-595C-4736-BF40-F7D31E789466}" type="slidenum">
              <a:rPr lang="en-GB" smtClean="0"/>
              <a:pPr/>
              <a:t>‹#›</a:t>
            </a:fld>
            <a:endParaRPr lang="en-GB" dirty="0"/>
          </a:p>
        </p:txBody>
      </p:sp>
      <p:sp>
        <p:nvSpPr>
          <p:cNvPr id="7" name="Text Placeholder 6">
            <a:extLst>
              <a:ext uri="{FF2B5EF4-FFF2-40B4-BE49-F238E27FC236}">
                <a16:creationId xmlns:a16="http://schemas.microsoft.com/office/drawing/2014/main" id="{95190BBA-18D3-D3A1-0D88-0F02E882C8D2}"/>
              </a:ext>
            </a:extLst>
          </p:cNvPr>
          <p:cNvSpPr>
            <a:spLocks noGrp="1"/>
          </p:cNvSpPr>
          <p:nvPr>
            <p:ph type="body" sz="quarter" idx="12" hasCustomPrompt="1"/>
          </p:nvPr>
        </p:nvSpPr>
        <p:spPr>
          <a:xfrm>
            <a:off x="310753" y="708422"/>
            <a:ext cx="5880497" cy="381000"/>
          </a:xfrm>
        </p:spPr>
        <p:txBody>
          <a:bodyPr/>
          <a:lstStyle>
            <a:lvl1pPr>
              <a:defRPr b="1"/>
            </a:lvl1pPr>
          </a:lstStyle>
          <a:p>
            <a:pPr lvl="0"/>
            <a:r>
              <a:rPr lang="en-US" dirty="0"/>
              <a:t>Add subheading</a:t>
            </a:r>
            <a:endParaRPr lang="en-GB" dirty="0"/>
          </a:p>
        </p:txBody>
      </p:sp>
      <p:pic>
        <p:nvPicPr>
          <p:cNvPr id="5" name="Graphic 4">
            <a:extLst>
              <a:ext uri="{FF2B5EF4-FFF2-40B4-BE49-F238E27FC236}">
                <a16:creationId xmlns:a16="http://schemas.microsoft.com/office/drawing/2014/main" id="{00BADAD2-4955-F862-7697-6FA1B97A8797}"/>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7924800" y="293132"/>
            <a:ext cx="917973" cy="610792"/>
          </a:xfrm>
          <a:prstGeom prst="rect">
            <a:avLst/>
          </a:prstGeom>
        </p:spPr>
      </p:pic>
    </p:spTree>
    <p:custDataLst>
      <p:tags r:id="rId1"/>
    </p:custDataLst>
    <p:extLst>
      <p:ext uri="{BB962C8B-B14F-4D97-AF65-F5344CB8AC3E}">
        <p14:creationId xmlns:p14="http://schemas.microsoft.com/office/powerpoint/2010/main" val="175943647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Image">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61D285-409F-9DEC-0B95-30E301D341D3}"/>
              </a:ext>
            </a:extLst>
          </p:cNvPr>
          <p:cNvSpPr>
            <a:spLocks noGrp="1"/>
          </p:cNvSpPr>
          <p:nvPr>
            <p:ph type="pic" sz="quarter" idx="12" hasCustomPrompt="1"/>
          </p:nvPr>
        </p:nvSpPr>
        <p:spPr>
          <a:xfrm>
            <a:off x="0" y="0"/>
            <a:ext cx="9144000" cy="5143500"/>
          </a:xfrm>
          <a:prstGeom prst="rect">
            <a:avLst/>
          </a:prstGeom>
        </p:spPr>
        <p:txBody>
          <a:bodyPr wrap="square" bIns="648000" anchor="ctr">
            <a:noAutofit/>
          </a:bodyPr>
          <a:lstStyle>
            <a:lvl1pPr algn="ctr">
              <a:defRPr sz="900"/>
            </a:lvl1pPr>
          </a:lstStyle>
          <a:p>
            <a:r>
              <a:rPr lang="en-GB" dirty="0"/>
              <a:t>Click icon to insert image</a:t>
            </a:r>
          </a:p>
        </p:txBody>
      </p:sp>
      <p:sp>
        <p:nvSpPr>
          <p:cNvPr id="8" name="Text Placeholder 7">
            <a:extLst>
              <a:ext uri="{FF2B5EF4-FFF2-40B4-BE49-F238E27FC236}">
                <a16:creationId xmlns:a16="http://schemas.microsoft.com/office/drawing/2014/main" id="{4658EC27-3E24-F724-F000-B8342EDF2E9C}"/>
              </a:ext>
            </a:extLst>
          </p:cNvPr>
          <p:cNvSpPr>
            <a:spLocks noGrp="1"/>
          </p:cNvSpPr>
          <p:nvPr>
            <p:ph type="body" sz="quarter" idx="13" hasCustomPrompt="1"/>
          </p:nvPr>
        </p:nvSpPr>
        <p:spPr>
          <a:xfrm>
            <a:off x="4200645" y="4012644"/>
            <a:ext cx="4943355" cy="1130856"/>
          </a:xfrm>
          <a:custGeom>
            <a:avLst/>
            <a:gdLst>
              <a:gd name="connsiteX0" fmla="*/ 879504 w 6591140"/>
              <a:gd name="connsiteY0" fmla="*/ 0 h 1507808"/>
              <a:gd name="connsiteX1" fmla="*/ 6591140 w 6591140"/>
              <a:gd name="connsiteY1" fmla="*/ 0 h 1507808"/>
              <a:gd name="connsiteX2" fmla="*/ 6591140 w 6591140"/>
              <a:gd name="connsiteY2" fmla="*/ 1507808 h 1507808"/>
              <a:gd name="connsiteX3" fmla="*/ 0 w 6591140"/>
              <a:gd name="connsiteY3" fmla="*/ 1507808 h 1507808"/>
            </a:gdLst>
            <a:ahLst/>
            <a:cxnLst>
              <a:cxn ang="0">
                <a:pos x="connsiteX0" y="connsiteY0"/>
              </a:cxn>
              <a:cxn ang="0">
                <a:pos x="connsiteX1" y="connsiteY1"/>
              </a:cxn>
              <a:cxn ang="0">
                <a:pos x="connsiteX2" y="connsiteY2"/>
              </a:cxn>
              <a:cxn ang="0">
                <a:pos x="connsiteX3" y="connsiteY3"/>
              </a:cxn>
            </a:cxnLst>
            <a:rect l="l" t="t" r="r" b="b"/>
            <a:pathLst>
              <a:path w="6591140" h="1507808">
                <a:moveTo>
                  <a:pt x="879504" y="0"/>
                </a:moveTo>
                <a:lnTo>
                  <a:pt x="6591140" y="0"/>
                </a:lnTo>
                <a:lnTo>
                  <a:pt x="6591140" y="1507808"/>
                </a:lnTo>
                <a:lnTo>
                  <a:pt x="0" y="1507808"/>
                </a:lnTo>
                <a:close/>
              </a:path>
            </a:pathLst>
          </a:custGeom>
          <a:solidFill>
            <a:schemeClr val="accent1"/>
          </a:solidFill>
        </p:spPr>
        <p:txBody>
          <a:bodyPr wrap="square" lIns="1260000" anchor="ctr">
            <a:noAutofit/>
          </a:bodyPr>
          <a:lstStyle>
            <a:lvl1pPr>
              <a:defRPr sz="13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text here</a:t>
            </a:r>
            <a:endParaRPr lang="en-GB" dirty="0"/>
          </a:p>
        </p:txBody>
      </p:sp>
      <p:grpSp>
        <p:nvGrpSpPr>
          <p:cNvPr id="2" name="Group 1">
            <a:extLst>
              <a:ext uri="{FF2B5EF4-FFF2-40B4-BE49-F238E27FC236}">
                <a16:creationId xmlns:a16="http://schemas.microsoft.com/office/drawing/2014/main" id="{8E312553-A210-E683-B189-DD886093AF69}"/>
              </a:ext>
            </a:extLst>
          </p:cNvPr>
          <p:cNvGrpSpPr/>
          <p:nvPr userDrawn="1"/>
        </p:nvGrpSpPr>
        <p:grpSpPr>
          <a:xfrm>
            <a:off x="-2719501" y="0"/>
            <a:ext cx="2635240" cy="3398520"/>
            <a:chOff x="-3626001" y="0"/>
            <a:chExt cx="3513653" cy="4531360"/>
          </a:xfrm>
        </p:grpSpPr>
        <p:sp>
          <p:nvSpPr>
            <p:cNvPr id="7" name="Rectangle 6">
              <a:extLst>
                <a:ext uri="{FF2B5EF4-FFF2-40B4-BE49-F238E27FC236}">
                  <a16:creationId xmlns:a16="http://schemas.microsoft.com/office/drawing/2014/main" id="{F80B538F-9918-D8A2-44CE-97FC55849190}"/>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1" name="Rectangle 10">
              <a:extLst>
                <a:ext uri="{FF2B5EF4-FFF2-40B4-BE49-F238E27FC236}">
                  <a16:creationId xmlns:a16="http://schemas.microsoft.com/office/drawing/2014/main" id="{09C6BA4B-821B-0778-A999-74288840B7FC}"/>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2" name="TextBox 11">
              <a:extLst>
                <a:ext uri="{FF2B5EF4-FFF2-40B4-BE49-F238E27FC236}">
                  <a16:creationId xmlns:a16="http://schemas.microsoft.com/office/drawing/2014/main" id="{101C8818-5024-2801-0CFA-2F9E9B30414E}"/>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3" name="TextBox 12">
              <a:extLst>
                <a:ext uri="{FF2B5EF4-FFF2-40B4-BE49-F238E27FC236}">
                  <a16:creationId xmlns:a16="http://schemas.microsoft.com/office/drawing/2014/main" id="{51ED1437-2555-00A0-F479-764F7B6C1E22}"/>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Tree>
    <p:custDataLst>
      <p:tags r:id="rId1"/>
    </p:custDataLst>
    <p:extLst>
      <p:ext uri="{BB962C8B-B14F-4D97-AF65-F5344CB8AC3E}">
        <p14:creationId xmlns:p14="http://schemas.microsoft.com/office/powerpoint/2010/main" val="107894977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Alt.">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61D285-409F-9DEC-0B95-30E301D341D3}"/>
              </a:ext>
            </a:extLst>
          </p:cNvPr>
          <p:cNvSpPr>
            <a:spLocks noGrp="1"/>
          </p:cNvSpPr>
          <p:nvPr>
            <p:ph type="pic" sz="quarter" idx="12" hasCustomPrompt="1"/>
          </p:nvPr>
        </p:nvSpPr>
        <p:spPr>
          <a:xfrm>
            <a:off x="0" y="0"/>
            <a:ext cx="9144000" cy="5143500"/>
          </a:xfrm>
          <a:prstGeom prst="rect">
            <a:avLst/>
          </a:prstGeom>
        </p:spPr>
        <p:txBody>
          <a:bodyPr wrap="square" bIns="648000" anchor="ctr">
            <a:noAutofit/>
          </a:bodyPr>
          <a:lstStyle>
            <a:lvl1pPr algn="ctr">
              <a:defRPr sz="900"/>
            </a:lvl1pPr>
          </a:lstStyle>
          <a:p>
            <a:r>
              <a:rPr lang="en-GB" dirty="0"/>
              <a:t>Click icon to insert image</a:t>
            </a:r>
          </a:p>
        </p:txBody>
      </p:sp>
      <p:sp>
        <p:nvSpPr>
          <p:cNvPr id="6" name="Text Placeholder 5">
            <a:extLst>
              <a:ext uri="{FF2B5EF4-FFF2-40B4-BE49-F238E27FC236}">
                <a16:creationId xmlns:a16="http://schemas.microsoft.com/office/drawing/2014/main" id="{AB2D815A-BCD0-8EE1-D91A-4D5E04735C89}"/>
              </a:ext>
            </a:extLst>
          </p:cNvPr>
          <p:cNvSpPr>
            <a:spLocks noGrp="1"/>
          </p:cNvSpPr>
          <p:nvPr>
            <p:ph type="body" sz="quarter" idx="14" hasCustomPrompt="1"/>
          </p:nvPr>
        </p:nvSpPr>
        <p:spPr>
          <a:xfrm>
            <a:off x="1" y="0"/>
            <a:ext cx="4774175" cy="1130856"/>
          </a:xfrm>
          <a:custGeom>
            <a:avLst/>
            <a:gdLst>
              <a:gd name="connsiteX0" fmla="*/ 0 w 6365567"/>
              <a:gd name="connsiteY0" fmla="*/ 0 h 1507808"/>
              <a:gd name="connsiteX1" fmla="*/ 6365567 w 6365567"/>
              <a:gd name="connsiteY1" fmla="*/ 0 h 1507808"/>
              <a:gd name="connsiteX2" fmla="*/ 5486063 w 6365567"/>
              <a:gd name="connsiteY2" fmla="*/ 1507808 h 1507808"/>
              <a:gd name="connsiteX3" fmla="*/ 0 w 6365567"/>
              <a:gd name="connsiteY3" fmla="*/ 1507808 h 1507808"/>
            </a:gdLst>
            <a:ahLst/>
            <a:cxnLst>
              <a:cxn ang="0">
                <a:pos x="connsiteX0" y="connsiteY0"/>
              </a:cxn>
              <a:cxn ang="0">
                <a:pos x="connsiteX1" y="connsiteY1"/>
              </a:cxn>
              <a:cxn ang="0">
                <a:pos x="connsiteX2" y="connsiteY2"/>
              </a:cxn>
              <a:cxn ang="0">
                <a:pos x="connsiteX3" y="connsiteY3"/>
              </a:cxn>
            </a:cxnLst>
            <a:rect l="l" t="t" r="r" b="b"/>
            <a:pathLst>
              <a:path w="6365567" h="1507808">
                <a:moveTo>
                  <a:pt x="0" y="0"/>
                </a:moveTo>
                <a:lnTo>
                  <a:pt x="6365567" y="0"/>
                </a:lnTo>
                <a:lnTo>
                  <a:pt x="5486063" y="1507808"/>
                </a:lnTo>
                <a:lnTo>
                  <a:pt x="0" y="1507808"/>
                </a:lnTo>
                <a:close/>
              </a:path>
            </a:pathLst>
          </a:custGeom>
          <a:solidFill>
            <a:schemeClr val="accent1"/>
          </a:solidFill>
        </p:spPr>
        <p:txBody>
          <a:bodyPr vert="horz" wrap="square" lIns="900000" tIns="45720" rIns="91440" bIns="45720" rtlCol="0" anchor="ctr">
            <a:noAutofit/>
          </a:bodyPr>
          <a:lstStyle>
            <a:lvl1pPr>
              <a:defRPr lang="en-GB" sz="1350" b="1" dirty="0">
                <a:solidFill>
                  <a:schemeClr val="bg1"/>
                </a:solidFill>
              </a:defRPr>
            </a:lvl1pPr>
          </a:lstStyle>
          <a:p>
            <a:pPr lvl="0"/>
            <a:r>
              <a:rPr lang="en-US" dirty="0"/>
              <a:t>Add text here</a:t>
            </a:r>
            <a:endParaRPr lang="en-GB" dirty="0"/>
          </a:p>
        </p:txBody>
      </p:sp>
      <p:grpSp>
        <p:nvGrpSpPr>
          <p:cNvPr id="2" name="Group 1">
            <a:extLst>
              <a:ext uri="{FF2B5EF4-FFF2-40B4-BE49-F238E27FC236}">
                <a16:creationId xmlns:a16="http://schemas.microsoft.com/office/drawing/2014/main" id="{8E312553-A210-E683-B189-DD886093AF69}"/>
              </a:ext>
            </a:extLst>
          </p:cNvPr>
          <p:cNvGrpSpPr/>
          <p:nvPr userDrawn="1"/>
        </p:nvGrpSpPr>
        <p:grpSpPr>
          <a:xfrm>
            <a:off x="-2719501" y="0"/>
            <a:ext cx="2635240" cy="3398520"/>
            <a:chOff x="-3626001" y="0"/>
            <a:chExt cx="3513653" cy="4531360"/>
          </a:xfrm>
        </p:grpSpPr>
        <p:sp>
          <p:nvSpPr>
            <p:cNvPr id="7" name="Rectangle 6">
              <a:extLst>
                <a:ext uri="{FF2B5EF4-FFF2-40B4-BE49-F238E27FC236}">
                  <a16:creationId xmlns:a16="http://schemas.microsoft.com/office/drawing/2014/main" id="{F80B538F-9918-D8A2-44CE-97FC55849190}"/>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1" name="Rectangle 10">
              <a:extLst>
                <a:ext uri="{FF2B5EF4-FFF2-40B4-BE49-F238E27FC236}">
                  <a16:creationId xmlns:a16="http://schemas.microsoft.com/office/drawing/2014/main" id="{09C6BA4B-821B-0778-A999-74288840B7FC}"/>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2" name="TextBox 11">
              <a:extLst>
                <a:ext uri="{FF2B5EF4-FFF2-40B4-BE49-F238E27FC236}">
                  <a16:creationId xmlns:a16="http://schemas.microsoft.com/office/drawing/2014/main" id="{101C8818-5024-2801-0CFA-2F9E9B30414E}"/>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3" name="TextBox 12">
              <a:extLst>
                <a:ext uri="{FF2B5EF4-FFF2-40B4-BE49-F238E27FC236}">
                  <a16:creationId xmlns:a16="http://schemas.microsoft.com/office/drawing/2014/main" id="{51ED1437-2555-00A0-F479-764F7B6C1E22}"/>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Tree>
    <p:custDataLst>
      <p:tags r:id="rId1"/>
    </p:custDataLst>
    <p:extLst>
      <p:ext uri="{BB962C8B-B14F-4D97-AF65-F5344CB8AC3E}">
        <p14:creationId xmlns:p14="http://schemas.microsoft.com/office/powerpoint/2010/main" val="153877735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Video">
    <p:bg>
      <p:bgRef idx="1001">
        <a:schemeClr val="bg1"/>
      </p:bgRef>
    </p:bg>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EA51839B-7161-8DBD-F7D1-02E67725D1F4}"/>
              </a:ext>
            </a:extLst>
          </p:cNvPr>
          <p:cNvSpPr>
            <a:spLocks noGrp="1"/>
          </p:cNvSpPr>
          <p:nvPr>
            <p:ph type="media" sz="quarter" idx="13" hasCustomPrompt="1"/>
          </p:nvPr>
        </p:nvSpPr>
        <p:spPr>
          <a:xfrm>
            <a:off x="0" y="0"/>
            <a:ext cx="9144000" cy="5143500"/>
          </a:xfrm>
        </p:spPr>
        <p:txBody>
          <a:bodyPr bIns="648000" anchor="ctr"/>
          <a:lstStyle>
            <a:lvl1pPr algn="ctr">
              <a:defRPr sz="900"/>
            </a:lvl1pPr>
          </a:lstStyle>
          <a:p>
            <a:r>
              <a:rPr lang="en-GB" dirty="0"/>
              <a:t>Click icon to insert video</a:t>
            </a:r>
          </a:p>
        </p:txBody>
      </p:sp>
      <p:grpSp>
        <p:nvGrpSpPr>
          <p:cNvPr id="8" name="Group 7">
            <a:extLst>
              <a:ext uri="{FF2B5EF4-FFF2-40B4-BE49-F238E27FC236}">
                <a16:creationId xmlns:a16="http://schemas.microsoft.com/office/drawing/2014/main" id="{78365652-DAE9-2EFC-D762-DAC602DD1CC2}"/>
              </a:ext>
            </a:extLst>
          </p:cNvPr>
          <p:cNvGrpSpPr/>
          <p:nvPr userDrawn="1"/>
        </p:nvGrpSpPr>
        <p:grpSpPr>
          <a:xfrm>
            <a:off x="-2719501" y="0"/>
            <a:ext cx="2635240" cy="3398520"/>
            <a:chOff x="-3626001" y="0"/>
            <a:chExt cx="3513653" cy="4531360"/>
          </a:xfrm>
        </p:grpSpPr>
        <p:sp>
          <p:nvSpPr>
            <p:cNvPr id="11" name="Rectangle 10">
              <a:extLst>
                <a:ext uri="{FF2B5EF4-FFF2-40B4-BE49-F238E27FC236}">
                  <a16:creationId xmlns:a16="http://schemas.microsoft.com/office/drawing/2014/main" id="{BE0F1162-1DEC-B2E1-0D5E-762134DF9FCF}"/>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12C2D990-AF5F-DD1C-4963-96DEDDFAE558}"/>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3" name="TextBox 12">
              <a:extLst>
                <a:ext uri="{FF2B5EF4-FFF2-40B4-BE49-F238E27FC236}">
                  <a16:creationId xmlns:a16="http://schemas.microsoft.com/office/drawing/2014/main" id="{1874C6C4-5F5C-3AFE-9051-CD2F025EED0B}"/>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 VIDEO</a:t>
              </a:r>
            </a:p>
          </p:txBody>
        </p:sp>
        <p:sp>
          <p:nvSpPr>
            <p:cNvPr id="14" name="TextBox 13">
              <a:extLst>
                <a:ext uri="{FF2B5EF4-FFF2-40B4-BE49-F238E27FC236}">
                  <a16:creationId xmlns:a16="http://schemas.microsoft.com/office/drawing/2014/main" id="{52B28849-D146-298A-CC50-F0E4B229582B}"/>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If there is already a video present, delete </a:t>
              </a:r>
              <a:br>
                <a:rPr lang="en-US" sz="900" dirty="0">
                  <a:solidFill>
                    <a:schemeClr val="tx1"/>
                  </a:solidFill>
                  <a:latin typeface="+mn-lt"/>
                </a:rPr>
              </a:br>
              <a:r>
                <a:rPr lang="en-US" sz="900" dirty="0">
                  <a:solidFill>
                    <a:schemeClr val="tx1"/>
                  </a:solidFill>
                  <a:latin typeface="+mn-lt"/>
                </a:rPr>
                <a:t>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the icon in the middle of the placeholder and choose a video from file, or select the placeholder and paste an video in using </a:t>
              </a:r>
              <a:r>
                <a:rPr lang="en-US" sz="900" b="1" dirty="0">
                  <a:solidFill>
                    <a:schemeClr val="tx1"/>
                  </a:solidFill>
                  <a:latin typeface="+mn-lt"/>
                </a:rPr>
                <a:t>Ctrl + V</a:t>
              </a:r>
              <a:r>
                <a:rPr lang="en-US" sz="900" dirty="0">
                  <a:solidFill>
                    <a:schemeClr val="tx1"/>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a:t>
              </a:r>
              <a:r>
                <a:rPr lang="en-US" sz="900" b="1" dirty="0">
                  <a:solidFill>
                    <a:schemeClr val="tx1"/>
                  </a:solidFill>
                  <a:latin typeface="+mn-lt"/>
                </a:rPr>
                <a:t>Format Video </a:t>
              </a:r>
              <a:r>
                <a:rPr lang="en-US" sz="900" dirty="0">
                  <a:solidFill>
                    <a:schemeClr val="tx1"/>
                  </a:solidFill>
                  <a:latin typeface="+mn-lt"/>
                </a:rPr>
                <a:t>tab in the ribbon and use the tools to edit the video.</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Choose </a:t>
              </a:r>
              <a:r>
                <a:rPr lang="en-US" sz="900" b="1" dirty="0">
                  <a:solidFill>
                    <a:schemeClr val="tx1"/>
                  </a:solidFill>
                  <a:latin typeface="+mn-lt"/>
                </a:rPr>
                <a:t>Crop</a:t>
              </a:r>
              <a:r>
                <a:rPr lang="en-US" sz="900" dirty="0">
                  <a:solidFill>
                    <a:schemeClr val="tx1"/>
                  </a:solidFill>
                  <a:latin typeface="+mn-lt"/>
                </a:rPr>
                <a:t> to resize and move the video within the placeholder, using the white circles in the corners of the video. Click on the drop down arrow and choose </a:t>
              </a:r>
              <a:r>
                <a:rPr lang="en-US" sz="900" b="1" dirty="0">
                  <a:solidFill>
                    <a:schemeClr val="tx1"/>
                  </a:solidFill>
                  <a:latin typeface="+mn-lt"/>
                </a:rPr>
                <a:t>Fit</a:t>
              </a:r>
              <a:r>
                <a:rPr lang="en-US" sz="900" dirty="0">
                  <a:solidFill>
                    <a:schemeClr val="tx1"/>
                  </a:solidFill>
                  <a:latin typeface="+mn-lt"/>
                </a:rPr>
                <a:t> or </a:t>
              </a:r>
              <a:r>
                <a:rPr lang="en-US" sz="900" b="1" dirty="0">
                  <a:solidFill>
                    <a:schemeClr val="tx1"/>
                  </a:solidFill>
                  <a:latin typeface="+mn-lt"/>
                </a:rPr>
                <a:t>Fill</a:t>
              </a:r>
              <a:r>
                <a:rPr lang="en-US" sz="900" dirty="0">
                  <a:solidFill>
                    <a:schemeClr val="tx1"/>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Right click the video and choose </a:t>
              </a:r>
              <a:r>
                <a:rPr lang="en-US" sz="900" b="1" dirty="0">
                  <a:solidFill>
                    <a:schemeClr val="tx1"/>
                  </a:solidFill>
                  <a:latin typeface="+mn-lt"/>
                </a:rPr>
                <a:t>Send to back </a:t>
              </a:r>
              <a:r>
                <a:rPr lang="en-US" sz="900" dirty="0">
                  <a:solidFill>
                    <a:schemeClr val="tx1"/>
                  </a:solidFill>
                  <a:latin typeface="+mn-lt"/>
                </a:rPr>
                <a:t>if it is obscuring any other elements.</a:t>
              </a:r>
            </a:p>
          </p:txBody>
        </p:sp>
      </p:grpSp>
      <p:sp>
        <p:nvSpPr>
          <p:cNvPr id="2" name="Text Placeholder 1">
            <a:extLst>
              <a:ext uri="{FF2B5EF4-FFF2-40B4-BE49-F238E27FC236}">
                <a16:creationId xmlns:a16="http://schemas.microsoft.com/office/drawing/2014/main" id="{639B4901-3D87-BA88-2DF5-7187417C170B}"/>
              </a:ext>
            </a:extLst>
          </p:cNvPr>
          <p:cNvSpPr>
            <a:spLocks noGrp="1"/>
          </p:cNvSpPr>
          <p:nvPr>
            <p:ph type="body" sz="quarter" idx="14" hasCustomPrompt="1"/>
          </p:nvPr>
        </p:nvSpPr>
        <p:spPr>
          <a:xfrm>
            <a:off x="4200645" y="4012644"/>
            <a:ext cx="4943355" cy="1130856"/>
          </a:xfrm>
          <a:custGeom>
            <a:avLst/>
            <a:gdLst>
              <a:gd name="connsiteX0" fmla="*/ 879504 w 6591140"/>
              <a:gd name="connsiteY0" fmla="*/ 0 h 1507808"/>
              <a:gd name="connsiteX1" fmla="*/ 6591140 w 6591140"/>
              <a:gd name="connsiteY1" fmla="*/ 0 h 1507808"/>
              <a:gd name="connsiteX2" fmla="*/ 6591140 w 6591140"/>
              <a:gd name="connsiteY2" fmla="*/ 1507808 h 1507808"/>
              <a:gd name="connsiteX3" fmla="*/ 0 w 6591140"/>
              <a:gd name="connsiteY3" fmla="*/ 1507808 h 1507808"/>
            </a:gdLst>
            <a:ahLst/>
            <a:cxnLst>
              <a:cxn ang="0">
                <a:pos x="connsiteX0" y="connsiteY0"/>
              </a:cxn>
              <a:cxn ang="0">
                <a:pos x="connsiteX1" y="connsiteY1"/>
              </a:cxn>
              <a:cxn ang="0">
                <a:pos x="connsiteX2" y="connsiteY2"/>
              </a:cxn>
              <a:cxn ang="0">
                <a:pos x="connsiteX3" y="connsiteY3"/>
              </a:cxn>
            </a:cxnLst>
            <a:rect l="l" t="t" r="r" b="b"/>
            <a:pathLst>
              <a:path w="6591140" h="1507808">
                <a:moveTo>
                  <a:pt x="879504" y="0"/>
                </a:moveTo>
                <a:lnTo>
                  <a:pt x="6591140" y="0"/>
                </a:lnTo>
                <a:lnTo>
                  <a:pt x="6591140" y="1507808"/>
                </a:lnTo>
                <a:lnTo>
                  <a:pt x="0" y="1507808"/>
                </a:lnTo>
                <a:close/>
              </a:path>
            </a:pathLst>
          </a:custGeom>
          <a:solidFill>
            <a:schemeClr val="accent1"/>
          </a:solidFill>
        </p:spPr>
        <p:txBody>
          <a:bodyPr wrap="square" lIns="1260000" anchor="ctr">
            <a:noAutofit/>
          </a:bodyPr>
          <a:lstStyle>
            <a:lvl1pPr>
              <a:defRPr sz="13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text here</a:t>
            </a:r>
            <a:endParaRPr lang="en-GB" dirty="0"/>
          </a:p>
        </p:txBody>
      </p:sp>
    </p:spTree>
    <p:custDataLst>
      <p:tags r:id="rId1"/>
    </p:custDataLst>
    <p:extLst>
      <p:ext uri="{BB962C8B-B14F-4D97-AF65-F5344CB8AC3E}">
        <p14:creationId xmlns:p14="http://schemas.microsoft.com/office/powerpoint/2010/main" val="96952665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Video Alt.">
    <p:bg>
      <p:bgRef idx="1001">
        <a:schemeClr val="bg1"/>
      </p:bgRef>
    </p:bg>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EA51839B-7161-8DBD-F7D1-02E67725D1F4}"/>
              </a:ext>
            </a:extLst>
          </p:cNvPr>
          <p:cNvSpPr>
            <a:spLocks noGrp="1"/>
          </p:cNvSpPr>
          <p:nvPr>
            <p:ph type="media" sz="quarter" idx="13" hasCustomPrompt="1"/>
          </p:nvPr>
        </p:nvSpPr>
        <p:spPr>
          <a:xfrm>
            <a:off x="0" y="0"/>
            <a:ext cx="9144000" cy="5143500"/>
          </a:xfrm>
        </p:spPr>
        <p:txBody>
          <a:bodyPr bIns="648000" anchor="ctr"/>
          <a:lstStyle>
            <a:lvl1pPr algn="ctr">
              <a:defRPr sz="900"/>
            </a:lvl1pPr>
          </a:lstStyle>
          <a:p>
            <a:r>
              <a:rPr lang="en-GB" dirty="0"/>
              <a:t>Click icon to insert video</a:t>
            </a:r>
          </a:p>
        </p:txBody>
      </p:sp>
      <p:grpSp>
        <p:nvGrpSpPr>
          <p:cNvPr id="8" name="Group 7">
            <a:extLst>
              <a:ext uri="{FF2B5EF4-FFF2-40B4-BE49-F238E27FC236}">
                <a16:creationId xmlns:a16="http://schemas.microsoft.com/office/drawing/2014/main" id="{78365652-DAE9-2EFC-D762-DAC602DD1CC2}"/>
              </a:ext>
            </a:extLst>
          </p:cNvPr>
          <p:cNvGrpSpPr/>
          <p:nvPr userDrawn="1"/>
        </p:nvGrpSpPr>
        <p:grpSpPr>
          <a:xfrm>
            <a:off x="-2719501" y="0"/>
            <a:ext cx="2635240" cy="3398520"/>
            <a:chOff x="-3626001" y="0"/>
            <a:chExt cx="3513653" cy="4531360"/>
          </a:xfrm>
        </p:grpSpPr>
        <p:sp>
          <p:nvSpPr>
            <p:cNvPr id="11" name="Rectangle 10">
              <a:extLst>
                <a:ext uri="{FF2B5EF4-FFF2-40B4-BE49-F238E27FC236}">
                  <a16:creationId xmlns:a16="http://schemas.microsoft.com/office/drawing/2014/main" id="{BE0F1162-1DEC-B2E1-0D5E-762134DF9FCF}"/>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12C2D990-AF5F-DD1C-4963-96DEDDFAE558}"/>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3" name="TextBox 12">
              <a:extLst>
                <a:ext uri="{FF2B5EF4-FFF2-40B4-BE49-F238E27FC236}">
                  <a16:creationId xmlns:a16="http://schemas.microsoft.com/office/drawing/2014/main" id="{1874C6C4-5F5C-3AFE-9051-CD2F025EED0B}"/>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 VIDEO</a:t>
              </a:r>
            </a:p>
          </p:txBody>
        </p:sp>
        <p:sp>
          <p:nvSpPr>
            <p:cNvPr id="14" name="TextBox 13">
              <a:extLst>
                <a:ext uri="{FF2B5EF4-FFF2-40B4-BE49-F238E27FC236}">
                  <a16:creationId xmlns:a16="http://schemas.microsoft.com/office/drawing/2014/main" id="{52B28849-D146-298A-CC50-F0E4B229582B}"/>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If there is already a video present, delete </a:t>
              </a:r>
              <a:br>
                <a:rPr lang="en-US" sz="900" dirty="0">
                  <a:solidFill>
                    <a:schemeClr val="tx1"/>
                  </a:solidFill>
                  <a:latin typeface="+mn-lt"/>
                </a:rPr>
              </a:br>
              <a:r>
                <a:rPr lang="en-US" sz="900" dirty="0">
                  <a:solidFill>
                    <a:schemeClr val="tx1"/>
                  </a:solidFill>
                  <a:latin typeface="+mn-lt"/>
                </a:rPr>
                <a:t>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the icon in the middle of the placeholder and choose a video from file, or select the placeholder and paste an video in using </a:t>
              </a:r>
              <a:r>
                <a:rPr lang="en-US" sz="900" b="1" dirty="0">
                  <a:solidFill>
                    <a:schemeClr val="tx1"/>
                  </a:solidFill>
                  <a:latin typeface="+mn-lt"/>
                </a:rPr>
                <a:t>Ctrl + V</a:t>
              </a:r>
              <a:r>
                <a:rPr lang="en-US" sz="900" dirty="0">
                  <a:solidFill>
                    <a:schemeClr val="tx1"/>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Click on the </a:t>
              </a:r>
              <a:r>
                <a:rPr lang="en-US" sz="900" b="1" dirty="0">
                  <a:solidFill>
                    <a:schemeClr val="tx1"/>
                  </a:solidFill>
                  <a:latin typeface="+mn-lt"/>
                </a:rPr>
                <a:t>Format Video </a:t>
              </a:r>
              <a:r>
                <a:rPr lang="en-US" sz="900" dirty="0">
                  <a:solidFill>
                    <a:schemeClr val="tx1"/>
                  </a:solidFill>
                  <a:latin typeface="+mn-lt"/>
                </a:rPr>
                <a:t>tab in the ribbon and use the tools to edit the video.</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Choose </a:t>
              </a:r>
              <a:r>
                <a:rPr lang="en-US" sz="900" b="1" dirty="0">
                  <a:solidFill>
                    <a:schemeClr val="tx1"/>
                  </a:solidFill>
                  <a:latin typeface="+mn-lt"/>
                </a:rPr>
                <a:t>Crop</a:t>
              </a:r>
              <a:r>
                <a:rPr lang="en-US" sz="900" dirty="0">
                  <a:solidFill>
                    <a:schemeClr val="tx1"/>
                  </a:solidFill>
                  <a:latin typeface="+mn-lt"/>
                </a:rPr>
                <a:t> to resize and move the video within the placeholder, using the white circles in the corners of the video. Click on the drop down arrow and choose </a:t>
              </a:r>
              <a:r>
                <a:rPr lang="en-US" sz="900" b="1" dirty="0">
                  <a:solidFill>
                    <a:schemeClr val="tx1"/>
                  </a:solidFill>
                  <a:latin typeface="+mn-lt"/>
                </a:rPr>
                <a:t>Fit</a:t>
              </a:r>
              <a:r>
                <a:rPr lang="en-US" sz="900" dirty="0">
                  <a:solidFill>
                    <a:schemeClr val="tx1"/>
                  </a:solidFill>
                  <a:latin typeface="+mn-lt"/>
                </a:rPr>
                <a:t> or </a:t>
              </a:r>
              <a:r>
                <a:rPr lang="en-US" sz="900" b="1" dirty="0">
                  <a:solidFill>
                    <a:schemeClr val="tx1"/>
                  </a:solidFill>
                  <a:latin typeface="+mn-lt"/>
                </a:rPr>
                <a:t>Fill</a:t>
              </a:r>
              <a:r>
                <a:rPr lang="en-US" sz="900" dirty="0">
                  <a:solidFill>
                    <a:schemeClr val="tx1"/>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1"/>
                  </a:solidFill>
                  <a:latin typeface="+mn-lt"/>
                </a:rPr>
                <a:t>Right click the video and choose </a:t>
              </a:r>
              <a:r>
                <a:rPr lang="en-US" sz="900" b="1" dirty="0">
                  <a:solidFill>
                    <a:schemeClr val="tx1"/>
                  </a:solidFill>
                  <a:latin typeface="+mn-lt"/>
                </a:rPr>
                <a:t>Send to back </a:t>
              </a:r>
              <a:r>
                <a:rPr lang="en-US" sz="900" dirty="0">
                  <a:solidFill>
                    <a:schemeClr val="tx1"/>
                  </a:solidFill>
                  <a:latin typeface="+mn-lt"/>
                </a:rPr>
                <a:t>if it is obscuring any other elements.</a:t>
              </a:r>
            </a:p>
          </p:txBody>
        </p:sp>
      </p:grpSp>
      <p:sp>
        <p:nvSpPr>
          <p:cNvPr id="3" name="Text Placeholder 2">
            <a:extLst>
              <a:ext uri="{FF2B5EF4-FFF2-40B4-BE49-F238E27FC236}">
                <a16:creationId xmlns:a16="http://schemas.microsoft.com/office/drawing/2014/main" id="{50015D82-FE8C-DFDA-93EF-12937E7C738B}"/>
              </a:ext>
            </a:extLst>
          </p:cNvPr>
          <p:cNvSpPr>
            <a:spLocks noGrp="1"/>
          </p:cNvSpPr>
          <p:nvPr>
            <p:ph type="body" sz="quarter" idx="14" hasCustomPrompt="1"/>
          </p:nvPr>
        </p:nvSpPr>
        <p:spPr>
          <a:xfrm>
            <a:off x="1" y="0"/>
            <a:ext cx="4774175" cy="1130856"/>
          </a:xfrm>
          <a:custGeom>
            <a:avLst/>
            <a:gdLst>
              <a:gd name="connsiteX0" fmla="*/ 0 w 6365567"/>
              <a:gd name="connsiteY0" fmla="*/ 0 h 1507808"/>
              <a:gd name="connsiteX1" fmla="*/ 6365567 w 6365567"/>
              <a:gd name="connsiteY1" fmla="*/ 0 h 1507808"/>
              <a:gd name="connsiteX2" fmla="*/ 5486063 w 6365567"/>
              <a:gd name="connsiteY2" fmla="*/ 1507808 h 1507808"/>
              <a:gd name="connsiteX3" fmla="*/ 0 w 6365567"/>
              <a:gd name="connsiteY3" fmla="*/ 1507808 h 1507808"/>
            </a:gdLst>
            <a:ahLst/>
            <a:cxnLst>
              <a:cxn ang="0">
                <a:pos x="connsiteX0" y="connsiteY0"/>
              </a:cxn>
              <a:cxn ang="0">
                <a:pos x="connsiteX1" y="connsiteY1"/>
              </a:cxn>
              <a:cxn ang="0">
                <a:pos x="connsiteX2" y="connsiteY2"/>
              </a:cxn>
              <a:cxn ang="0">
                <a:pos x="connsiteX3" y="connsiteY3"/>
              </a:cxn>
            </a:cxnLst>
            <a:rect l="l" t="t" r="r" b="b"/>
            <a:pathLst>
              <a:path w="6365567" h="1507808">
                <a:moveTo>
                  <a:pt x="0" y="0"/>
                </a:moveTo>
                <a:lnTo>
                  <a:pt x="6365567" y="0"/>
                </a:lnTo>
                <a:lnTo>
                  <a:pt x="5486063" y="1507808"/>
                </a:lnTo>
                <a:lnTo>
                  <a:pt x="0" y="1507808"/>
                </a:lnTo>
                <a:close/>
              </a:path>
            </a:pathLst>
          </a:custGeom>
          <a:solidFill>
            <a:schemeClr val="accent1"/>
          </a:solidFill>
        </p:spPr>
        <p:txBody>
          <a:bodyPr vert="horz" wrap="square" lIns="900000" tIns="45720" rIns="91440" bIns="45720" rtlCol="0" anchor="ctr">
            <a:noAutofit/>
          </a:bodyPr>
          <a:lstStyle>
            <a:lvl1pPr>
              <a:defRPr lang="en-GB" sz="1350" b="1" dirty="0">
                <a:solidFill>
                  <a:schemeClr val="bg1"/>
                </a:solidFill>
              </a:defRPr>
            </a:lvl1pPr>
          </a:lstStyle>
          <a:p>
            <a:pPr lvl="0"/>
            <a:r>
              <a:rPr lang="en-US" dirty="0"/>
              <a:t>Add text here</a:t>
            </a:r>
            <a:endParaRPr lang="en-GB" dirty="0"/>
          </a:p>
        </p:txBody>
      </p:sp>
    </p:spTree>
    <p:custDataLst>
      <p:tags r:id="rId1"/>
    </p:custDataLst>
    <p:extLst>
      <p:ext uri="{BB962C8B-B14F-4D97-AF65-F5344CB8AC3E}">
        <p14:creationId xmlns:p14="http://schemas.microsoft.com/office/powerpoint/2010/main" val="51844203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Light No Partn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DB8-5D1E-8892-C236-0B4719AE437D}"/>
              </a:ext>
            </a:extLst>
          </p:cNvPr>
          <p:cNvSpPr>
            <a:spLocks noGrp="1"/>
          </p:cNvSpPr>
          <p:nvPr>
            <p:ph type="title" hasCustomPrompt="1"/>
          </p:nvPr>
        </p:nvSpPr>
        <p:spPr>
          <a:xfrm>
            <a:off x="5132219" y="1810973"/>
            <a:ext cx="3275023" cy="1172258"/>
          </a:xfrm>
        </p:spPr>
        <p:txBody>
          <a:bodyPr anchor="b"/>
          <a:lstStyle>
            <a:lvl1pPr>
              <a:defRPr sz="2700" cap="all" baseline="0">
                <a:solidFill>
                  <a:schemeClr val="accent1"/>
                </a:solidFill>
              </a:defRPr>
            </a:lvl1pPr>
          </a:lstStyle>
          <a:p>
            <a:r>
              <a:rPr lang="en-US" dirty="0"/>
              <a:t>add thank you</a:t>
            </a:r>
            <a:endParaRPr lang="en-GB" dirty="0"/>
          </a:p>
        </p:txBody>
      </p:sp>
      <p:pic>
        <p:nvPicPr>
          <p:cNvPr id="7" name="Picture 6" descr="A black and purple triangle&#10;&#10;Description automatically generated">
            <a:extLst>
              <a:ext uri="{FF2B5EF4-FFF2-40B4-BE49-F238E27FC236}">
                <a16:creationId xmlns:a16="http://schemas.microsoft.com/office/drawing/2014/main" id="{31B5A21A-4F0D-0994-FCA9-13151A74A9D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grpSp>
        <p:nvGrpSpPr>
          <p:cNvPr id="8" name="Group 7">
            <a:extLst>
              <a:ext uri="{FF2B5EF4-FFF2-40B4-BE49-F238E27FC236}">
                <a16:creationId xmlns:a16="http://schemas.microsoft.com/office/drawing/2014/main" id="{40B9DE8C-3439-9569-073F-074B5FA5DB32}"/>
              </a:ext>
            </a:extLst>
          </p:cNvPr>
          <p:cNvGrpSpPr/>
          <p:nvPr userDrawn="1"/>
        </p:nvGrpSpPr>
        <p:grpSpPr>
          <a:xfrm>
            <a:off x="-2719501" y="0"/>
            <a:ext cx="2635240" cy="3398520"/>
            <a:chOff x="-3626001" y="0"/>
            <a:chExt cx="3513653" cy="4531360"/>
          </a:xfrm>
        </p:grpSpPr>
        <p:sp>
          <p:nvSpPr>
            <p:cNvPr id="11" name="Rectangle 10">
              <a:extLst>
                <a:ext uri="{FF2B5EF4-FFF2-40B4-BE49-F238E27FC236}">
                  <a16:creationId xmlns:a16="http://schemas.microsoft.com/office/drawing/2014/main" id="{72216337-78C2-3C47-1C86-158F9D788744}"/>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2" name="Rectangle 11">
              <a:extLst>
                <a:ext uri="{FF2B5EF4-FFF2-40B4-BE49-F238E27FC236}">
                  <a16:creationId xmlns:a16="http://schemas.microsoft.com/office/drawing/2014/main" id="{AACDE491-A55F-B9DD-EB5D-4D5A549C3783}"/>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3" name="TextBox 12">
              <a:extLst>
                <a:ext uri="{FF2B5EF4-FFF2-40B4-BE49-F238E27FC236}">
                  <a16:creationId xmlns:a16="http://schemas.microsoft.com/office/drawing/2014/main" id="{23939E1C-799B-0A69-DAA7-A204F20B281B}"/>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4" name="TextBox 13">
              <a:extLst>
                <a:ext uri="{FF2B5EF4-FFF2-40B4-BE49-F238E27FC236}">
                  <a16:creationId xmlns:a16="http://schemas.microsoft.com/office/drawing/2014/main" id="{C0E4E3B0-3F56-66FB-6517-B89F8ABB2854}"/>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
        <p:nvSpPr>
          <p:cNvPr id="18" name="Picture Placeholder 17">
            <a:extLst>
              <a:ext uri="{FF2B5EF4-FFF2-40B4-BE49-F238E27FC236}">
                <a16:creationId xmlns:a16="http://schemas.microsoft.com/office/drawing/2014/main" id="{01EDC27E-1CA8-D683-4481-2230402E2F87}"/>
              </a:ext>
            </a:extLst>
          </p:cNvPr>
          <p:cNvSpPr>
            <a:spLocks noGrp="1"/>
          </p:cNvSpPr>
          <p:nvPr>
            <p:ph type="pic" sz="quarter" idx="10" hasCustomPrompt="1"/>
          </p:nvPr>
        </p:nvSpPr>
        <p:spPr>
          <a:xfrm>
            <a:off x="0" y="0"/>
            <a:ext cx="6046187" cy="5143500"/>
          </a:xfrm>
          <a:custGeom>
            <a:avLst/>
            <a:gdLst>
              <a:gd name="connsiteX0" fmla="*/ 0 w 8061583"/>
              <a:gd name="connsiteY0" fmla="*/ 0 h 6858000"/>
              <a:gd name="connsiteX1" fmla="*/ 8061583 w 8061583"/>
              <a:gd name="connsiteY1" fmla="*/ 0 h 6858000"/>
              <a:gd name="connsiteX2" fmla="*/ 4104437 w 8061583"/>
              <a:gd name="connsiteY2" fmla="*/ 6858000 h 6858000"/>
              <a:gd name="connsiteX3" fmla="*/ 0 w 80615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61583" h="6858000">
                <a:moveTo>
                  <a:pt x="0" y="0"/>
                </a:moveTo>
                <a:lnTo>
                  <a:pt x="8061583" y="0"/>
                </a:lnTo>
                <a:lnTo>
                  <a:pt x="4104437" y="6858000"/>
                </a:lnTo>
                <a:lnTo>
                  <a:pt x="0" y="6858000"/>
                </a:lnTo>
                <a:close/>
              </a:path>
            </a:pathLst>
          </a:custGeom>
        </p:spPr>
        <p:txBody>
          <a:bodyPr wrap="square" bIns="864000" anchor="ctr">
            <a:noAutofit/>
          </a:bodyPr>
          <a:lstStyle>
            <a:lvl1pPr algn="ctr">
              <a:defRPr/>
            </a:lvl1pPr>
          </a:lstStyle>
          <a:p>
            <a:r>
              <a:rPr lang="en-GB" dirty="0"/>
              <a:t>Click icon to insert image</a:t>
            </a:r>
          </a:p>
        </p:txBody>
      </p:sp>
    </p:spTree>
    <p:custDataLst>
      <p:tags r:id="rId1"/>
    </p:custDataLst>
    <p:extLst>
      <p:ext uri="{BB962C8B-B14F-4D97-AF65-F5344CB8AC3E}">
        <p14:creationId xmlns:p14="http://schemas.microsoft.com/office/powerpoint/2010/main" val="74570522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Colour No Partn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DB8-5D1E-8892-C236-0B4719AE437D}"/>
              </a:ext>
            </a:extLst>
          </p:cNvPr>
          <p:cNvSpPr>
            <a:spLocks noGrp="1"/>
          </p:cNvSpPr>
          <p:nvPr>
            <p:ph type="title" hasCustomPrompt="1"/>
          </p:nvPr>
        </p:nvSpPr>
        <p:spPr>
          <a:xfrm>
            <a:off x="5132219" y="1810973"/>
            <a:ext cx="3275023" cy="1172258"/>
          </a:xfrm>
        </p:spPr>
        <p:txBody>
          <a:bodyPr anchor="b"/>
          <a:lstStyle>
            <a:lvl1pPr>
              <a:defRPr sz="2700" cap="all" baseline="0">
                <a:solidFill>
                  <a:schemeClr val="tx2"/>
                </a:solidFill>
              </a:defRPr>
            </a:lvl1pPr>
          </a:lstStyle>
          <a:p>
            <a:r>
              <a:rPr lang="en-US" dirty="0"/>
              <a:t>add thank you</a:t>
            </a:r>
            <a:endParaRPr lang="en-GB" dirty="0"/>
          </a:p>
        </p:txBody>
      </p:sp>
      <p:grpSp>
        <p:nvGrpSpPr>
          <p:cNvPr id="15" name="Group 14">
            <a:extLst>
              <a:ext uri="{FF2B5EF4-FFF2-40B4-BE49-F238E27FC236}">
                <a16:creationId xmlns:a16="http://schemas.microsoft.com/office/drawing/2014/main" id="{C5BA9899-B3B2-89A7-B0CC-C6DD65955AA0}"/>
              </a:ext>
            </a:extLst>
          </p:cNvPr>
          <p:cNvGrpSpPr/>
          <p:nvPr userDrawn="1"/>
        </p:nvGrpSpPr>
        <p:grpSpPr>
          <a:xfrm>
            <a:off x="-2719501" y="0"/>
            <a:ext cx="2635240" cy="3398520"/>
            <a:chOff x="-3626001" y="0"/>
            <a:chExt cx="3513653" cy="4531360"/>
          </a:xfrm>
        </p:grpSpPr>
        <p:sp>
          <p:nvSpPr>
            <p:cNvPr id="16" name="Rectangle 15">
              <a:extLst>
                <a:ext uri="{FF2B5EF4-FFF2-40B4-BE49-F238E27FC236}">
                  <a16:creationId xmlns:a16="http://schemas.microsoft.com/office/drawing/2014/main" id="{DDF9B6DF-B52E-E903-F6AA-34865ABE1690}"/>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7" name="Rectangle 16">
              <a:extLst>
                <a:ext uri="{FF2B5EF4-FFF2-40B4-BE49-F238E27FC236}">
                  <a16:creationId xmlns:a16="http://schemas.microsoft.com/office/drawing/2014/main" id="{46E5D286-2706-F6B5-4001-493797242966}"/>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8" name="TextBox 17">
              <a:extLst>
                <a:ext uri="{FF2B5EF4-FFF2-40B4-BE49-F238E27FC236}">
                  <a16:creationId xmlns:a16="http://schemas.microsoft.com/office/drawing/2014/main" id="{EE11BB22-F118-EF82-3F90-DD31320C116F}"/>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tx1"/>
                  </a:solidFill>
                  <a:latin typeface="+mn-lt"/>
                  <a:ea typeface="Inter Semi Bold" panose="02000703000000020004" pitchFamily="50" charset="0"/>
                  <a:cs typeface="Inter Semi Bold" panose="02000703000000020004" pitchFamily="50" charset="0"/>
                </a:rPr>
                <a:t>How to insert </a:t>
              </a:r>
              <a:br>
                <a:rPr lang="en-GB" sz="1800" dirty="0">
                  <a:solidFill>
                    <a:schemeClr val="tx1"/>
                  </a:solidFill>
                  <a:latin typeface="+mn-lt"/>
                  <a:ea typeface="Inter Semi Bold" panose="02000703000000020004" pitchFamily="50" charset="0"/>
                  <a:cs typeface="Inter Semi Bold" panose="02000703000000020004" pitchFamily="50" charset="0"/>
                </a:rPr>
              </a:br>
              <a:r>
                <a:rPr lang="en-GB" sz="1800" dirty="0">
                  <a:solidFill>
                    <a:schemeClr val="tx1"/>
                  </a:solidFill>
                  <a:latin typeface="+mn-lt"/>
                  <a:ea typeface="Inter Semi Bold" panose="02000703000000020004" pitchFamily="50" charset="0"/>
                  <a:cs typeface="Inter Semi Bold" panose="02000703000000020004" pitchFamily="50" charset="0"/>
                </a:rPr>
                <a:t>an image</a:t>
              </a:r>
            </a:p>
          </p:txBody>
        </p:sp>
        <p:sp>
          <p:nvSpPr>
            <p:cNvPr id="19" name="TextBox 18">
              <a:extLst>
                <a:ext uri="{FF2B5EF4-FFF2-40B4-BE49-F238E27FC236}">
                  <a16:creationId xmlns:a16="http://schemas.microsoft.com/office/drawing/2014/main" id="{84D98133-B13B-E05F-D3F0-FA2AAB0886CA}"/>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the icon in the middle of the placeholder and choose an image from file, or select the placeholder and paste an image in using </a:t>
              </a:r>
              <a:r>
                <a:rPr lang="en-US" sz="900" b="1" dirty="0">
                  <a:solidFill>
                    <a:schemeClr val="bg1"/>
                  </a:solidFill>
                  <a:latin typeface="+mn-lt"/>
                </a:rPr>
                <a:t>Ctrl + V</a:t>
              </a:r>
              <a:r>
                <a:rPr lang="en-US" sz="900" dirty="0">
                  <a:solidFill>
                    <a:schemeClr val="bg1"/>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on the </a:t>
              </a:r>
              <a:r>
                <a:rPr lang="en-US" sz="900" b="1" dirty="0">
                  <a:solidFill>
                    <a:schemeClr val="bg1"/>
                  </a:solidFill>
                  <a:latin typeface="+mn-lt"/>
                </a:rPr>
                <a:t>Format Picture </a:t>
              </a:r>
              <a:r>
                <a:rPr lang="en-US" sz="900" dirty="0">
                  <a:solidFill>
                    <a:schemeClr val="bg1"/>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Choose </a:t>
              </a:r>
              <a:r>
                <a:rPr lang="en-US" sz="900" b="1" dirty="0">
                  <a:solidFill>
                    <a:schemeClr val="bg1"/>
                  </a:solidFill>
                  <a:latin typeface="+mn-lt"/>
                </a:rPr>
                <a:t>Crop</a:t>
              </a:r>
              <a:r>
                <a:rPr lang="en-US" sz="900" dirty="0">
                  <a:solidFill>
                    <a:schemeClr val="bg1"/>
                  </a:solidFill>
                  <a:latin typeface="+mn-lt"/>
                </a:rPr>
                <a:t> to resize and move the image within the placeholder, using the white circles in the corners of the image. Click on the drop down arrow and choose </a:t>
              </a:r>
              <a:r>
                <a:rPr lang="en-US" sz="900" b="1" dirty="0">
                  <a:solidFill>
                    <a:schemeClr val="bg1"/>
                  </a:solidFill>
                  <a:latin typeface="+mn-lt"/>
                </a:rPr>
                <a:t>Fit</a:t>
              </a:r>
              <a:r>
                <a:rPr lang="en-US" sz="900" dirty="0">
                  <a:solidFill>
                    <a:schemeClr val="bg1"/>
                  </a:solidFill>
                  <a:latin typeface="+mn-lt"/>
                </a:rPr>
                <a:t> or </a:t>
              </a:r>
              <a:r>
                <a:rPr lang="en-US" sz="900" b="1" dirty="0">
                  <a:solidFill>
                    <a:schemeClr val="bg1"/>
                  </a:solidFill>
                  <a:latin typeface="+mn-lt"/>
                </a:rPr>
                <a:t>Fill</a:t>
              </a:r>
              <a:r>
                <a:rPr lang="en-US" sz="900" dirty="0">
                  <a:solidFill>
                    <a:schemeClr val="bg1"/>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Right click the image and choose </a:t>
              </a:r>
              <a:r>
                <a:rPr lang="en-US" sz="900" b="1" dirty="0">
                  <a:solidFill>
                    <a:schemeClr val="bg1"/>
                  </a:solidFill>
                  <a:latin typeface="+mn-lt"/>
                </a:rPr>
                <a:t>Send to back </a:t>
              </a:r>
              <a:r>
                <a:rPr lang="en-US" sz="900" dirty="0">
                  <a:solidFill>
                    <a:schemeClr val="bg1"/>
                  </a:solidFill>
                  <a:latin typeface="+mn-lt"/>
                </a:rPr>
                <a:t>if it is obscuring any other elements.</a:t>
              </a:r>
            </a:p>
          </p:txBody>
        </p:sp>
      </p:grpSp>
      <p:sp>
        <p:nvSpPr>
          <p:cNvPr id="20" name="Picture Placeholder 19">
            <a:extLst>
              <a:ext uri="{FF2B5EF4-FFF2-40B4-BE49-F238E27FC236}">
                <a16:creationId xmlns:a16="http://schemas.microsoft.com/office/drawing/2014/main" id="{8DA519AD-A2D1-C834-C760-7B31987EB8B5}"/>
              </a:ext>
            </a:extLst>
          </p:cNvPr>
          <p:cNvSpPr>
            <a:spLocks noGrp="1"/>
          </p:cNvSpPr>
          <p:nvPr>
            <p:ph type="pic" sz="quarter" idx="10" hasCustomPrompt="1"/>
          </p:nvPr>
        </p:nvSpPr>
        <p:spPr>
          <a:xfrm>
            <a:off x="0" y="0"/>
            <a:ext cx="6046187" cy="5143500"/>
          </a:xfrm>
          <a:custGeom>
            <a:avLst/>
            <a:gdLst>
              <a:gd name="connsiteX0" fmla="*/ 0 w 8061583"/>
              <a:gd name="connsiteY0" fmla="*/ 0 h 6858000"/>
              <a:gd name="connsiteX1" fmla="*/ 8061583 w 8061583"/>
              <a:gd name="connsiteY1" fmla="*/ 0 h 6858000"/>
              <a:gd name="connsiteX2" fmla="*/ 4104437 w 8061583"/>
              <a:gd name="connsiteY2" fmla="*/ 6858000 h 6858000"/>
              <a:gd name="connsiteX3" fmla="*/ 0 w 80615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61583" h="6858000">
                <a:moveTo>
                  <a:pt x="0" y="0"/>
                </a:moveTo>
                <a:lnTo>
                  <a:pt x="8061583" y="0"/>
                </a:lnTo>
                <a:lnTo>
                  <a:pt x="4104437" y="6858000"/>
                </a:lnTo>
                <a:lnTo>
                  <a:pt x="0" y="6858000"/>
                </a:lnTo>
                <a:close/>
              </a:path>
            </a:pathLst>
          </a:custGeom>
        </p:spPr>
        <p:txBody>
          <a:bodyPr wrap="square" bIns="864000" anchor="ctr">
            <a:noAutofit/>
          </a:bodyPr>
          <a:lstStyle>
            <a:lvl1pPr algn="ctr">
              <a:defRPr/>
            </a:lvl1pPr>
          </a:lstStyle>
          <a:p>
            <a:r>
              <a:rPr lang="en-GB" dirty="0"/>
              <a:t>Click icon to insert image</a:t>
            </a:r>
          </a:p>
        </p:txBody>
      </p:sp>
      <p:pic>
        <p:nvPicPr>
          <p:cNvPr id="3" name="Picture 2" descr="A black and purple triangle&#10;&#10;Description automatically generated">
            <a:extLst>
              <a:ext uri="{FF2B5EF4-FFF2-40B4-BE49-F238E27FC236}">
                <a16:creationId xmlns:a16="http://schemas.microsoft.com/office/drawing/2014/main" id="{520860AF-8ECB-AA14-447F-288467AAEDD4}"/>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45" r="145"/>
          <a:stretch/>
        </p:blipFill>
        <p:spPr>
          <a:xfrm>
            <a:off x="7924800" y="293132"/>
            <a:ext cx="917973" cy="610791"/>
          </a:xfrm>
          <a:prstGeom prst="rect">
            <a:avLst/>
          </a:prstGeom>
        </p:spPr>
      </p:pic>
    </p:spTree>
    <p:custDataLst>
      <p:tags r:id="rId1"/>
    </p:custDataLst>
    <p:extLst>
      <p:ext uri="{BB962C8B-B14F-4D97-AF65-F5344CB8AC3E}">
        <p14:creationId xmlns:p14="http://schemas.microsoft.com/office/powerpoint/2010/main" val="372480390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DB8-5D1E-8892-C236-0B4719AE437D}"/>
              </a:ext>
            </a:extLst>
          </p:cNvPr>
          <p:cNvSpPr>
            <a:spLocks noGrp="1"/>
          </p:cNvSpPr>
          <p:nvPr>
            <p:ph type="title" hasCustomPrompt="1"/>
          </p:nvPr>
        </p:nvSpPr>
        <p:spPr>
          <a:xfrm>
            <a:off x="5132219" y="1810973"/>
            <a:ext cx="3275023" cy="1172258"/>
          </a:xfrm>
        </p:spPr>
        <p:txBody>
          <a:bodyPr anchor="b"/>
          <a:lstStyle>
            <a:lvl1pPr>
              <a:defRPr sz="2700" cap="all" baseline="0">
                <a:solidFill>
                  <a:schemeClr val="accent1"/>
                </a:solidFill>
              </a:defRPr>
            </a:lvl1pPr>
          </a:lstStyle>
          <a:p>
            <a:r>
              <a:rPr lang="en-US" dirty="0"/>
              <a:t>add thank you</a:t>
            </a:r>
            <a:endParaRPr lang="en-GB" dirty="0"/>
          </a:p>
        </p:txBody>
      </p:sp>
      <p:pic>
        <p:nvPicPr>
          <p:cNvPr id="8" name="Picture 7" descr="A black and purple triangle&#10;&#10;Description automatically generated">
            <a:extLst>
              <a:ext uri="{FF2B5EF4-FFF2-40B4-BE49-F238E27FC236}">
                <a16:creationId xmlns:a16="http://schemas.microsoft.com/office/drawing/2014/main" id="{B548C9AC-BCF5-51FE-2836-E8AFAF23499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5" r="145"/>
          <a:stretch/>
        </p:blipFill>
        <p:spPr>
          <a:xfrm>
            <a:off x="6279189" y="4264274"/>
            <a:ext cx="786379" cy="523233"/>
          </a:xfrm>
          <a:prstGeom prst="rect">
            <a:avLst/>
          </a:prstGeom>
        </p:spPr>
      </p:pic>
      <p:sp>
        <p:nvSpPr>
          <p:cNvPr id="7" name="Picture Placeholder 6">
            <a:extLst>
              <a:ext uri="{FF2B5EF4-FFF2-40B4-BE49-F238E27FC236}">
                <a16:creationId xmlns:a16="http://schemas.microsoft.com/office/drawing/2014/main" id="{A70A8D77-5378-63BA-9926-00E6C63BB443}"/>
              </a:ext>
            </a:extLst>
          </p:cNvPr>
          <p:cNvSpPr>
            <a:spLocks noGrp="1"/>
          </p:cNvSpPr>
          <p:nvPr>
            <p:ph type="pic" sz="quarter" idx="13" hasCustomPrompt="1"/>
          </p:nvPr>
        </p:nvSpPr>
        <p:spPr>
          <a:xfrm>
            <a:off x="7390210" y="4264548"/>
            <a:ext cx="1452563" cy="522685"/>
          </a:xfrm>
        </p:spPr>
        <p:txBody>
          <a:bodyPr/>
          <a:lstStyle>
            <a:lvl1pPr algn="ctr">
              <a:defRPr sz="900"/>
            </a:lvl1pPr>
          </a:lstStyle>
          <a:p>
            <a:r>
              <a:rPr lang="en-GB" dirty="0"/>
              <a:t>Add partner logo</a:t>
            </a:r>
          </a:p>
        </p:txBody>
      </p:sp>
      <p:cxnSp>
        <p:nvCxnSpPr>
          <p:cNvPr id="14" name="Straight Connector 13">
            <a:extLst>
              <a:ext uri="{FF2B5EF4-FFF2-40B4-BE49-F238E27FC236}">
                <a16:creationId xmlns:a16="http://schemas.microsoft.com/office/drawing/2014/main" id="{EDF3BB5C-94E2-C279-DD21-9BF28E34248E}"/>
              </a:ext>
            </a:extLst>
          </p:cNvPr>
          <p:cNvCxnSpPr>
            <a:cxnSpLocks/>
          </p:cNvCxnSpPr>
          <p:nvPr userDrawn="1"/>
        </p:nvCxnSpPr>
        <p:spPr>
          <a:xfrm>
            <a:off x="7227889" y="4264273"/>
            <a:ext cx="0" cy="522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5A42BE7-9F4B-179B-DA24-65C12C340EDF}"/>
              </a:ext>
            </a:extLst>
          </p:cNvPr>
          <p:cNvGrpSpPr/>
          <p:nvPr userDrawn="1"/>
        </p:nvGrpSpPr>
        <p:grpSpPr>
          <a:xfrm>
            <a:off x="-2719501" y="0"/>
            <a:ext cx="2635240" cy="3398520"/>
            <a:chOff x="-3626001" y="0"/>
            <a:chExt cx="3513653" cy="4531360"/>
          </a:xfrm>
        </p:grpSpPr>
        <p:sp>
          <p:nvSpPr>
            <p:cNvPr id="12" name="Rectangle 11">
              <a:extLst>
                <a:ext uri="{FF2B5EF4-FFF2-40B4-BE49-F238E27FC236}">
                  <a16:creationId xmlns:a16="http://schemas.microsoft.com/office/drawing/2014/main" id="{6ECC094F-20FD-45E3-0447-ED321F3ACD36}"/>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13" name="Rectangle 12">
              <a:extLst>
                <a:ext uri="{FF2B5EF4-FFF2-40B4-BE49-F238E27FC236}">
                  <a16:creationId xmlns:a16="http://schemas.microsoft.com/office/drawing/2014/main" id="{9F9B0806-A32D-E9F6-1A04-D2B5C5DFD359}"/>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15" name="TextBox 14">
              <a:extLst>
                <a:ext uri="{FF2B5EF4-FFF2-40B4-BE49-F238E27FC236}">
                  <a16:creationId xmlns:a16="http://schemas.microsoft.com/office/drawing/2014/main" id="{9F254AEC-00E0-65ED-5EF0-286AE37C979E}"/>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bg1"/>
                  </a:solidFill>
                  <a:latin typeface="+mn-lt"/>
                  <a:ea typeface="Inter Semi Bold" panose="02000703000000020004" pitchFamily="50" charset="0"/>
                  <a:cs typeface="Inter Semi Bold" panose="02000703000000020004" pitchFamily="50" charset="0"/>
                </a:rPr>
                <a:t>How to insert </a:t>
              </a:r>
              <a:br>
                <a:rPr lang="en-GB" sz="1800" dirty="0">
                  <a:solidFill>
                    <a:schemeClr val="bg1"/>
                  </a:solidFill>
                  <a:latin typeface="+mn-lt"/>
                  <a:ea typeface="Inter Semi Bold" panose="02000703000000020004" pitchFamily="50" charset="0"/>
                  <a:cs typeface="Inter Semi Bold" panose="02000703000000020004" pitchFamily="50" charset="0"/>
                </a:rPr>
              </a:br>
              <a:r>
                <a:rPr lang="en-GB" sz="1800" dirty="0">
                  <a:solidFill>
                    <a:schemeClr val="bg1"/>
                  </a:solidFill>
                  <a:latin typeface="+mn-lt"/>
                  <a:ea typeface="Inter Semi Bold" panose="02000703000000020004" pitchFamily="50" charset="0"/>
                  <a:cs typeface="Inter Semi Bold" panose="02000703000000020004" pitchFamily="50" charset="0"/>
                </a:rPr>
                <a:t>an image</a:t>
              </a:r>
            </a:p>
          </p:txBody>
        </p:sp>
        <p:sp>
          <p:nvSpPr>
            <p:cNvPr id="16" name="TextBox 15">
              <a:extLst>
                <a:ext uri="{FF2B5EF4-FFF2-40B4-BE49-F238E27FC236}">
                  <a16:creationId xmlns:a16="http://schemas.microsoft.com/office/drawing/2014/main" id="{D7D62B3C-B227-2C79-517E-4B7AC888D8FE}"/>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the icon in the middle of the placeholder and choose an image from file, or select the placeholder and paste an image in using </a:t>
              </a:r>
              <a:r>
                <a:rPr lang="en-US" sz="900" b="1" dirty="0">
                  <a:solidFill>
                    <a:schemeClr val="tx2"/>
                  </a:solidFill>
                  <a:latin typeface="+mn-lt"/>
                </a:rPr>
                <a:t>Ctrl + V</a:t>
              </a:r>
              <a:r>
                <a:rPr lang="en-US" sz="900" dirty="0">
                  <a:solidFill>
                    <a:schemeClr val="tx2"/>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Click on the </a:t>
              </a:r>
              <a:r>
                <a:rPr lang="en-US" sz="900" b="1" dirty="0">
                  <a:solidFill>
                    <a:schemeClr val="tx2"/>
                  </a:solidFill>
                  <a:latin typeface="+mn-lt"/>
                </a:rPr>
                <a:t>Format Picture </a:t>
              </a:r>
              <a:r>
                <a:rPr lang="en-US" sz="900" dirty="0">
                  <a:solidFill>
                    <a:schemeClr val="tx2"/>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Choose </a:t>
              </a:r>
              <a:r>
                <a:rPr lang="en-US" sz="900" b="1" dirty="0">
                  <a:solidFill>
                    <a:schemeClr val="tx2"/>
                  </a:solidFill>
                  <a:latin typeface="+mn-lt"/>
                </a:rPr>
                <a:t>Crop</a:t>
              </a:r>
              <a:r>
                <a:rPr lang="en-US" sz="900" dirty="0">
                  <a:solidFill>
                    <a:schemeClr val="tx2"/>
                  </a:solidFill>
                  <a:latin typeface="+mn-lt"/>
                </a:rPr>
                <a:t> to resize and move the image within the placeholder, using the white circles in the corners of the image. Click on the drop down arrow and choose </a:t>
              </a:r>
              <a:r>
                <a:rPr lang="en-US" sz="900" b="1" dirty="0">
                  <a:solidFill>
                    <a:schemeClr val="tx2"/>
                  </a:solidFill>
                  <a:latin typeface="+mn-lt"/>
                </a:rPr>
                <a:t>Fit</a:t>
              </a:r>
              <a:r>
                <a:rPr lang="en-US" sz="900" dirty="0">
                  <a:solidFill>
                    <a:schemeClr val="tx2"/>
                  </a:solidFill>
                  <a:latin typeface="+mn-lt"/>
                </a:rPr>
                <a:t> or </a:t>
              </a:r>
              <a:r>
                <a:rPr lang="en-US" sz="900" b="1" dirty="0">
                  <a:solidFill>
                    <a:schemeClr val="tx2"/>
                  </a:solidFill>
                  <a:latin typeface="+mn-lt"/>
                </a:rPr>
                <a:t>Fill</a:t>
              </a:r>
              <a:r>
                <a:rPr lang="en-US" sz="900" dirty="0">
                  <a:solidFill>
                    <a:schemeClr val="tx2"/>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tx2"/>
                  </a:solidFill>
                  <a:latin typeface="+mn-lt"/>
                </a:rPr>
                <a:t>Right click the image and choose </a:t>
              </a:r>
              <a:r>
                <a:rPr lang="en-US" sz="900" b="1" dirty="0">
                  <a:solidFill>
                    <a:schemeClr val="tx2"/>
                  </a:solidFill>
                  <a:latin typeface="+mn-lt"/>
                </a:rPr>
                <a:t>Send to back </a:t>
              </a:r>
              <a:r>
                <a:rPr lang="en-US" sz="900" dirty="0">
                  <a:solidFill>
                    <a:schemeClr val="tx2"/>
                  </a:solidFill>
                  <a:latin typeface="+mn-lt"/>
                </a:rPr>
                <a:t>if it is obscuring any other elements.</a:t>
              </a:r>
            </a:p>
          </p:txBody>
        </p:sp>
      </p:grpSp>
      <p:sp>
        <p:nvSpPr>
          <p:cNvPr id="17" name="Picture Placeholder 16">
            <a:extLst>
              <a:ext uri="{FF2B5EF4-FFF2-40B4-BE49-F238E27FC236}">
                <a16:creationId xmlns:a16="http://schemas.microsoft.com/office/drawing/2014/main" id="{9D264348-9633-9893-C33D-60F167EB7FB3}"/>
              </a:ext>
            </a:extLst>
          </p:cNvPr>
          <p:cNvSpPr>
            <a:spLocks noGrp="1"/>
          </p:cNvSpPr>
          <p:nvPr>
            <p:ph type="pic" sz="quarter" idx="10" hasCustomPrompt="1"/>
          </p:nvPr>
        </p:nvSpPr>
        <p:spPr>
          <a:xfrm>
            <a:off x="0" y="0"/>
            <a:ext cx="6046187" cy="5143500"/>
          </a:xfrm>
          <a:custGeom>
            <a:avLst/>
            <a:gdLst>
              <a:gd name="connsiteX0" fmla="*/ 0 w 8061583"/>
              <a:gd name="connsiteY0" fmla="*/ 0 h 6858000"/>
              <a:gd name="connsiteX1" fmla="*/ 8061583 w 8061583"/>
              <a:gd name="connsiteY1" fmla="*/ 0 h 6858000"/>
              <a:gd name="connsiteX2" fmla="*/ 4104437 w 8061583"/>
              <a:gd name="connsiteY2" fmla="*/ 6858000 h 6858000"/>
              <a:gd name="connsiteX3" fmla="*/ 0 w 80615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61583" h="6858000">
                <a:moveTo>
                  <a:pt x="0" y="0"/>
                </a:moveTo>
                <a:lnTo>
                  <a:pt x="8061583" y="0"/>
                </a:lnTo>
                <a:lnTo>
                  <a:pt x="4104437" y="6858000"/>
                </a:lnTo>
                <a:lnTo>
                  <a:pt x="0" y="6858000"/>
                </a:lnTo>
                <a:close/>
              </a:path>
            </a:pathLst>
          </a:custGeom>
        </p:spPr>
        <p:txBody>
          <a:bodyPr wrap="square" bIns="864000" anchor="ctr">
            <a:noAutofit/>
          </a:bodyPr>
          <a:lstStyle>
            <a:lvl1pPr algn="ctr">
              <a:defRPr/>
            </a:lvl1pPr>
          </a:lstStyle>
          <a:p>
            <a:r>
              <a:rPr lang="en-GB" dirty="0"/>
              <a:t>Click icon to insert image</a:t>
            </a:r>
          </a:p>
        </p:txBody>
      </p:sp>
    </p:spTree>
    <p:custDataLst>
      <p:tags r:id="rId1"/>
    </p:custDataLst>
    <p:extLst>
      <p:ext uri="{BB962C8B-B14F-4D97-AF65-F5344CB8AC3E}">
        <p14:creationId xmlns:p14="http://schemas.microsoft.com/office/powerpoint/2010/main" val="2314721329"/>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olour">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D049F0-FEA5-6940-DE3B-5028FD0F9BF7}"/>
              </a:ext>
            </a:extLst>
          </p:cNvPr>
          <p:cNvGrpSpPr/>
          <p:nvPr userDrawn="1"/>
        </p:nvGrpSpPr>
        <p:grpSpPr>
          <a:xfrm>
            <a:off x="-2719501" y="0"/>
            <a:ext cx="2635240" cy="3398520"/>
            <a:chOff x="-3626001" y="0"/>
            <a:chExt cx="3513653" cy="4531360"/>
          </a:xfrm>
        </p:grpSpPr>
        <p:sp>
          <p:nvSpPr>
            <p:cNvPr id="4" name="Rectangle 3">
              <a:extLst>
                <a:ext uri="{FF2B5EF4-FFF2-40B4-BE49-F238E27FC236}">
                  <a16:creationId xmlns:a16="http://schemas.microsoft.com/office/drawing/2014/main" id="{CA9F6967-EFFC-3DC5-6419-FF7DBC0EFD21}"/>
                </a:ext>
              </a:extLst>
            </p:cNvPr>
            <p:cNvSpPr/>
            <p:nvPr/>
          </p:nvSpPr>
          <p:spPr>
            <a:xfrm>
              <a:off x="-3626001" y="0"/>
              <a:ext cx="3507557" cy="453136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rgbClr val="333333"/>
                </a:solidFill>
                <a:latin typeface="+mn-lt"/>
              </a:endParaRPr>
            </a:p>
          </p:txBody>
        </p:sp>
        <p:sp>
          <p:nvSpPr>
            <p:cNvPr id="6" name="Rectangle 5">
              <a:extLst>
                <a:ext uri="{FF2B5EF4-FFF2-40B4-BE49-F238E27FC236}">
                  <a16:creationId xmlns:a16="http://schemas.microsoft.com/office/drawing/2014/main" id="{78255190-89B6-8718-B410-E7B0A7544790}"/>
                </a:ext>
              </a:extLst>
            </p:cNvPr>
            <p:cNvSpPr/>
            <p:nvPr/>
          </p:nvSpPr>
          <p:spPr>
            <a:xfrm>
              <a:off x="-3626001" y="0"/>
              <a:ext cx="3507557" cy="890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350">
                <a:solidFill>
                  <a:srgbClr val="333333"/>
                </a:solidFill>
                <a:latin typeface="+mn-lt"/>
              </a:endParaRPr>
            </a:p>
          </p:txBody>
        </p:sp>
        <p:sp>
          <p:nvSpPr>
            <p:cNvPr id="9" name="TextBox 8">
              <a:extLst>
                <a:ext uri="{FF2B5EF4-FFF2-40B4-BE49-F238E27FC236}">
                  <a16:creationId xmlns:a16="http://schemas.microsoft.com/office/drawing/2014/main" id="{EBA3EB97-BAC7-EFB0-E17A-193559850B45}"/>
                </a:ext>
              </a:extLst>
            </p:cNvPr>
            <p:cNvSpPr txBox="1"/>
            <p:nvPr/>
          </p:nvSpPr>
          <p:spPr>
            <a:xfrm>
              <a:off x="-3560064" y="77902"/>
              <a:ext cx="3447716" cy="734213"/>
            </a:xfrm>
            <a:prstGeom prst="rect">
              <a:avLst/>
            </a:prstGeom>
          </p:spPr>
          <p:txBody>
            <a:bodyPr vert="horz" lIns="91440" tIns="45720" rIns="91440" bIns="45720" rtlCol="0" anchor="ctr">
              <a:noAutofit/>
            </a:bodyPr>
            <a:lstStyle>
              <a:lvl1pPr>
                <a:lnSpc>
                  <a:spcPct val="70000"/>
                </a:lnSpc>
                <a:spcBef>
                  <a:spcPct val="0"/>
                </a:spcBef>
                <a:buNone/>
                <a:defRPr sz="11500" cap="all" baseline="0">
                  <a:latin typeface="+mj-lt"/>
                  <a:ea typeface="+mj-ea"/>
                  <a:cs typeface="+mj-cs"/>
                </a:defRPr>
              </a:lvl1pPr>
            </a:lstStyle>
            <a:p>
              <a:pPr lvl="0">
                <a:lnSpc>
                  <a:spcPct val="100000"/>
                </a:lnSpc>
              </a:pPr>
              <a:r>
                <a:rPr lang="en-GB" sz="1800" dirty="0">
                  <a:solidFill>
                    <a:schemeClr val="tx1"/>
                  </a:solidFill>
                  <a:latin typeface="+mn-lt"/>
                  <a:ea typeface="Inter Semi Bold" panose="02000703000000020004" pitchFamily="50" charset="0"/>
                  <a:cs typeface="Inter Semi Bold" panose="02000703000000020004" pitchFamily="50" charset="0"/>
                </a:rPr>
                <a:t>How to insert </a:t>
              </a:r>
              <a:br>
                <a:rPr lang="en-GB" sz="1800" dirty="0">
                  <a:solidFill>
                    <a:schemeClr val="tx1"/>
                  </a:solidFill>
                  <a:latin typeface="+mn-lt"/>
                  <a:ea typeface="Inter Semi Bold" panose="02000703000000020004" pitchFamily="50" charset="0"/>
                  <a:cs typeface="Inter Semi Bold" panose="02000703000000020004" pitchFamily="50" charset="0"/>
                </a:rPr>
              </a:br>
              <a:r>
                <a:rPr lang="en-GB" sz="1800" dirty="0">
                  <a:solidFill>
                    <a:schemeClr val="tx1"/>
                  </a:solidFill>
                  <a:latin typeface="+mn-lt"/>
                  <a:ea typeface="Inter Semi Bold" panose="02000703000000020004" pitchFamily="50" charset="0"/>
                  <a:cs typeface="Inter Semi Bold" panose="02000703000000020004" pitchFamily="50" charset="0"/>
                </a:rPr>
                <a:t>an image</a:t>
              </a:r>
            </a:p>
          </p:txBody>
        </p:sp>
        <p:sp>
          <p:nvSpPr>
            <p:cNvPr id="10" name="TextBox 9">
              <a:extLst>
                <a:ext uri="{FF2B5EF4-FFF2-40B4-BE49-F238E27FC236}">
                  <a16:creationId xmlns:a16="http://schemas.microsoft.com/office/drawing/2014/main" id="{336B4693-2F73-3191-667E-6E59AB03C894}"/>
                </a:ext>
              </a:extLst>
            </p:cNvPr>
            <p:cNvSpPr txBox="1"/>
            <p:nvPr userDrawn="1"/>
          </p:nvSpPr>
          <p:spPr>
            <a:xfrm>
              <a:off x="-3560064" y="1006196"/>
              <a:ext cx="3340989" cy="2746654"/>
            </a:xfrm>
            <a:prstGeom prst="rect">
              <a:avLst/>
            </a:prstGeom>
            <a:noFill/>
          </p:spPr>
          <p:txBody>
            <a:bodyPr wrap="square" rtlCol="0">
              <a:noAutofit/>
            </a:bodyPr>
            <a:lstStyle/>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If there is already an image present, delete this first.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the icon in the middle of the placeholder and choose an image from file, or select the placeholder and paste an image in using </a:t>
              </a:r>
              <a:r>
                <a:rPr lang="en-US" sz="900" b="1" dirty="0">
                  <a:solidFill>
                    <a:schemeClr val="bg1"/>
                  </a:solidFill>
                  <a:latin typeface="+mn-lt"/>
                </a:rPr>
                <a:t>Ctrl + V</a:t>
              </a:r>
              <a:r>
                <a:rPr lang="en-US" sz="900" dirty="0">
                  <a:solidFill>
                    <a:schemeClr val="bg1"/>
                  </a:solidFill>
                  <a:latin typeface="+mn-lt"/>
                </a:rPr>
                <a:t>.</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Click on the </a:t>
              </a:r>
              <a:r>
                <a:rPr lang="en-US" sz="900" b="1" dirty="0">
                  <a:solidFill>
                    <a:schemeClr val="bg1"/>
                  </a:solidFill>
                  <a:latin typeface="+mn-lt"/>
                </a:rPr>
                <a:t>Format Picture </a:t>
              </a:r>
              <a:r>
                <a:rPr lang="en-US" sz="900" dirty="0">
                  <a:solidFill>
                    <a:schemeClr val="bg1"/>
                  </a:solidFill>
                  <a:latin typeface="+mn-lt"/>
                </a:rPr>
                <a:t>tab in the ribbon and use the tools to edit the image.</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Choose </a:t>
              </a:r>
              <a:r>
                <a:rPr lang="en-US" sz="900" b="1" dirty="0">
                  <a:solidFill>
                    <a:schemeClr val="bg1"/>
                  </a:solidFill>
                  <a:latin typeface="+mn-lt"/>
                </a:rPr>
                <a:t>Crop</a:t>
              </a:r>
              <a:r>
                <a:rPr lang="en-US" sz="900" dirty="0">
                  <a:solidFill>
                    <a:schemeClr val="bg1"/>
                  </a:solidFill>
                  <a:latin typeface="+mn-lt"/>
                </a:rPr>
                <a:t> to resize and move the image within the placeholder, using the white circles in the corners of the image. Click on the drop down arrow and choose </a:t>
              </a:r>
              <a:r>
                <a:rPr lang="en-US" sz="900" b="1" dirty="0">
                  <a:solidFill>
                    <a:schemeClr val="bg1"/>
                  </a:solidFill>
                  <a:latin typeface="+mn-lt"/>
                </a:rPr>
                <a:t>Fit</a:t>
              </a:r>
              <a:r>
                <a:rPr lang="en-US" sz="900" dirty="0">
                  <a:solidFill>
                    <a:schemeClr val="bg1"/>
                  </a:solidFill>
                  <a:latin typeface="+mn-lt"/>
                </a:rPr>
                <a:t> or </a:t>
              </a:r>
              <a:r>
                <a:rPr lang="en-US" sz="900" b="1" dirty="0">
                  <a:solidFill>
                    <a:schemeClr val="bg1"/>
                  </a:solidFill>
                  <a:latin typeface="+mn-lt"/>
                </a:rPr>
                <a:t>Fill</a:t>
              </a:r>
              <a:r>
                <a:rPr lang="en-US" sz="900" dirty="0">
                  <a:solidFill>
                    <a:schemeClr val="bg1"/>
                  </a:solidFill>
                  <a:latin typeface="+mn-lt"/>
                </a:rPr>
                <a:t> to fit the image to the placeholder as needed.</a:t>
              </a:r>
            </a:p>
            <a:p>
              <a:pPr marL="257175" indent="-257175" algn="l">
                <a:lnSpc>
                  <a:spcPct val="100000"/>
                </a:lnSpc>
                <a:spcBef>
                  <a:spcPts val="0"/>
                </a:spcBef>
                <a:spcAft>
                  <a:spcPts val="600"/>
                </a:spcAft>
                <a:buClr>
                  <a:schemeClr val="accent1"/>
                </a:buClr>
                <a:buFont typeface="+mj-lt"/>
                <a:buAutoNum type="arabicPeriod"/>
              </a:pPr>
              <a:r>
                <a:rPr lang="en-US" sz="900" dirty="0">
                  <a:solidFill>
                    <a:schemeClr val="bg1"/>
                  </a:solidFill>
                  <a:latin typeface="+mn-lt"/>
                </a:rPr>
                <a:t>Right click the image and choose </a:t>
              </a:r>
              <a:r>
                <a:rPr lang="en-US" sz="900" b="1" dirty="0">
                  <a:solidFill>
                    <a:schemeClr val="bg1"/>
                  </a:solidFill>
                  <a:latin typeface="+mn-lt"/>
                </a:rPr>
                <a:t>Send to back </a:t>
              </a:r>
              <a:r>
                <a:rPr lang="en-US" sz="900" dirty="0">
                  <a:solidFill>
                    <a:schemeClr val="bg1"/>
                  </a:solidFill>
                  <a:latin typeface="+mn-lt"/>
                </a:rPr>
                <a:t>if it is obscuring any other elements.</a:t>
              </a:r>
            </a:p>
          </p:txBody>
        </p:sp>
      </p:grpSp>
      <p:sp>
        <p:nvSpPr>
          <p:cNvPr id="19" name="Title 1">
            <a:extLst>
              <a:ext uri="{FF2B5EF4-FFF2-40B4-BE49-F238E27FC236}">
                <a16:creationId xmlns:a16="http://schemas.microsoft.com/office/drawing/2014/main" id="{EFE9A9EA-D005-0594-2B0A-7806ECBC8D04}"/>
              </a:ext>
            </a:extLst>
          </p:cNvPr>
          <p:cNvSpPr>
            <a:spLocks noGrp="1"/>
          </p:cNvSpPr>
          <p:nvPr>
            <p:ph type="title" hasCustomPrompt="1"/>
          </p:nvPr>
        </p:nvSpPr>
        <p:spPr>
          <a:xfrm>
            <a:off x="5132219" y="1810973"/>
            <a:ext cx="3275023" cy="1172258"/>
          </a:xfrm>
        </p:spPr>
        <p:txBody>
          <a:bodyPr anchor="b"/>
          <a:lstStyle>
            <a:lvl1pPr>
              <a:defRPr sz="2700" cap="all" baseline="0">
                <a:solidFill>
                  <a:schemeClr val="tx1"/>
                </a:solidFill>
              </a:defRPr>
            </a:lvl1pPr>
          </a:lstStyle>
          <a:p>
            <a:r>
              <a:rPr lang="en-US" dirty="0"/>
              <a:t>add thank you</a:t>
            </a:r>
            <a:endParaRPr lang="en-GB" dirty="0"/>
          </a:p>
        </p:txBody>
      </p:sp>
      <p:pic>
        <p:nvPicPr>
          <p:cNvPr id="11" name="Graphic 10">
            <a:extLst>
              <a:ext uri="{FF2B5EF4-FFF2-40B4-BE49-F238E27FC236}">
                <a16:creationId xmlns:a16="http://schemas.microsoft.com/office/drawing/2014/main" id="{7E87998D-719B-1B90-2E87-C4F3BA3B27DC}"/>
              </a:ext>
            </a:extLst>
          </p:cNvPr>
          <p:cNvPicPr>
            <a:picLocks noChangeAspect="1"/>
          </p:cNvPicPr>
          <p:nvPr userDrawn="1"/>
        </p:nvPicPr>
        <p:blipFill>
          <a:blip r:embed="rId3">
            <a:lum bright="100000"/>
            <a:extLst>
              <a:ext uri="{96DAC541-7B7A-43D3-8B79-37D633B846F1}">
                <asvg:svgBlip xmlns:asvg="http://schemas.microsoft.com/office/drawing/2016/SVG/main" r:embed="rId4"/>
              </a:ext>
            </a:extLst>
          </a:blip>
          <a:stretch>
            <a:fillRect/>
          </a:stretch>
        </p:blipFill>
        <p:spPr>
          <a:xfrm>
            <a:off x="6279189" y="4264274"/>
            <a:ext cx="786379" cy="523233"/>
          </a:xfrm>
          <a:prstGeom prst="rect">
            <a:avLst/>
          </a:prstGeom>
        </p:spPr>
      </p:pic>
      <p:sp>
        <p:nvSpPr>
          <p:cNvPr id="7" name="Picture Placeholder 6">
            <a:extLst>
              <a:ext uri="{FF2B5EF4-FFF2-40B4-BE49-F238E27FC236}">
                <a16:creationId xmlns:a16="http://schemas.microsoft.com/office/drawing/2014/main" id="{06B2CACF-942F-06F1-7DB8-BA716808C901}"/>
              </a:ext>
            </a:extLst>
          </p:cNvPr>
          <p:cNvSpPr>
            <a:spLocks noGrp="1"/>
          </p:cNvSpPr>
          <p:nvPr>
            <p:ph type="pic" sz="quarter" idx="13" hasCustomPrompt="1"/>
          </p:nvPr>
        </p:nvSpPr>
        <p:spPr>
          <a:xfrm>
            <a:off x="7390210" y="4264548"/>
            <a:ext cx="1452563" cy="522685"/>
          </a:xfrm>
        </p:spPr>
        <p:txBody>
          <a:bodyPr/>
          <a:lstStyle>
            <a:lvl1pPr algn="ctr">
              <a:defRPr sz="900"/>
            </a:lvl1pPr>
          </a:lstStyle>
          <a:p>
            <a:r>
              <a:rPr lang="en-GB" dirty="0"/>
              <a:t>Add partner logo</a:t>
            </a:r>
          </a:p>
        </p:txBody>
      </p:sp>
      <p:cxnSp>
        <p:nvCxnSpPr>
          <p:cNvPr id="8" name="Straight Connector 7">
            <a:extLst>
              <a:ext uri="{FF2B5EF4-FFF2-40B4-BE49-F238E27FC236}">
                <a16:creationId xmlns:a16="http://schemas.microsoft.com/office/drawing/2014/main" id="{06DA4408-30C4-6C74-B259-C1F5B271E647}"/>
              </a:ext>
            </a:extLst>
          </p:cNvPr>
          <p:cNvCxnSpPr>
            <a:cxnSpLocks/>
          </p:cNvCxnSpPr>
          <p:nvPr userDrawn="1"/>
        </p:nvCxnSpPr>
        <p:spPr>
          <a:xfrm>
            <a:off x="7227889" y="4264273"/>
            <a:ext cx="0" cy="522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4DF12B62-201B-1063-AD01-C30225E54FB9}"/>
              </a:ext>
            </a:extLst>
          </p:cNvPr>
          <p:cNvSpPr>
            <a:spLocks noGrp="1"/>
          </p:cNvSpPr>
          <p:nvPr>
            <p:ph type="pic" sz="quarter" idx="10" hasCustomPrompt="1"/>
          </p:nvPr>
        </p:nvSpPr>
        <p:spPr>
          <a:xfrm>
            <a:off x="0" y="0"/>
            <a:ext cx="6046187" cy="5143500"/>
          </a:xfrm>
          <a:custGeom>
            <a:avLst/>
            <a:gdLst>
              <a:gd name="connsiteX0" fmla="*/ 0 w 8061583"/>
              <a:gd name="connsiteY0" fmla="*/ 0 h 6858000"/>
              <a:gd name="connsiteX1" fmla="*/ 8061583 w 8061583"/>
              <a:gd name="connsiteY1" fmla="*/ 0 h 6858000"/>
              <a:gd name="connsiteX2" fmla="*/ 4104437 w 8061583"/>
              <a:gd name="connsiteY2" fmla="*/ 6858000 h 6858000"/>
              <a:gd name="connsiteX3" fmla="*/ 0 w 80615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61583" h="6858000">
                <a:moveTo>
                  <a:pt x="0" y="0"/>
                </a:moveTo>
                <a:lnTo>
                  <a:pt x="8061583" y="0"/>
                </a:lnTo>
                <a:lnTo>
                  <a:pt x="4104437" y="6858000"/>
                </a:lnTo>
                <a:lnTo>
                  <a:pt x="0" y="6858000"/>
                </a:lnTo>
                <a:close/>
              </a:path>
            </a:pathLst>
          </a:custGeom>
        </p:spPr>
        <p:txBody>
          <a:bodyPr wrap="square" bIns="864000" anchor="ctr">
            <a:noAutofit/>
          </a:bodyPr>
          <a:lstStyle>
            <a:lvl1pPr algn="ctr">
              <a:defRPr/>
            </a:lvl1pPr>
          </a:lstStyle>
          <a:p>
            <a:r>
              <a:rPr lang="en-GB" dirty="0"/>
              <a:t>Click icon to insert image</a:t>
            </a:r>
          </a:p>
        </p:txBody>
      </p:sp>
    </p:spTree>
    <p:custDataLst>
      <p:tags r:id="rId1"/>
    </p:custDataLst>
    <p:extLst>
      <p:ext uri="{BB962C8B-B14F-4D97-AF65-F5344CB8AC3E}">
        <p14:creationId xmlns:p14="http://schemas.microsoft.com/office/powerpoint/2010/main" val="34085065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17BBB-14D1-E0D8-045B-A6F528466659}"/>
              </a:ext>
            </a:extLst>
          </p:cNvPr>
          <p:cNvSpPr>
            <a:spLocks noGrp="1"/>
          </p:cNvSpPr>
          <p:nvPr>
            <p:ph type="title"/>
          </p:nvPr>
        </p:nvSpPr>
        <p:spPr>
          <a:xfrm>
            <a:off x="310188" y="354445"/>
            <a:ext cx="7123123" cy="384695"/>
          </a:xfrm>
          <a:prstGeom prst="rect">
            <a:avLst/>
          </a:prstGeom>
        </p:spPr>
        <p:txBody>
          <a:bodyPr vert="horz" lIns="91440" tIns="45720" rIns="91440" bIns="45720" rtlCol="0" anchor="b">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787A105-965F-FC65-72F5-3ECA3DF6CFE8}"/>
              </a:ext>
            </a:extLst>
          </p:cNvPr>
          <p:cNvSpPr>
            <a:spLocks noGrp="1"/>
          </p:cNvSpPr>
          <p:nvPr>
            <p:ph type="body" idx="1"/>
          </p:nvPr>
        </p:nvSpPr>
        <p:spPr>
          <a:xfrm>
            <a:off x="310188" y="1243489"/>
            <a:ext cx="7123123"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3BDE715D-FBDB-06BD-AFCD-B960E70D3B76}"/>
              </a:ext>
            </a:extLst>
          </p:cNvPr>
          <p:cNvSpPr>
            <a:spLocks noGrp="1"/>
          </p:cNvSpPr>
          <p:nvPr>
            <p:ph type="ftr" sz="quarter" idx="3"/>
          </p:nvPr>
        </p:nvSpPr>
        <p:spPr>
          <a:xfrm>
            <a:off x="310187" y="4748212"/>
            <a:ext cx="4105603" cy="273844"/>
          </a:xfrm>
          <a:prstGeom prst="rect">
            <a:avLst/>
          </a:prstGeom>
        </p:spPr>
        <p:txBody>
          <a:bodyPr vert="horz" lIns="91440" tIns="45720" rIns="91440" bIns="45720" rtlCol="0" anchor="ctr">
            <a:noAutofit/>
          </a:bodyPr>
          <a:lstStyle>
            <a:lvl1pPr algn="l">
              <a:lnSpc>
                <a:spcPct val="100000"/>
              </a:lnSpc>
              <a:spcBef>
                <a:spcPts val="0"/>
              </a:spcBef>
              <a:spcAft>
                <a:spcPts val="600"/>
              </a:spcAft>
              <a:defRPr sz="675">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864C33B6-40F8-318B-FDF0-081CCC707FDF}"/>
              </a:ext>
            </a:extLst>
          </p:cNvPr>
          <p:cNvSpPr>
            <a:spLocks noGrp="1"/>
          </p:cNvSpPr>
          <p:nvPr>
            <p:ph type="sldNum" sz="quarter" idx="4"/>
          </p:nvPr>
        </p:nvSpPr>
        <p:spPr>
          <a:xfrm>
            <a:off x="8279130" y="4748212"/>
            <a:ext cx="647700" cy="273844"/>
          </a:xfrm>
          <a:prstGeom prst="rect">
            <a:avLst/>
          </a:prstGeom>
        </p:spPr>
        <p:txBody>
          <a:bodyPr vert="horz" lIns="91440" tIns="45720" rIns="91440" bIns="45720" rtlCol="0" anchor="ctr">
            <a:noAutofit/>
          </a:bodyPr>
          <a:lstStyle>
            <a:lvl1pPr algn="r">
              <a:lnSpc>
                <a:spcPct val="100000"/>
              </a:lnSpc>
              <a:spcBef>
                <a:spcPts val="0"/>
              </a:spcBef>
              <a:spcAft>
                <a:spcPts val="600"/>
              </a:spcAft>
              <a:defRPr sz="900" b="1">
                <a:solidFill>
                  <a:schemeClr val="accent1"/>
                </a:solidFill>
              </a:defRPr>
            </a:lvl1pPr>
          </a:lstStyle>
          <a:p>
            <a:fld id="{E8F1A65C-595C-4736-BF40-F7D31E789466}" type="slidenum">
              <a:rPr lang="en-GB" smtClean="0"/>
              <a:pPr/>
              <a:t>‹#›</a:t>
            </a:fld>
            <a:endParaRPr lang="en-GB" dirty="0"/>
          </a:p>
        </p:txBody>
      </p:sp>
    </p:spTree>
    <p:custDataLst>
      <p:tags r:id="rId27"/>
    </p:custDataLst>
    <p:extLst>
      <p:ext uri="{BB962C8B-B14F-4D97-AF65-F5344CB8AC3E}">
        <p14:creationId xmlns:p14="http://schemas.microsoft.com/office/powerpoint/2010/main" val="3115905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dt="0"/>
  <p:txStyles>
    <p:titleStyle>
      <a:lvl1pPr algn="l" defTabSz="685800" rtl="0" eaLnBrk="1" latinLnBrk="0" hangingPunct="1">
        <a:lnSpc>
          <a:spcPct val="90000"/>
        </a:lnSpc>
        <a:spcBef>
          <a:spcPct val="0"/>
        </a:spcBef>
        <a:buNone/>
        <a:defRPr sz="1650" b="1"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1pPr>
      <a:lvl2pPr marL="135731" indent="-135731"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2pPr>
      <a:lvl3pPr marL="267891" indent="-135731"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1050" kern="1200">
          <a:solidFill>
            <a:schemeClr val="tx1"/>
          </a:solidFill>
          <a:latin typeface="+mn-lt"/>
          <a:ea typeface="+mn-ea"/>
          <a:cs typeface="+mn-cs"/>
        </a:defRPr>
      </a:lvl3pPr>
      <a:lvl4pPr marL="402431" indent="-135731"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900" kern="1200">
          <a:solidFill>
            <a:schemeClr val="tx1"/>
          </a:solidFill>
          <a:latin typeface="+mn-lt"/>
          <a:ea typeface="+mn-ea"/>
          <a:cs typeface="+mn-cs"/>
        </a:defRPr>
      </a:lvl4pPr>
      <a:lvl5pPr marL="538163" indent="-135731"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EF201C-C50C-D1AF-0BD3-17E4ADBAE749}"/>
              </a:ext>
            </a:extLst>
          </p:cNvPr>
          <p:cNvSpPr>
            <a:spLocks noGrp="1"/>
          </p:cNvSpPr>
          <p:nvPr>
            <p:ph type="title"/>
          </p:nvPr>
        </p:nvSpPr>
        <p:spPr/>
        <p:txBody>
          <a:bodyPr/>
          <a:lstStyle/>
          <a:p>
            <a:r>
              <a:rPr lang="en-GB" dirty="0"/>
              <a:t>Week 3 - Concepts in Mathematical and Statistical Modelling</a:t>
            </a:r>
          </a:p>
        </p:txBody>
      </p:sp>
      <p:sp>
        <p:nvSpPr>
          <p:cNvPr id="7" name="Picture Placeholder 6">
            <a:extLst>
              <a:ext uri="{FF2B5EF4-FFF2-40B4-BE49-F238E27FC236}">
                <a16:creationId xmlns:a16="http://schemas.microsoft.com/office/drawing/2014/main" id="{5F6B3622-B8C6-CB76-A7A3-3D60BC779C5F}"/>
              </a:ext>
            </a:extLst>
          </p:cNvPr>
          <p:cNvSpPr>
            <a:spLocks noGrp="1"/>
          </p:cNvSpPr>
          <p:nvPr>
            <p:ph type="pic" sz="quarter" idx="12"/>
          </p:nvPr>
        </p:nvSpPr>
        <p:spPr/>
        <p:txBody>
          <a:bodyPr/>
          <a:lstStyle/>
          <a:p>
            <a:endParaRPr lang="en-GB"/>
          </a:p>
        </p:txBody>
      </p:sp>
      <p:sp>
        <p:nvSpPr>
          <p:cNvPr id="8" name="Text Placeholder 7">
            <a:extLst>
              <a:ext uri="{FF2B5EF4-FFF2-40B4-BE49-F238E27FC236}">
                <a16:creationId xmlns:a16="http://schemas.microsoft.com/office/drawing/2014/main" id="{F14FC75A-D95C-E9FC-44C3-4453C24DC1E0}"/>
              </a:ext>
            </a:extLst>
          </p:cNvPr>
          <p:cNvSpPr>
            <a:spLocks noGrp="1"/>
          </p:cNvSpPr>
          <p:nvPr>
            <p:ph type="body" sz="quarter" idx="13"/>
          </p:nvPr>
        </p:nvSpPr>
        <p:spPr/>
        <p:txBody>
          <a:bodyPr/>
          <a:lstStyle/>
          <a:p>
            <a:r>
              <a:rPr lang="en-GB" dirty="0"/>
              <a:t>FP041 – Scientific Programming and Mathematical Modelling</a:t>
            </a:r>
          </a:p>
        </p:txBody>
      </p:sp>
    </p:spTree>
    <p:custDataLst>
      <p:tags r:id="rId1"/>
    </p:custDataLst>
    <p:extLst>
      <p:ext uri="{BB962C8B-B14F-4D97-AF65-F5344CB8AC3E}">
        <p14:creationId xmlns:p14="http://schemas.microsoft.com/office/powerpoint/2010/main" val="40018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F0E9-47B8-F9E3-0E1E-B8E924A5F77D}"/>
              </a:ext>
            </a:extLst>
          </p:cNvPr>
          <p:cNvSpPr>
            <a:spLocks noGrp="1"/>
          </p:cNvSpPr>
          <p:nvPr>
            <p:ph type="title"/>
          </p:nvPr>
        </p:nvSpPr>
        <p:spPr/>
        <p:txBody>
          <a:bodyPr/>
          <a:lstStyle/>
          <a:p>
            <a:r>
              <a:rPr lang="en-GB" dirty="0"/>
              <a:t>Drawback of Modelling</a:t>
            </a:r>
          </a:p>
        </p:txBody>
      </p:sp>
      <p:sp>
        <p:nvSpPr>
          <p:cNvPr id="3" name="Footer Placeholder 2">
            <a:extLst>
              <a:ext uri="{FF2B5EF4-FFF2-40B4-BE49-F238E27FC236}">
                <a16:creationId xmlns:a16="http://schemas.microsoft.com/office/drawing/2014/main" id="{3C1F6AD8-5FE9-AEF9-9AD1-4D9414C21118}"/>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8D15F5B7-08CB-0B25-3895-4BBAC5F8561F}"/>
              </a:ext>
            </a:extLst>
          </p:cNvPr>
          <p:cNvSpPr>
            <a:spLocks noGrp="1"/>
          </p:cNvSpPr>
          <p:nvPr>
            <p:ph type="sldNum" sz="quarter" idx="11"/>
          </p:nvPr>
        </p:nvSpPr>
        <p:spPr/>
        <p:txBody>
          <a:bodyPr/>
          <a:lstStyle/>
          <a:p>
            <a:fld id="{E8F1A65C-595C-4736-BF40-F7D31E789466}" type="slidenum">
              <a:rPr lang="en-GB" smtClean="0"/>
              <a:pPr/>
              <a:t>10</a:t>
            </a:fld>
            <a:endParaRPr lang="en-GB" dirty="0"/>
          </a:p>
        </p:txBody>
      </p:sp>
      <p:sp>
        <p:nvSpPr>
          <p:cNvPr id="5" name="Text Placeholder 4">
            <a:extLst>
              <a:ext uri="{FF2B5EF4-FFF2-40B4-BE49-F238E27FC236}">
                <a16:creationId xmlns:a16="http://schemas.microsoft.com/office/drawing/2014/main" id="{8F23A237-E395-A367-41D7-98C60FF9A55D}"/>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B28270B0-FAAA-40D3-438D-05117C227B49}"/>
              </a:ext>
            </a:extLst>
          </p:cNvPr>
          <p:cNvSpPr>
            <a:spLocks noGrp="1"/>
          </p:cNvSpPr>
          <p:nvPr>
            <p:ph sz="quarter" idx="17"/>
          </p:nvPr>
        </p:nvSpPr>
        <p:spPr/>
        <p:txBody>
          <a:bodyPr/>
          <a:lstStyle/>
          <a:p>
            <a:r>
              <a:rPr lang="en-GB" dirty="0"/>
              <a:t>Assumptions: Overfitting: Underfitting: Complexity and Interpretability: Data Requirements: Data Quality: Computational Complexity: Assumption of Causality: Model Uncertainty: Subjectivity and Bias:</a:t>
            </a:r>
          </a:p>
          <a:p>
            <a:endParaRPr lang="en-GB" dirty="0"/>
          </a:p>
        </p:txBody>
      </p:sp>
    </p:spTree>
    <p:extLst>
      <p:ext uri="{BB962C8B-B14F-4D97-AF65-F5344CB8AC3E}">
        <p14:creationId xmlns:p14="http://schemas.microsoft.com/office/powerpoint/2010/main" val="395846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4B68-2EEA-D46D-DD56-790BAD12E014}"/>
              </a:ext>
            </a:extLst>
          </p:cNvPr>
          <p:cNvSpPr>
            <a:spLocks noGrp="1"/>
          </p:cNvSpPr>
          <p:nvPr>
            <p:ph type="title"/>
          </p:nvPr>
        </p:nvSpPr>
        <p:spPr/>
        <p:txBody>
          <a:bodyPr/>
          <a:lstStyle/>
          <a:p>
            <a:r>
              <a:rPr lang="en-GB" dirty="0"/>
              <a:t>Biases in modelling</a:t>
            </a:r>
          </a:p>
        </p:txBody>
      </p:sp>
      <p:sp>
        <p:nvSpPr>
          <p:cNvPr id="3" name="Footer Placeholder 2">
            <a:extLst>
              <a:ext uri="{FF2B5EF4-FFF2-40B4-BE49-F238E27FC236}">
                <a16:creationId xmlns:a16="http://schemas.microsoft.com/office/drawing/2014/main" id="{5B1F5E3B-FAE5-34B7-22B2-7B39B57330E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9290C319-F1BB-2246-9BF4-C86408820CA4}"/>
              </a:ext>
            </a:extLst>
          </p:cNvPr>
          <p:cNvSpPr>
            <a:spLocks noGrp="1"/>
          </p:cNvSpPr>
          <p:nvPr>
            <p:ph type="sldNum" sz="quarter" idx="11"/>
          </p:nvPr>
        </p:nvSpPr>
        <p:spPr/>
        <p:txBody>
          <a:bodyPr/>
          <a:lstStyle/>
          <a:p>
            <a:fld id="{E8F1A65C-595C-4736-BF40-F7D31E789466}" type="slidenum">
              <a:rPr lang="en-GB" smtClean="0"/>
              <a:pPr/>
              <a:t>11</a:t>
            </a:fld>
            <a:endParaRPr lang="en-GB" dirty="0"/>
          </a:p>
        </p:txBody>
      </p:sp>
      <p:sp>
        <p:nvSpPr>
          <p:cNvPr id="5" name="Text Placeholder 4">
            <a:extLst>
              <a:ext uri="{FF2B5EF4-FFF2-40B4-BE49-F238E27FC236}">
                <a16:creationId xmlns:a16="http://schemas.microsoft.com/office/drawing/2014/main" id="{AA00F9EC-FAC3-BDD6-E020-C8385A33920D}"/>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CEF057FA-1880-F2F3-14F1-1DA848BE749F}"/>
              </a:ext>
            </a:extLst>
          </p:cNvPr>
          <p:cNvSpPr>
            <a:spLocks noGrp="1"/>
          </p:cNvSpPr>
          <p:nvPr>
            <p:ph sz="quarter" idx="17"/>
          </p:nvPr>
        </p:nvSpPr>
        <p:spPr/>
        <p:txBody>
          <a:bodyPr/>
          <a:lstStyle/>
          <a:p>
            <a:r>
              <a:rPr lang="en-GB" dirty="0"/>
              <a:t>Biases in mathematical </a:t>
            </a:r>
            <a:r>
              <a:rPr lang="en-GB" dirty="0" err="1"/>
              <a:t>modeling</a:t>
            </a:r>
            <a:r>
              <a:rPr lang="en-GB" dirty="0"/>
              <a:t> can significantly affect the accuracy and fairness of the models’ outcomes. These biases can stem from various sources, including the data used, the assumptions made by the modelers, and the interpretation of the results. Understanding and addressing these biases is crucial for developing models that provide reliable and equitable predictions or analyses. Here are some common forms of biases in mathematical </a:t>
            </a:r>
            <a:r>
              <a:rPr lang="en-GB" dirty="0" err="1"/>
              <a:t>modeling</a:t>
            </a:r>
            <a:r>
              <a:rPr lang="en-GB" dirty="0"/>
              <a:t>:</a:t>
            </a:r>
          </a:p>
          <a:p>
            <a:endParaRPr lang="en-GB" dirty="0"/>
          </a:p>
        </p:txBody>
      </p:sp>
    </p:spTree>
    <p:extLst>
      <p:ext uri="{BB962C8B-B14F-4D97-AF65-F5344CB8AC3E}">
        <p14:creationId xmlns:p14="http://schemas.microsoft.com/office/powerpoint/2010/main" val="231500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7FE4-C8AC-E841-CC7A-68B38DF4F874}"/>
              </a:ext>
            </a:extLst>
          </p:cNvPr>
          <p:cNvSpPr>
            <a:spLocks noGrp="1"/>
          </p:cNvSpPr>
          <p:nvPr>
            <p:ph type="title"/>
          </p:nvPr>
        </p:nvSpPr>
        <p:spPr/>
        <p:txBody>
          <a:bodyPr/>
          <a:lstStyle/>
          <a:p>
            <a:r>
              <a:rPr lang="en-GB" dirty="0"/>
              <a:t>Data Bias</a:t>
            </a:r>
          </a:p>
        </p:txBody>
      </p:sp>
      <p:sp>
        <p:nvSpPr>
          <p:cNvPr id="3" name="Footer Placeholder 2">
            <a:extLst>
              <a:ext uri="{FF2B5EF4-FFF2-40B4-BE49-F238E27FC236}">
                <a16:creationId xmlns:a16="http://schemas.microsoft.com/office/drawing/2014/main" id="{4C82B35C-0056-D108-181C-B3D43A9768DF}"/>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AB5628C3-2EDB-1842-E010-7327D0C06D6D}"/>
              </a:ext>
            </a:extLst>
          </p:cNvPr>
          <p:cNvSpPr>
            <a:spLocks noGrp="1"/>
          </p:cNvSpPr>
          <p:nvPr>
            <p:ph type="sldNum" sz="quarter" idx="11"/>
          </p:nvPr>
        </p:nvSpPr>
        <p:spPr/>
        <p:txBody>
          <a:bodyPr/>
          <a:lstStyle/>
          <a:p>
            <a:fld id="{E8F1A65C-595C-4736-BF40-F7D31E789466}" type="slidenum">
              <a:rPr lang="en-GB" smtClean="0"/>
              <a:pPr/>
              <a:t>12</a:t>
            </a:fld>
            <a:endParaRPr lang="en-GB" dirty="0"/>
          </a:p>
        </p:txBody>
      </p:sp>
      <p:sp>
        <p:nvSpPr>
          <p:cNvPr id="5" name="Text Placeholder 4">
            <a:extLst>
              <a:ext uri="{FF2B5EF4-FFF2-40B4-BE49-F238E27FC236}">
                <a16:creationId xmlns:a16="http://schemas.microsoft.com/office/drawing/2014/main" id="{FAE6872A-F091-D5AA-20A4-36EE2E4B5F38}"/>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50385BC4-2AC2-05C3-1103-5E4D2DD61FD2}"/>
              </a:ext>
            </a:extLst>
          </p:cNvPr>
          <p:cNvSpPr>
            <a:spLocks noGrp="1"/>
          </p:cNvSpPr>
          <p:nvPr>
            <p:ph sz="quarter" idx="17"/>
          </p:nvPr>
        </p:nvSpPr>
        <p:spPr/>
        <p:txBody>
          <a:bodyPr/>
          <a:lstStyle/>
          <a:p>
            <a:r>
              <a:rPr lang="en-GB" dirty="0"/>
              <a:t>This occurs when the dataset used to train or inform the model does not accurately represent the real-world scenario it aims to simulate or predict. Data can be biased due to underrepresentation of certain groups, overrepresentation of others, or simply because it contains errors or inaccuracies. For instance, if a model designed to predict creditworthiness is trained on data that lacks diversity, it may unfairly disadvantage certain groups of people.</a:t>
            </a:r>
          </a:p>
          <a:p>
            <a:endParaRPr lang="en-GB" dirty="0"/>
          </a:p>
        </p:txBody>
      </p:sp>
    </p:spTree>
    <p:extLst>
      <p:ext uri="{BB962C8B-B14F-4D97-AF65-F5344CB8AC3E}">
        <p14:creationId xmlns:p14="http://schemas.microsoft.com/office/powerpoint/2010/main" val="26781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C3C8-A12D-2B54-A264-011CCAE1F521}"/>
              </a:ext>
            </a:extLst>
          </p:cNvPr>
          <p:cNvSpPr>
            <a:spLocks noGrp="1"/>
          </p:cNvSpPr>
          <p:nvPr>
            <p:ph type="title"/>
          </p:nvPr>
        </p:nvSpPr>
        <p:spPr/>
        <p:txBody>
          <a:bodyPr/>
          <a:lstStyle/>
          <a:p>
            <a:r>
              <a:rPr lang="en-GB" dirty="0"/>
              <a:t>Selection Bias</a:t>
            </a:r>
          </a:p>
        </p:txBody>
      </p:sp>
      <p:sp>
        <p:nvSpPr>
          <p:cNvPr id="3" name="Footer Placeholder 2">
            <a:extLst>
              <a:ext uri="{FF2B5EF4-FFF2-40B4-BE49-F238E27FC236}">
                <a16:creationId xmlns:a16="http://schemas.microsoft.com/office/drawing/2014/main" id="{F2414764-6207-39D0-9277-53339A8861A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2681CFD4-686C-6C39-4386-48C31C98F18C}"/>
              </a:ext>
            </a:extLst>
          </p:cNvPr>
          <p:cNvSpPr>
            <a:spLocks noGrp="1"/>
          </p:cNvSpPr>
          <p:nvPr>
            <p:ph type="sldNum" sz="quarter" idx="11"/>
          </p:nvPr>
        </p:nvSpPr>
        <p:spPr/>
        <p:txBody>
          <a:bodyPr/>
          <a:lstStyle/>
          <a:p>
            <a:fld id="{E8F1A65C-595C-4736-BF40-F7D31E789466}" type="slidenum">
              <a:rPr lang="en-GB" smtClean="0"/>
              <a:pPr/>
              <a:t>13</a:t>
            </a:fld>
            <a:endParaRPr lang="en-GB" dirty="0"/>
          </a:p>
        </p:txBody>
      </p:sp>
      <p:sp>
        <p:nvSpPr>
          <p:cNvPr id="5" name="Text Placeholder 4">
            <a:extLst>
              <a:ext uri="{FF2B5EF4-FFF2-40B4-BE49-F238E27FC236}">
                <a16:creationId xmlns:a16="http://schemas.microsoft.com/office/drawing/2014/main" id="{D2F2398C-CF1B-6071-9A4C-DF82AC007A3D}"/>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697453CF-86F8-6B5A-EFD2-6CD706B97C0D}"/>
              </a:ext>
            </a:extLst>
          </p:cNvPr>
          <p:cNvSpPr>
            <a:spLocks noGrp="1"/>
          </p:cNvSpPr>
          <p:nvPr>
            <p:ph sz="quarter" idx="17"/>
          </p:nvPr>
        </p:nvSpPr>
        <p:spPr/>
        <p:txBody>
          <a:bodyPr/>
          <a:lstStyle/>
          <a:p>
            <a:r>
              <a:rPr lang="en-GB" dirty="0"/>
              <a:t>Selection bias happens when the process used to collect data introduces an inherent bias. For example, if a health study only includes volunteers who are inherently healthier, more active, or more health-conscious than the general population, the results can’t be accurately generalized to all demographics.</a:t>
            </a:r>
          </a:p>
          <a:p>
            <a:endParaRPr lang="en-GB" dirty="0"/>
          </a:p>
        </p:txBody>
      </p:sp>
    </p:spTree>
    <p:extLst>
      <p:ext uri="{BB962C8B-B14F-4D97-AF65-F5344CB8AC3E}">
        <p14:creationId xmlns:p14="http://schemas.microsoft.com/office/powerpoint/2010/main" val="121597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28CA-20DB-18E1-EFE1-9F34E66CFCA8}"/>
              </a:ext>
            </a:extLst>
          </p:cNvPr>
          <p:cNvSpPr>
            <a:spLocks noGrp="1"/>
          </p:cNvSpPr>
          <p:nvPr>
            <p:ph type="title"/>
          </p:nvPr>
        </p:nvSpPr>
        <p:spPr/>
        <p:txBody>
          <a:bodyPr/>
          <a:lstStyle/>
          <a:p>
            <a:r>
              <a:rPr lang="en-GB" dirty="0"/>
              <a:t>Confirmation Bias</a:t>
            </a:r>
          </a:p>
        </p:txBody>
      </p:sp>
      <p:sp>
        <p:nvSpPr>
          <p:cNvPr id="3" name="Footer Placeholder 2">
            <a:extLst>
              <a:ext uri="{FF2B5EF4-FFF2-40B4-BE49-F238E27FC236}">
                <a16:creationId xmlns:a16="http://schemas.microsoft.com/office/drawing/2014/main" id="{BC747907-85D5-05E2-45DF-06A2E6C0C261}"/>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B8A856C9-4C5E-5D3C-BC2C-5793F7541EF3}"/>
              </a:ext>
            </a:extLst>
          </p:cNvPr>
          <p:cNvSpPr>
            <a:spLocks noGrp="1"/>
          </p:cNvSpPr>
          <p:nvPr>
            <p:ph type="sldNum" sz="quarter" idx="11"/>
          </p:nvPr>
        </p:nvSpPr>
        <p:spPr/>
        <p:txBody>
          <a:bodyPr/>
          <a:lstStyle/>
          <a:p>
            <a:fld id="{E8F1A65C-595C-4736-BF40-F7D31E789466}" type="slidenum">
              <a:rPr lang="en-GB" smtClean="0"/>
              <a:pPr/>
              <a:t>14</a:t>
            </a:fld>
            <a:endParaRPr lang="en-GB" dirty="0"/>
          </a:p>
        </p:txBody>
      </p:sp>
      <p:sp>
        <p:nvSpPr>
          <p:cNvPr id="5" name="Text Placeholder 4">
            <a:extLst>
              <a:ext uri="{FF2B5EF4-FFF2-40B4-BE49-F238E27FC236}">
                <a16:creationId xmlns:a16="http://schemas.microsoft.com/office/drawing/2014/main" id="{C3265F80-E6FE-8833-1BBB-7AD7E7F3EE43}"/>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1A3F4A34-0D5D-A805-EB86-6595EE3D069E}"/>
              </a:ext>
            </a:extLst>
          </p:cNvPr>
          <p:cNvSpPr>
            <a:spLocks noGrp="1"/>
          </p:cNvSpPr>
          <p:nvPr>
            <p:ph sz="quarter" idx="17"/>
          </p:nvPr>
        </p:nvSpPr>
        <p:spPr/>
        <p:txBody>
          <a:bodyPr/>
          <a:lstStyle/>
          <a:p>
            <a:r>
              <a:rPr lang="en-GB" dirty="0"/>
              <a:t>This is a type of cognitive bias that can affect the way modelers interpret data or results, leading them to </a:t>
            </a:r>
            <a:r>
              <a:rPr lang="en-GB" dirty="0" err="1"/>
              <a:t>favor</a:t>
            </a:r>
            <a:r>
              <a:rPr lang="en-GB" dirty="0"/>
              <a:t> outcomes that confirm their preexisting beliefs or hypotheses. This can inadvertently influence the model’s development and its conclusions.</a:t>
            </a:r>
          </a:p>
          <a:p>
            <a:endParaRPr lang="en-GB" dirty="0"/>
          </a:p>
        </p:txBody>
      </p:sp>
    </p:spTree>
    <p:extLst>
      <p:ext uri="{BB962C8B-B14F-4D97-AF65-F5344CB8AC3E}">
        <p14:creationId xmlns:p14="http://schemas.microsoft.com/office/powerpoint/2010/main" val="357169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314F-A395-9C31-6E20-0CC7A56CBAD4}"/>
              </a:ext>
            </a:extLst>
          </p:cNvPr>
          <p:cNvSpPr>
            <a:spLocks noGrp="1"/>
          </p:cNvSpPr>
          <p:nvPr>
            <p:ph type="title"/>
          </p:nvPr>
        </p:nvSpPr>
        <p:spPr/>
        <p:txBody>
          <a:bodyPr/>
          <a:lstStyle/>
          <a:p>
            <a:r>
              <a:rPr lang="en-GB" dirty="0"/>
              <a:t>Algorithmic Bias</a:t>
            </a:r>
          </a:p>
        </p:txBody>
      </p:sp>
      <p:sp>
        <p:nvSpPr>
          <p:cNvPr id="3" name="Footer Placeholder 2">
            <a:extLst>
              <a:ext uri="{FF2B5EF4-FFF2-40B4-BE49-F238E27FC236}">
                <a16:creationId xmlns:a16="http://schemas.microsoft.com/office/drawing/2014/main" id="{C61212B8-E205-EB5B-B860-EC1041FFF419}"/>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F8E7C74-3921-9298-1C78-915CC5185BFB}"/>
              </a:ext>
            </a:extLst>
          </p:cNvPr>
          <p:cNvSpPr>
            <a:spLocks noGrp="1"/>
          </p:cNvSpPr>
          <p:nvPr>
            <p:ph type="sldNum" sz="quarter" idx="11"/>
          </p:nvPr>
        </p:nvSpPr>
        <p:spPr/>
        <p:txBody>
          <a:bodyPr/>
          <a:lstStyle/>
          <a:p>
            <a:fld id="{E8F1A65C-595C-4736-BF40-F7D31E789466}" type="slidenum">
              <a:rPr lang="en-GB" smtClean="0"/>
              <a:pPr/>
              <a:t>15</a:t>
            </a:fld>
            <a:endParaRPr lang="en-GB" dirty="0"/>
          </a:p>
        </p:txBody>
      </p:sp>
      <p:sp>
        <p:nvSpPr>
          <p:cNvPr id="5" name="Text Placeholder 4">
            <a:extLst>
              <a:ext uri="{FF2B5EF4-FFF2-40B4-BE49-F238E27FC236}">
                <a16:creationId xmlns:a16="http://schemas.microsoft.com/office/drawing/2014/main" id="{00C012F8-AECB-BEFF-E65F-96EDDBB81B00}"/>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85F9D777-2E28-C032-1200-958F68D905F3}"/>
              </a:ext>
            </a:extLst>
          </p:cNvPr>
          <p:cNvSpPr>
            <a:spLocks noGrp="1"/>
          </p:cNvSpPr>
          <p:nvPr>
            <p:ph sz="quarter" idx="17"/>
          </p:nvPr>
        </p:nvSpPr>
        <p:spPr/>
        <p:txBody>
          <a:bodyPr/>
          <a:lstStyle/>
          <a:p>
            <a:r>
              <a:rPr lang="en-GB" dirty="0"/>
              <a:t>Algorithmic bias occurs when the algorithms that underpin models systematically produce outcomes that are biased towards certain groups or individuals. This can be due to the way the algorithms are designed, the data they’re trained on, or the objectives they’re set to optimize.</a:t>
            </a:r>
          </a:p>
          <a:p>
            <a:endParaRPr lang="en-GB" dirty="0"/>
          </a:p>
        </p:txBody>
      </p:sp>
    </p:spTree>
    <p:extLst>
      <p:ext uri="{BB962C8B-B14F-4D97-AF65-F5344CB8AC3E}">
        <p14:creationId xmlns:p14="http://schemas.microsoft.com/office/powerpoint/2010/main" val="18957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D118-F177-7709-4D14-FD3F1505CD90}"/>
              </a:ext>
            </a:extLst>
          </p:cNvPr>
          <p:cNvSpPr>
            <a:spLocks noGrp="1"/>
          </p:cNvSpPr>
          <p:nvPr>
            <p:ph type="title"/>
          </p:nvPr>
        </p:nvSpPr>
        <p:spPr/>
        <p:txBody>
          <a:bodyPr/>
          <a:lstStyle/>
          <a:p>
            <a:r>
              <a:rPr lang="en-GB" dirty="0"/>
              <a:t>Simplicity Bias</a:t>
            </a:r>
          </a:p>
        </p:txBody>
      </p:sp>
      <p:sp>
        <p:nvSpPr>
          <p:cNvPr id="3" name="Footer Placeholder 2">
            <a:extLst>
              <a:ext uri="{FF2B5EF4-FFF2-40B4-BE49-F238E27FC236}">
                <a16:creationId xmlns:a16="http://schemas.microsoft.com/office/drawing/2014/main" id="{0E18227A-A27F-46DC-02BD-CFD74EFD3D1D}"/>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B1EF4D2-CF8B-B10C-4AC6-B7A57246C78D}"/>
              </a:ext>
            </a:extLst>
          </p:cNvPr>
          <p:cNvSpPr>
            <a:spLocks noGrp="1"/>
          </p:cNvSpPr>
          <p:nvPr>
            <p:ph type="sldNum" sz="quarter" idx="11"/>
          </p:nvPr>
        </p:nvSpPr>
        <p:spPr/>
        <p:txBody>
          <a:bodyPr/>
          <a:lstStyle/>
          <a:p>
            <a:fld id="{E8F1A65C-595C-4736-BF40-F7D31E789466}" type="slidenum">
              <a:rPr lang="en-GB" smtClean="0"/>
              <a:pPr/>
              <a:t>16</a:t>
            </a:fld>
            <a:endParaRPr lang="en-GB" dirty="0"/>
          </a:p>
        </p:txBody>
      </p:sp>
      <p:sp>
        <p:nvSpPr>
          <p:cNvPr id="5" name="Text Placeholder 4">
            <a:extLst>
              <a:ext uri="{FF2B5EF4-FFF2-40B4-BE49-F238E27FC236}">
                <a16:creationId xmlns:a16="http://schemas.microsoft.com/office/drawing/2014/main" id="{9DED6112-E8FC-8A47-A344-ABF58C742FF3}"/>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6E259B2A-79CD-8C23-3BE5-A4C4A9B9DCB8}"/>
              </a:ext>
            </a:extLst>
          </p:cNvPr>
          <p:cNvSpPr>
            <a:spLocks noGrp="1"/>
          </p:cNvSpPr>
          <p:nvPr>
            <p:ph sz="quarter" idx="17"/>
          </p:nvPr>
        </p:nvSpPr>
        <p:spPr/>
        <p:txBody>
          <a:bodyPr/>
          <a:lstStyle/>
          <a:p>
            <a:r>
              <a:rPr lang="en-GB" dirty="0"/>
              <a:t>In an effort to make models tractable and understandable, modelers might oversimplify complex systems. This can lead to models that fail to capture critical dynamics of the systems they aim to represent, potentially leading to inaccurate predictions or analyses.</a:t>
            </a:r>
          </a:p>
          <a:p>
            <a:endParaRPr lang="en-GB" dirty="0"/>
          </a:p>
        </p:txBody>
      </p:sp>
    </p:spTree>
    <p:extLst>
      <p:ext uri="{BB962C8B-B14F-4D97-AF65-F5344CB8AC3E}">
        <p14:creationId xmlns:p14="http://schemas.microsoft.com/office/powerpoint/2010/main" val="341262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5985-FA32-D11E-33E9-178AD04260BE}"/>
              </a:ext>
            </a:extLst>
          </p:cNvPr>
          <p:cNvSpPr>
            <a:spLocks noGrp="1"/>
          </p:cNvSpPr>
          <p:nvPr>
            <p:ph type="title"/>
          </p:nvPr>
        </p:nvSpPr>
        <p:spPr/>
        <p:txBody>
          <a:bodyPr/>
          <a:lstStyle/>
          <a:p>
            <a:r>
              <a:rPr lang="en-GB" dirty="0"/>
              <a:t>Social and Ethical Bias</a:t>
            </a:r>
          </a:p>
        </p:txBody>
      </p:sp>
      <p:sp>
        <p:nvSpPr>
          <p:cNvPr id="3" name="Footer Placeholder 2">
            <a:extLst>
              <a:ext uri="{FF2B5EF4-FFF2-40B4-BE49-F238E27FC236}">
                <a16:creationId xmlns:a16="http://schemas.microsoft.com/office/drawing/2014/main" id="{054771F8-31EA-E4DB-BAE4-303391C5F3A0}"/>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74B7B46-26A8-1FD9-ACD6-85B3F57626E9}"/>
              </a:ext>
            </a:extLst>
          </p:cNvPr>
          <p:cNvSpPr>
            <a:spLocks noGrp="1"/>
          </p:cNvSpPr>
          <p:nvPr>
            <p:ph type="sldNum" sz="quarter" idx="11"/>
          </p:nvPr>
        </p:nvSpPr>
        <p:spPr/>
        <p:txBody>
          <a:bodyPr/>
          <a:lstStyle/>
          <a:p>
            <a:fld id="{E8F1A65C-595C-4736-BF40-F7D31E789466}" type="slidenum">
              <a:rPr lang="en-GB" smtClean="0"/>
              <a:pPr/>
              <a:t>17</a:t>
            </a:fld>
            <a:endParaRPr lang="en-GB" dirty="0"/>
          </a:p>
        </p:txBody>
      </p:sp>
      <p:sp>
        <p:nvSpPr>
          <p:cNvPr id="5" name="Text Placeholder 4">
            <a:extLst>
              <a:ext uri="{FF2B5EF4-FFF2-40B4-BE49-F238E27FC236}">
                <a16:creationId xmlns:a16="http://schemas.microsoft.com/office/drawing/2014/main" id="{E90A0FAE-234A-79BB-ECF7-83521FA5164E}"/>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ED313C35-CD33-BD8A-743D-FA4136DD7CC5}"/>
              </a:ext>
            </a:extLst>
          </p:cNvPr>
          <p:cNvSpPr>
            <a:spLocks noGrp="1"/>
          </p:cNvSpPr>
          <p:nvPr>
            <p:ph sz="quarter" idx="17"/>
          </p:nvPr>
        </p:nvSpPr>
        <p:spPr/>
        <p:txBody>
          <a:bodyPr/>
          <a:lstStyle/>
          <a:p>
            <a:r>
              <a:rPr lang="en-GB" dirty="0"/>
              <a:t>These biases arise when models, intentionally or not, reinforce or perpetuate social inequalities or ethical issues. For example, models used in criminal justice or hiring processes might inadvertently encode societal biases against certain demographic groups.</a:t>
            </a:r>
          </a:p>
          <a:p>
            <a:endParaRPr lang="en-GB" dirty="0"/>
          </a:p>
        </p:txBody>
      </p:sp>
    </p:spTree>
    <p:extLst>
      <p:ext uri="{BB962C8B-B14F-4D97-AF65-F5344CB8AC3E}">
        <p14:creationId xmlns:p14="http://schemas.microsoft.com/office/powerpoint/2010/main" val="62999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C2A2A0F-E1A3-D9DD-1A17-873BEBA7D89B}"/>
              </a:ext>
            </a:extLst>
          </p:cNvPr>
          <p:cNvSpPr>
            <a:spLocks noGrp="1"/>
          </p:cNvSpPr>
          <p:nvPr>
            <p:ph type="pic" sz="quarter" idx="15"/>
          </p:nvPr>
        </p:nvSpPr>
        <p:spPr/>
        <p:txBody>
          <a:bodyPr/>
          <a:lstStyle/>
          <a:p>
            <a:endParaRPr lang="en-GB"/>
          </a:p>
        </p:txBody>
      </p:sp>
      <p:sp>
        <p:nvSpPr>
          <p:cNvPr id="7" name="Title 6">
            <a:extLst>
              <a:ext uri="{FF2B5EF4-FFF2-40B4-BE49-F238E27FC236}">
                <a16:creationId xmlns:a16="http://schemas.microsoft.com/office/drawing/2014/main" id="{B33D2471-51A1-5B74-425F-04E58C59E0DA}"/>
              </a:ext>
            </a:extLst>
          </p:cNvPr>
          <p:cNvSpPr>
            <a:spLocks noGrp="1"/>
          </p:cNvSpPr>
          <p:nvPr>
            <p:ph type="title"/>
          </p:nvPr>
        </p:nvSpPr>
        <p:spPr/>
        <p:txBody>
          <a:bodyPr/>
          <a:lstStyle/>
          <a:p>
            <a:r>
              <a:rPr lang="en-GB" dirty="0"/>
              <a:t>Case Study: Predictive Policing</a:t>
            </a:r>
          </a:p>
        </p:txBody>
      </p:sp>
      <p:sp>
        <p:nvSpPr>
          <p:cNvPr id="3" name="Footer Placeholder 2">
            <a:extLst>
              <a:ext uri="{FF2B5EF4-FFF2-40B4-BE49-F238E27FC236}">
                <a16:creationId xmlns:a16="http://schemas.microsoft.com/office/drawing/2014/main" id="{BA29ED0E-6178-61B8-4191-C1B8BB34EF13}"/>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FA3BA338-6322-2BD4-2FA8-375D7EE53527}"/>
              </a:ext>
            </a:extLst>
          </p:cNvPr>
          <p:cNvSpPr>
            <a:spLocks noGrp="1"/>
          </p:cNvSpPr>
          <p:nvPr>
            <p:ph type="sldNum" sz="quarter" idx="4294967295"/>
          </p:nvPr>
        </p:nvSpPr>
        <p:spPr>
          <a:xfrm>
            <a:off x="8496300" y="4748213"/>
            <a:ext cx="647700" cy="273050"/>
          </a:xfrm>
        </p:spPr>
        <p:txBody>
          <a:bodyPr/>
          <a:lstStyle/>
          <a:p>
            <a:fld id="{E8F1A65C-595C-4736-BF40-F7D31E789466}" type="slidenum">
              <a:rPr lang="en-GB" smtClean="0"/>
              <a:pPr/>
              <a:t>18</a:t>
            </a:fld>
            <a:endParaRPr lang="en-GB" dirty="0"/>
          </a:p>
        </p:txBody>
      </p:sp>
    </p:spTree>
    <p:extLst>
      <p:ext uri="{BB962C8B-B14F-4D97-AF65-F5344CB8AC3E}">
        <p14:creationId xmlns:p14="http://schemas.microsoft.com/office/powerpoint/2010/main" val="3772007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FD9773-0FF7-FB87-F085-847856BA7212}"/>
              </a:ext>
            </a:extLst>
          </p:cNvPr>
          <p:cNvSpPr>
            <a:spLocks noGrp="1"/>
          </p:cNvSpPr>
          <p:nvPr>
            <p:ph type="title"/>
          </p:nvPr>
        </p:nvSpPr>
        <p:spPr/>
        <p:txBody>
          <a:bodyPr/>
          <a:lstStyle/>
          <a:p>
            <a:r>
              <a:rPr lang="en-GB" dirty="0"/>
              <a:t>Predictive Policing</a:t>
            </a:r>
          </a:p>
        </p:txBody>
      </p:sp>
      <p:sp>
        <p:nvSpPr>
          <p:cNvPr id="4" name="Footer Placeholder 3">
            <a:extLst>
              <a:ext uri="{FF2B5EF4-FFF2-40B4-BE49-F238E27FC236}">
                <a16:creationId xmlns:a16="http://schemas.microsoft.com/office/drawing/2014/main" id="{133B8694-D5BF-8322-FB8C-67D129BA4284}"/>
              </a:ext>
            </a:extLst>
          </p:cNvPr>
          <p:cNvSpPr>
            <a:spLocks noGrp="1"/>
          </p:cNvSpPr>
          <p:nvPr>
            <p:ph type="ftr" sz="quarter" idx="10"/>
          </p:nvPr>
        </p:nvSpPr>
        <p:spPr/>
        <p:txBody>
          <a:bodyPr/>
          <a:lstStyle/>
          <a:p>
            <a:endParaRPr lang="en-GB" dirty="0"/>
          </a:p>
        </p:txBody>
      </p:sp>
      <p:sp>
        <p:nvSpPr>
          <p:cNvPr id="7" name="Text Placeholder 6">
            <a:extLst>
              <a:ext uri="{FF2B5EF4-FFF2-40B4-BE49-F238E27FC236}">
                <a16:creationId xmlns:a16="http://schemas.microsoft.com/office/drawing/2014/main" id="{F37518BA-593A-6088-2C0C-2E5F61BA2719}"/>
              </a:ext>
            </a:extLst>
          </p:cNvPr>
          <p:cNvSpPr>
            <a:spLocks noGrp="1"/>
          </p:cNvSpPr>
          <p:nvPr>
            <p:ph type="body" sz="quarter" idx="12"/>
          </p:nvPr>
        </p:nvSpPr>
        <p:spPr/>
        <p:txBody>
          <a:bodyPr/>
          <a:lstStyle/>
          <a:p>
            <a:endParaRPr lang="en-GB"/>
          </a:p>
        </p:txBody>
      </p:sp>
      <p:sp>
        <p:nvSpPr>
          <p:cNvPr id="8" name="Content Placeholder 7">
            <a:extLst>
              <a:ext uri="{FF2B5EF4-FFF2-40B4-BE49-F238E27FC236}">
                <a16:creationId xmlns:a16="http://schemas.microsoft.com/office/drawing/2014/main" id="{F3E6886F-1B8F-856C-02D9-75AE56525098}"/>
              </a:ext>
            </a:extLst>
          </p:cNvPr>
          <p:cNvSpPr>
            <a:spLocks noGrp="1"/>
          </p:cNvSpPr>
          <p:nvPr>
            <p:ph sz="quarter" idx="17"/>
          </p:nvPr>
        </p:nvSpPr>
        <p:spPr/>
        <p:txBody>
          <a:bodyPr/>
          <a:lstStyle/>
          <a:p>
            <a:r>
              <a:rPr lang="en-GB" dirty="0"/>
              <a:t>Predictive policing models use historical crime data, such as types of crimes committed, locations, times, and sometimes demographic information about known offenders. The objective is to predict future crime hotspots or individuals who might be at a higher risk of committing crimes.</a:t>
            </a:r>
          </a:p>
          <a:p>
            <a:endParaRPr lang="en-GB" dirty="0"/>
          </a:p>
        </p:txBody>
      </p:sp>
    </p:spTree>
    <p:extLst>
      <p:ext uri="{BB962C8B-B14F-4D97-AF65-F5344CB8AC3E}">
        <p14:creationId xmlns:p14="http://schemas.microsoft.com/office/powerpoint/2010/main" val="45737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F87F2E-D255-2803-8867-2B9E245DB1FE}"/>
              </a:ext>
            </a:extLst>
          </p:cNvPr>
          <p:cNvSpPr>
            <a:spLocks noGrp="1"/>
          </p:cNvSpPr>
          <p:nvPr>
            <p:ph type="title"/>
          </p:nvPr>
        </p:nvSpPr>
        <p:spPr/>
        <p:txBody>
          <a:bodyPr/>
          <a:lstStyle/>
          <a:p>
            <a:r>
              <a:rPr lang="en-GB" dirty="0"/>
              <a:t>Introduction</a:t>
            </a:r>
          </a:p>
        </p:txBody>
      </p:sp>
      <p:sp>
        <p:nvSpPr>
          <p:cNvPr id="6" name="Footer Placeholder 5">
            <a:extLst>
              <a:ext uri="{FF2B5EF4-FFF2-40B4-BE49-F238E27FC236}">
                <a16:creationId xmlns:a16="http://schemas.microsoft.com/office/drawing/2014/main" id="{DB7311B9-D0C0-3CB9-9ACD-C3936D686EAD}"/>
              </a:ext>
            </a:extLst>
          </p:cNvPr>
          <p:cNvSpPr>
            <a:spLocks noGrp="1"/>
          </p:cNvSpPr>
          <p:nvPr>
            <p:ph type="ftr" sz="quarter" idx="10"/>
          </p:nvPr>
        </p:nvSpPr>
        <p:spPr>
          <a:xfrm>
            <a:off x="310187" y="4748212"/>
            <a:ext cx="4105603" cy="273844"/>
          </a:xfrm>
        </p:spPr>
        <p:txBody>
          <a:bodyPr/>
          <a:lstStyle/>
          <a:p>
            <a:pPr defTabSz="685800"/>
            <a:endParaRPr lang="en-GB" dirty="0">
              <a:solidFill>
                <a:prstClr val="black"/>
              </a:solidFill>
              <a:latin typeface="Calibri"/>
            </a:endParaRPr>
          </a:p>
        </p:txBody>
      </p:sp>
      <p:sp>
        <p:nvSpPr>
          <p:cNvPr id="3" name="Slide Number Placeholder 2">
            <a:extLst>
              <a:ext uri="{FF2B5EF4-FFF2-40B4-BE49-F238E27FC236}">
                <a16:creationId xmlns:a16="http://schemas.microsoft.com/office/drawing/2014/main" id="{3B343364-8F6D-E178-FC7E-320B33C42E9F}"/>
              </a:ext>
            </a:extLst>
          </p:cNvPr>
          <p:cNvSpPr>
            <a:spLocks noGrp="1"/>
          </p:cNvSpPr>
          <p:nvPr>
            <p:ph type="sldNum" sz="quarter" idx="11"/>
          </p:nvPr>
        </p:nvSpPr>
        <p:spPr>
          <a:xfrm>
            <a:off x="8279130" y="4748212"/>
            <a:ext cx="647700" cy="273844"/>
          </a:xfrm>
        </p:spPr>
        <p:txBody>
          <a:bodyPr/>
          <a:lstStyle/>
          <a:p>
            <a:pPr defTabSz="685800"/>
            <a:fld id="{E8F1A65C-595C-4736-BF40-F7D31E789466}" type="slidenum">
              <a:rPr lang="en-GB">
                <a:solidFill>
                  <a:srgbClr val="3C1053"/>
                </a:solidFill>
                <a:latin typeface="Calibri"/>
              </a:rPr>
              <a:pPr defTabSz="685800"/>
              <a:t>2</a:t>
            </a:fld>
            <a:endParaRPr lang="en-GB" dirty="0">
              <a:solidFill>
                <a:srgbClr val="3C1053"/>
              </a:solidFill>
              <a:latin typeface="Calibri"/>
            </a:endParaRPr>
          </a:p>
        </p:txBody>
      </p:sp>
      <p:sp>
        <p:nvSpPr>
          <p:cNvPr id="11" name="Content Placeholder 10">
            <a:extLst>
              <a:ext uri="{FF2B5EF4-FFF2-40B4-BE49-F238E27FC236}">
                <a16:creationId xmlns:a16="http://schemas.microsoft.com/office/drawing/2014/main" id="{6DE21787-A68A-7BF3-4E59-E0A1AE74DAA7}"/>
              </a:ext>
            </a:extLst>
          </p:cNvPr>
          <p:cNvSpPr>
            <a:spLocks noGrp="1"/>
          </p:cNvSpPr>
          <p:nvPr>
            <p:ph sz="quarter" idx="17"/>
          </p:nvPr>
        </p:nvSpPr>
        <p:spPr/>
        <p:txBody>
          <a:bodyPr/>
          <a:lstStyle/>
          <a:p>
            <a:r>
              <a:rPr lang="en-GB" dirty="0"/>
              <a:t>Mathematical </a:t>
            </a:r>
            <a:r>
              <a:rPr lang="en-GB" dirty="0" err="1"/>
              <a:t>modeling</a:t>
            </a:r>
            <a:r>
              <a:rPr lang="en-GB" dirty="0"/>
              <a:t> is a critical tool for understanding, </a:t>
            </a:r>
            <a:r>
              <a:rPr lang="en-GB" dirty="0" err="1"/>
              <a:t>analyzing</a:t>
            </a:r>
            <a:r>
              <a:rPr lang="en-GB" dirty="0"/>
              <a:t>, and solving complex real-world problems across various disciplines. In this module, we will delve into the core concepts of mathematical </a:t>
            </a:r>
            <a:r>
              <a:rPr lang="en-GB" dirty="0" err="1"/>
              <a:t>modeling</a:t>
            </a:r>
            <a:r>
              <a:rPr lang="en-GB" dirty="0"/>
              <a:t> and how it is applied in practice.</a:t>
            </a:r>
          </a:p>
          <a:p>
            <a:endParaRPr lang="en-GB" dirty="0"/>
          </a:p>
        </p:txBody>
      </p:sp>
    </p:spTree>
    <p:custDataLst>
      <p:tags r:id="rId1"/>
    </p:custDataLst>
    <p:extLst>
      <p:ext uri="{BB962C8B-B14F-4D97-AF65-F5344CB8AC3E}">
        <p14:creationId xmlns:p14="http://schemas.microsoft.com/office/powerpoint/2010/main" val="201498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Case Study: Predictive Policing</a:t>
            </a:r>
          </a:p>
        </p:txBody>
      </p:sp>
      <p:sp>
        <p:nvSpPr>
          <p:cNvPr id="3" name="Content Placeholder 2"/>
          <p:cNvSpPr>
            <a:spLocks noGrp="1"/>
          </p:cNvSpPr>
          <p:nvPr>
            <p:ph idx="1"/>
          </p:nvPr>
        </p:nvSpPr>
        <p:spPr/>
        <p:txBody>
          <a:bodyPr/>
          <a:lstStyle/>
          <a:p>
            <a:pPr marL="0" lvl="0" indent="0">
              <a:buNone/>
            </a:pPr>
            <a:r>
              <a:rPr dirty="0"/>
              <a:t>Predictive policing models use historical crime data, such as types of crimes committed, locations, times, and sometimes demographic information about known offenders. The objective is to predict future crime hotspots or individuals who might be at a higher risk of committing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F985F8C-D3F5-ADDC-AD19-49D82B082B5A}"/>
              </a:ext>
            </a:extLst>
          </p:cNvPr>
          <p:cNvSpPr>
            <a:spLocks noGrp="1"/>
          </p:cNvSpPr>
          <p:nvPr>
            <p:ph type="pic" sz="quarter" idx="15"/>
          </p:nvPr>
        </p:nvSpPr>
        <p:spPr/>
        <p:txBody>
          <a:bodyPr/>
          <a:lstStyle/>
          <a:p>
            <a:endParaRPr lang="en-GB"/>
          </a:p>
        </p:txBody>
      </p:sp>
      <p:sp>
        <p:nvSpPr>
          <p:cNvPr id="4" name="Title 3">
            <a:extLst>
              <a:ext uri="{FF2B5EF4-FFF2-40B4-BE49-F238E27FC236}">
                <a16:creationId xmlns:a16="http://schemas.microsoft.com/office/drawing/2014/main" id="{3592DCF4-1373-FA39-CF6F-A610E354C7A8}"/>
              </a:ext>
            </a:extLst>
          </p:cNvPr>
          <p:cNvSpPr>
            <a:spLocks noGrp="1"/>
          </p:cNvSpPr>
          <p:nvPr>
            <p:ph type="title"/>
          </p:nvPr>
        </p:nvSpPr>
        <p:spPr/>
        <p:txBody>
          <a:bodyPr/>
          <a:lstStyle/>
          <a:p>
            <a:r>
              <a:rPr lang="en-GB" dirty="0"/>
              <a:t>Exercise</a:t>
            </a:r>
          </a:p>
        </p:txBody>
      </p:sp>
      <p:sp>
        <p:nvSpPr>
          <p:cNvPr id="5" name="Text Placeholder 4">
            <a:extLst>
              <a:ext uri="{FF2B5EF4-FFF2-40B4-BE49-F238E27FC236}">
                <a16:creationId xmlns:a16="http://schemas.microsoft.com/office/drawing/2014/main" id="{2F96983B-E2C1-CF9D-31BA-70854DED55F1}"/>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026656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39587-B2E8-290F-7953-0F15995D0067}"/>
              </a:ext>
            </a:extLst>
          </p:cNvPr>
          <p:cNvSpPr>
            <a:spLocks noGrp="1"/>
          </p:cNvSpPr>
          <p:nvPr>
            <p:ph type="title"/>
          </p:nvPr>
        </p:nvSpPr>
        <p:spPr/>
        <p:txBody>
          <a:bodyPr/>
          <a:lstStyle/>
          <a:p>
            <a:r>
              <a:rPr lang="en-GB" dirty="0"/>
              <a:t>Exercise</a:t>
            </a:r>
          </a:p>
        </p:txBody>
      </p:sp>
      <p:sp>
        <p:nvSpPr>
          <p:cNvPr id="4" name="Footer Placeholder 3">
            <a:extLst>
              <a:ext uri="{FF2B5EF4-FFF2-40B4-BE49-F238E27FC236}">
                <a16:creationId xmlns:a16="http://schemas.microsoft.com/office/drawing/2014/main" id="{103E271C-C91B-442C-098A-9610C3F3D9A9}"/>
              </a:ext>
            </a:extLst>
          </p:cNvPr>
          <p:cNvSpPr>
            <a:spLocks noGrp="1"/>
          </p:cNvSpPr>
          <p:nvPr>
            <p:ph type="ftr" sz="quarter" idx="10"/>
          </p:nvPr>
        </p:nvSpPr>
        <p:spPr/>
        <p:txBody>
          <a:bodyPr/>
          <a:lstStyle/>
          <a:p>
            <a:endParaRPr lang="en-GB" dirty="0"/>
          </a:p>
        </p:txBody>
      </p:sp>
      <p:sp>
        <p:nvSpPr>
          <p:cNvPr id="7" name="Text Placeholder 6">
            <a:extLst>
              <a:ext uri="{FF2B5EF4-FFF2-40B4-BE49-F238E27FC236}">
                <a16:creationId xmlns:a16="http://schemas.microsoft.com/office/drawing/2014/main" id="{DA164748-5F38-35DD-8434-65F54CD7D42D}"/>
              </a:ext>
            </a:extLst>
          </p:cNvPr>
          <p:cNvSpPr>
            <a:spLocks noGrp="1"/>
          </p:cNvSpPr>
          <p:nvPr>
            <p:ph type="body" sz="quarter" idx="12"/>
          </p:nvPr>
        </p:nvSpPr>
        <p:spPr/>
        <p:txBody>
          <a:bodyPr/>
          <a:lstStyle/>
          <a:p>
            <a:endParaRPr lang="en-GB"/>
          </a:p>
        </p:txBody>
      </p:sp>
      <p:sp>
        <p:nvSpPr>
          <p:cNvPr id="8" name="Content Placeholder 7">
            <a:extLst>
              <a:ext uri="{FF2B5EF4-FFF2-40B4-BE49-F238E27FC236}">
                <a16:creationId xmlns:a16="http://schemas.microsoft.com/office/drawing/2014/main" id="{AEA63910-E97C-8297-3AFD-9190CF80D3AB}"/>
              </a:ext>
            </a:extLst>
          </p:cNvPr>
          <p:cNvSpPr>
            <a:spLocks noGrp="1"/>
          </p:cNvSpPr>
          <p:nvPr>
            <p:ph sz="quarter" idx="17"/>
          </p:nvPr>
        </p:nvSpPr>
        <p:spPr/>
        <p:txBody>
          <a:bodyPr/>
          <a:lstStyle/>
          <a:p>
            <a:pPr marL="0" lvl="0" indent="0">
              <a:buNone/>
            </a:pPr>
            <a:r>
              <a:rPr lang="en-GB" dirty="0"/>
              <a:t>Last week, we asked you to think about a phenomena you would like to model. Now you have been given some formal steps and some ideas on how to model your phenomena, think now about how you may formalise this model?</a:t>
            </a:r>
          </a:p>
          <a:p>
            <a:pPr lvl="0"/>
            <a:r>
              <a:rPr lang="en-GB" dirty="0"/>
              <a:t>Think about what specific </a:t>
            </a:r>
            <a:r>
              <a:rPr lang="en-GB" dirty="0" err="1"/>
              <a:t>measureable</a:t>
            </a:r>
            <a:r>
              <a:rPr lang="en-GB" dirty="0"/>
              <a:t> phenomena you would like to measure</a:t>
            </a:r>
          </a:p>
          <a:p>
            <a:pPr lvl="0"/>
            <a:r>
              <a:rPr lang="en-GB" dirty="0"/>
              <a:t>Think about what these key factors are and how factors interact with one another?</a:t>
            </a:r>
          </a:p>
          <a:p>
            <a:pPr lvl="0"/>
            <a:r>
              <a:rPr lang="en-GB" dirty="0"/>
              <a:t>Think about how you might collect data for your model?</a:t>
            </a:r>
          </a:p>
          <a:p>
            <a:pPr lvl="0"/>
            <a:r>
              <a:rPr lang="en-GB" dirty="0"/>
              <a:t>Think about any biases your model may have and design some mitigation strategies for these</a:t>
            </a:r>
          </a:p>
          <a:p>
            <a:endParaRPr lang="en-GB" dirty="0"/>
          </a:p>
        </p:txBody>
      </p:sp>
    </p:spTree>
    <p:extLst>
      <p:ext uri="{BB962C8B-B14F-4D97-AF65-F5344CB8AC3E}">
        <p14:creationId xmlns:p14="http://schemas.microsoft.com/office/powerpoint/2010/main" val="208806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C081-B825-F041-D823-A61BD8DA5A01}"/>
              </a:ext>
            </a:extLst>
          </p:cNvPr>
          <p:cNvSpPr>
            <a:spLocks noGrp="1"/>
          </p:cNvSpPr>
          <p:nvPr>
            <p:ph type="title"/>
          </p:nvPr>
        </p:nvSpPr>
        <p:spPr/>
        <p:txBody>
          <a:bodyPr/>
          <a:lstStyle/>
          <a:p>
            <a:r>
              <a:rPr lang="en-GB" dirty="0"/>
              <a:t>Conclusion</a:t>
            </a:r>
          </a:p>
        </p:txBody>
      </p:sp>
      <p:sp>
        <p:nvSpPr>
          <p:cNvPr id="3" name="Footer Placeholder 2">
            <a:extLst>
              <a:ext uri="{FF2B5EF4-FFF2-40B4-BE49-F238E27FC236}">
                <a16:creationId xmlns:a16="http://schemas.microsoft.com/office/drawing/2014/main" id="{64158508-DB14-F7AB-4C6E-F8EAD1441579}"/>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1AEEC17A-14A7-4209-C96E-22BC9C6A5A9D}"/>
              </a:ext>
            </a:extLst>
          </p:cNvPr>
          <p:cNvSpPr>
            <a:spLocks noGrp="1"/>
          </p:cNvSpPr>
          <p:nvPr>
            <p:ph type="sldNum" sz="quarter" idx="11"/>
          </p:nvPr>
        </p:nvSpPr>
        <p:spPr/>
        <p:txBody>
          <a:bodyPr/>
          <a:lstStyle/>
          <a:p>
            <a:fld id="{E8F1A65C-595C-4736-BF40-F7D31E789466}" type="slidenum">
              <a:rPr lang="en-GB" smtClean="0"/>
              <a:pPr/>
              <a:t>23</a:t>
            </a:fld>
            <a:endParaRPr lang="en-GB" dirty="0"/>
          </a:p>
        </p:txBody>
      </p:sp>
      <p:sp>
        <p:nvSpPr>
          <p:cNvPr id="5" name="Text Placeholder 4">
            <a:extLst>
              <a:ext uri="{FF2B5EF4-FFF2-40B4-BE49-F238E27FC236}">
                <a16:creationId xmlns:a16="http://schemas.microsoft.com/office/drawing/2014/main" id="{DF68AF5E-3101-A7F1-D1AE-4A107020D79D}"/>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644ECB83-2CEC-0595-0882-BE9475E0D280}"/>
              </a:ext>
            </a:extLst>
          </p:cNvPr>
          <p:cNvSpPr>
            <a:spLocks noGrp="1"/>
          </p:cNvSpPr>
          <p:nvPr>
            <p:ph sz="quarter" idx="17"/>
          </p:nvPr>
        </p:nvSpPr>
        <p:spPr/>
        <p:txBody>
          <a:bodyPr/>
          <a:lstStyle/>
          <a:p>
            <a:r>
              <a:rPr lang="en-GB" dirty="0"/>
              <a:t>Both Mathematical </a:t>
            </a:r>
            <a:r>
              <a:rPr lang="en-GB" dirty="0" err="1"/>
              <a:t>modeling</a:t>
            </a:r>
            <a:r>
              <a:rPr lang="en-GB" dirty="0"/>
              <a:t> and Statistical modelling provide powerful and versatile approaches for tackling complex real-world problems. It involves abstraction, equations, assumptions, parameter estimation, validation, simulation, and interpretation. Whilst Mathematical models provide insights, support decision-making, and drive innovation in various fields. Statistical modelling also does this but relies on real world data to create and validate models.</a:t>
            </a:r>
          </a:p>
          <a:p>
            <a:endParaRPr lang="en-GB" dirty="0"/>
          </a:p>
        </p:txBody>
      </p:sp>
    </p:spTree>
    <p:extLst>
      <p:ext uri="{BB962C8B-B14F-4D97-AF65-F5344CB8AC3E}">
        <p14:creationId xmlns:p14="http://schemas.microsoft.com/office/powerpoint/2010/main" val="351947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C57D4-095C-ABD3-E750-1B2AB6945CCC}"/>
              </a:ext>
            </a:extLst>
          </p:cNvPr>
          <p:cNvSpPr>
            <a:spLocks noGrp="1"/>
          </p:cNvSpPr>
          <p:nvPr>
            <p:ph type="title"/>
          </p:nvPr>
        </p:nvSpPr>
        <p:spPr/>
        <p:txBody>
          <a:bodyPr/>
          <a:lstStyle/>
          <a:p>
            <a:r>
              <a:rPr lang="en-GB" dirty="0"/>
              <a:t>Learning Objectives</a:t>
            </a:r>
          </a:p>
        </p:txBody>
      </p:sp>
      <p:sp>
        <p:nvSpPr>
          <p:cNvPr id="3" name="Footer Placeholder 2">
            <a:extLst>
              <a:ext uri="{FF2B5EF4-FFF2-40B4-BE49-F238E27FC236}">
                <a16:creationId xmlns:a16="http://schemas.microsoft.com/office/drawing/2014/main" id="{9C153D3B-AD19-9DFE-4763-72129B99793C}"/>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3830582-4221-2004-455D-4CDF3F561077}"/>
              </a:ext>
            </a:extLst>
          </p:cNvPr>
          <p:cNvSpPr>
            <a:spLocks noGrp="1"/>
          </p:cNvSpPr>
          <p:nvPr>
            <p:ph type="sldNum" sz="quarter" idx="11"/>
          </p:nvPr>
        </p:nvSpPr>
        <p:spPr/>
        <p:txBody>
          <a:bodyPr/>
          <a:lstStyle/>
          <a:p>
            <a:fld id="{E8F1A65C-595C-4736-BF40-F7D31E789466}" type="slidenum">
              <a:rPr lang="en-GB" smtClean="0"/>
              <a:pPr/>
              <a:t>3</a:t>
            </a:fld>
            <a:endParaRPr lang="en-GB" dirty="0"/>
          </a:p>
        </p:txBody>
      </p:sp>
      <p:sp>
        <p:nvSpPr>
          <p:cNvPr id="9" name="Content Placeholder 8">
            <a:extLst>
              <a:ext uri="{FF2B5EF4-FFF2-40B4-BE49-F238E27FC236}">
                <a16:creationId xmlns:a16="http://schemas.microsoft.com/office/drawing/2014/main" id="{6E822196-A29F-A918-5878-9274FBBF3375}"/>
              </a:ext>
            </a:extLst>
          </p:cNvPr>
          <p:cNvSpPr>
            <a:spLocks noGrp="1"/>
          </p:cNvSpPr>
          <p:nvPr>
            <p:ph sz="quarter" idx="17"/>
          </p:nvPr>
        </p:nvSpPr>
        <p:spPr/>
        <p:txBody>
          <a:bodyPr/>
          <a:lstStyle/>
          <a:p>
            <a:pPr marL="171450" lvl="0" indent="-171450">
              <a:buFont typeface="Arial" panose="020B0604020202020204" pitchFamily="34" charset="0"/>
              <a:buChar char="•"/>
            </a:pPr>
            <a:r>
              <a:rPr lang="en-GB" dirty="0"/>
              <a:t>Understand what models and mathematical models are.</a:t>
            </a:r>
          </a:p>
          <a:p>
            <a:pPr marL="171450" lvl="0" indent="-171450">
              <a:buFont typeface="Arial" panose="020B0604020202020204" pitchFamily="34" charset="0"/>
              <a:buChar char="•"/>
            </a:pPr>
            <a:r>
              <a:rPr lang="en-GB" dirty="0"/>
              <a:t>Think about a real-world problem from a modelling perspective</a:t>
            </a:r>
          </a:p>
          <a:p>
            <a:pPr marL="171450" lvl="0" indent="-171450">
              <a:buFont typeface="Arial" panose="020B0604020202020204" pitchFamily="34" charset="0"/>
              <a:buChar char="•"/>
            </a:pPr>
            <a:r>
              <a:rPr lang="en-GB" dirty="0"/>
              <a:t>Framework of modelling</a:t>
            </a:r>
          </a:p>
          <a:p>
            <a:pPr marL="171450" lvl="0" indent="-171450">
              <a:buFont typeface="Arial" panose="020B0604020202020204" pitchFamily="34" charset="0"/>
              <a:buChar char="•"/>
            </a:pPr>
            <a:r>
              <a:rPr lang="en-GB" dirty="0"/>
              <a:t>Have a broad understanding of mathematical models and the scope of its application</a:t>
            </a:r>
          </a:p>
          <a:p>
            <a:endParaRPr lang="en-GB" dirty="0"/>
          </a:p>
        </p:txBody>
      </p:sp>
    </p:spTree>
    <p:extLst>
      <p:ext uri="{BB962C8B-B14F-4D97-AF65-F5344CB8AC3E}">
        <p14:creationId xmlns:p14="http://schemas.microsoft.com/office/powerpoint/2010/main" val="318947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C7FF-15E8-359B-BB59-CE93D2790E6A}"/>
              </a:ext>
            </a:extLst>
          </p:cNvPr>
          <p:cNvSpPr>
            <a:spLocks noGrp="1"/>
          </p:cNvSpPr>
          <p:nvPr>
            <p:ph type="title"/>
          </p:nvPr>
        </p:nvSpPr>
        <p:spPr/>
        <p:txBody>
          <a:bodyPr/>
          <a:lstStyle/>
          <a:p>
            <a:r>
              <a:rPr lang="en-GB" dirty="0"/>
              <a:t>What is a model?</a:t>
            </a:r>
          </a:p>
        </p:txBody>
      </p:sp>
      <p:sp>
        <p:nvSpPr>
          <p:cNvPr id="3" name="Footer Placeholder 2">
            <a:extLst>
              <a:ext uri="{FF2B5EF4-FFF2-40B4-BE49-F238E27FC236}">
                <a16:creationId xmlns:a16="http://schemas.microsoft.com/office/drawing/2014/main" id="{D5F2F583-BCF3-3F24-833E-97BF225D55F6}"/>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4C593052-2AAC-E2EA-C721-0AD38A72853F}"/>
              </a:ext>
            </a:extLst>
          </p:cNvPr>
          <p:cNvSpPr>
            <a:spLocks noGrp="1"/>
          </p:cNvSpPr>
          <p:nvPr>
            <p:ph type="sldNum" sz="quarter" idx="11"/>
          </p:nvPr>
        </p:nvSpPr>
        <p:spPr/>
        <p:txBody>
          <a:bodyPr/>
          <a:lstStyle/>
          <a:p>
            <a:fld id="{E8F1A65C-595C-4736-BF40-F7D31E789466}" type="slidenum">
              <a:rPr lang="en-GB" smtClean="0"/>
              <a:pPr/>
              <a:t>4</a:t>
            </a:fld>
            <a:endParaRPr lang="en-GB" dirty="0"/>
          </a:p>
        </p:txBody>
      </p:sp>
      <p:sp>
        <p:nvSpPr>
          <p:cNvPr id="6" name="Content Placeholder 5">
            <a:extLst>
              <a:ext uri="{FF2B5EF4-FFF2-40B4-BE49-F238E27FC236}">
                <a16:creationId xmlns:a16="http://schemas.microsoft.com/office/drawing/2014/main" id="{4C3BA101-4632-B345-C7A8-8D947EF80860}"/>
              </a:ext>
            </a:extLst>
          </p:cNvPr>
          <p:cNvSpPr>
            <a:spLocks noGrp="1"/>
          </p:cNvSpPr>
          <p:nvPr>
            <p:ph sz="quarter" idx="17"/>
          </p:nvPr>
        </p:nvSpPr>
        <p:spPr/>
        <p:txBody>
          <a:bodyPr/>
          <a:lstStyle/>
          <a:p>
            <a:pPr marL="0" lvl="0" indent="0">
              <a:buNone/>
            </a:pPr>
            <a:r>
              <a:rPr lang="en-GB" dirty="0"/>
              <a:t>There are three components of a model.</a:t>
            </a:r>
          </a:p>
          <a:p>
            <a:pPr marL="171450" lvl="0" indent="-171450">
              <a:buFont typeface="Arial" panose="020B0604020202020204" pitchFamily="34" charset="0"/>
              <a:buChar char="•"/>
            </a:pPr>
            <a:r>
              <a:rPr lang="en-GB" dirty="0"/>
              <a:t>Represents a phenomena</a:t>
            </a:r>
          </a:p>
          <a:p>
            <a:pPr marL="171450" lvl="0" indent="-171450">
              <a:buFont typeface="Arial" panose="020B0604020202020204" pitchFamily="34" charset="0"/>
              <a:buChar char="•"/>
            </a:pPr>
            <a:r>
              <a:rPr lang="en-GB" dirty="0"/>
              <a:t>Simple</a:t>
            </a:r>
          </a:p>
          <a:p>
            <a:pPr marL="171450" lvl="0" indent="-171450">
              <a:buFont typeface="Arial" panose="020B0604020202020204" pitchFamily="34" charset="0"/>
              <a:buChar char="•"/>
            </a:pPr>
            <a:r>
              <a:rPr lang="en-GB" dirty="0"/>
              <a:t>Flexible</a:t>
            </a:r>
          </a:p>
          <a:p>
            <a:pPr marL="0" lvl="0" indent="0">
              <a:buNone/>
            </a:pPr>
            <a:r>
              <a:rPr lang="en-GB" b="1" dirty="0"/>
              <a:t>An example of a Physical Model</a:t>
            </a:r>
            <a:r>
              <a:rPr lang="en-GB" dirty="0"/>
              <a:t> - Normally a prototype (constructed copy) of a real object - Examples: model building, bridges, airplane, solar system</a:t>
            </a:r>
          </a:p>
          <a:p>
            <a:pPr marL="0" lvl="0" indent="0">
              <a:buNone/>
            </a:pPr>
            <a:r>
              <a:rPr lang="en-GB" b="1" dirty="0"/>
              <a:t>An example of a Schematic Model</a:t>
            </a:r>
            <a:r>
              <a:rPr lang="en-GB" dirty="0"/>
              <a:t> - Normally used to visualize a system structure - Examples: Organisation charts, Maps, Diagrams, Process charts</a:t>
            </a:r>
          </a:p>
          <a:p>
            <a:pPr marL="0" lvl="0" indent="0">
              <a:buNone/>
            </a:pPr>
            <a:r>
              <a:rPr lang="en-GB" b="1" dirty="0"/>
              <a:t>An example of a Mathematical Model</a:t>
            </a:r>
            <a:r>
              <a:rPr lang="en-GB" dirty="0"/>
              <a:t> - A simple and flexible representation of a real object or phenomena using mathematical language - Examples: Algebraic equations, Differential equation, Algorithm - For data science: descriptive and inferential statistics</a:t>
            </a:r>
          </a:p>
          <a:p>
            <a:endParaRPr lang="en-GB" dirty="0"/>
          </a:p>
        </p:txBody>
      </p:sp>
    </p:spTree>
    <p:extLst>
      <p:ext uri="{BB962C8B-B14F-4D97-AF65-F5344CB8AC3E}">
        <p14:creationId xmlns:p14="http://schemas.microsoft.com/office/powerpoint/2010/main" val="223448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4BA8-E456-5F28-8157-A08C143C4F6D}"/>
              </a:ext>
            </a:extLst>
          </p:cNvPr>
          <p:cNvSpPr>
            <a:spLocks noGrp="1"/>
          </p:cNvSpPr>
          <p:nvPr>
            <p:ph type="title"/>
          </p:nvPr>
        </p:nvSpPr>
        <p:spPr/>
        <p:txBody>
          <a:bodyPr/>
          <a:lstStyle/>
          <a:p>
            <a:r>
              <a:rPr lang="en-GB" dirty="0"/>
              <a:t>Why Mathematics?</a:t>
            </a:r>
          </a:p>
        </p:txBody>
      </p:sp>
      <p:sp>
        <p:nvSpPr>
          <p:cNvPr id="3" name="Footer Placeholder 2">
            <a:extLst>
              <a:ext uri="{FF2B5EF4-FFF2-40B4-BE49-F238E27FC236}">
                <a16:creationId xmlns:a16="http://schemas.microsoft.com/office/drawing/2014/main" id="{57344543-478C-3FC4-2E33-D05E47C8FCEF}"/>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467D7453-095C-1CD9-F589-58BB3D68D8BD}"/>
              </a:ext>
            </a:extLst>
          </p:cNvPr>
          <p:cNvSpPr>
            <a:spLocks noGrp="1"/>
          </p:cNvSpPr>
          <p:nvPr>
            <p:ph type="sldNum" sz="quarter" idx="11"/>
          </p:nvPr>
        </p:nvSpPr>
        <p:spPr/>
        <p:txBody>
          <a:bodyPr/>
          <a:lstStyle/>
          <a:p>
            <a:fld id="{E8F1A65C-595C-4736-BF40-F7D31E789466}" type="slidenum">
              <a:rPr lang="en-GB" smtClean="0"/>
              <a:pPr/>
              <a:t>5</a:t>
            </a:fld>
            <a:endParaRPr lang="en-GB" dirty="0"/>
          </a:p>
        </p:txBody>
      </p:sp>
      <p:sp>
        <p:nvSpPr>
          <p:cNvPr id="6" name="Content Placeholder 5">
            <a:extLst>
              <a:ext uri="{FF2B5EF4-FFF2-40B4-BE49-F238E27FC236}">
                <a16:creationId xmlns:a16="http://schemas.microsoft.com/office/drawing/2014/main" id="{AB058F23-6258-9FBE-EF77-4709335886D0}"/>
              </a:ext>
            </a:extLst>
          </p:cNvPr>
          <p:cNvSpPr>
            <a:spLocks noGrp="1"/>
          </p:cNvSpPr>
          <p:nvPr>
            <p:ph sz="quarter" idx="17"/>
          </p:nvPr>
        </p:nvSpPr>
        <p:spPr/>
        <p:txBody>
          <a:bodyPr/>
          <a:lstStyle/>
          <a:p>
            <a:pPr marL="342900" lvl="0" indent="-342900">
              <a:buAutoNum type="arabicPeriod"/>
            </a:pPr>
            <a:r>
              <a:rPr lang="en-GB" dirty="0"/>
              <a:t>Mathematics is a precise language</a:t>
            </a:r>
          </a:p>
          <a:p>
            <a:pPr lvl="0"/>
            <a:r>
              <a:rPr lang="en-GB" dirty="0"/>
              <a:t>Forces us to formulate concrete ideas and assumptions in an unambiguous way.</a:t>
            </a:r>
          </a:p>
          <a:p>
            <a:pPr marL="342900" lvl="0" indent="-342900">
              <a:buAutoNum type="arabicPeriod" startAt="2"/>
            </a:pPr>
            <a:r>
              <a:rPr lang="en-GB" dirty="0"/>
              <a:t>Mathematics is a concise language</a:t>
            </a:r>
          </a:p>
          <a:p>
            <a:pPr lvl="0"/>
            <a:r>
              <a:rPr lang="en-GB" dirty="0"/>
              <a:t>One equation says more than 1000 words</a:t>
            </a:r>
          </a:p>
          <a:p>
            <a:pPr marL="342900" lvl="0" indent="-342900">
              <a:buAutoNum type="arabicPeriod" startAt="3"/>
            </a:pPr>
            <a:r>
              <a:rPr lang="en-GB" dirty="0"/>
              <a:t>Mathematics is a universal language</a:t>
            </a:r>
          </a:p>
          <a:p>
            <a:pPr lvl="0"/>
            <a:r>
              <a:rPr lang="en-GB" dirty="0"/>
              <a:t>Same mathematical techniques can be applied over a range of scales.</a:t>
            </a:r>
          </a:p>
          <a:p>
            <a:pPr marL="342900" lvl="0" indent="-342900">
              <a:buAutoNum type="arabicPeriod" startAt="4"/>
            </a:pPr>
            <a:r>
              <a:rPr lang="en-GB" dirty="0"/>
              <a:t>Mathematics is the language that computers understand best.</a:t>
            </a:r>
          </a:p>
          <a:p>
            <a:endParaRPr lang="en-GB" dirty="0"/>
          </a:p>
        </p:txBody>
      </p:sp>
    </p:spTree>
    <p:extLst>
      <p:ext uri="{BB962C8B-B14F-4D97-AF65-F5344CB8AC3E}">
        <p14:creationId xmlns:p14="http://schemas.microsoft.com/office/powerpoint/2010/main" val="289204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BA01-16DB-4914-2DF2-FBABEAE97023}"/>
              </a:ext>
            </a:extLst>
          </p:cNvPr>
          <p:cNvSpPr>
            <a:spLocks noGrp="1"/>
          </p:cNvSpPr>
          <p:nvPr>
            <p:ph type="title"/>
          </p:nvPr>
        </p:nvSpPr>
        <p:spPr/>
        <p:txBody>
          <a:bodyPr/>
          <a:lstStyle/>
          <a:p>
            <a:r>
              <a:rPr lang="en-GB" dirty="0"/>
              <a:t>Definitions</a:t>
            </a:r>
          </a:p>
        </p:txBody>
      </p:sp>
      <p:sp>
        <p:nvSpPr>
          <p:cNvPr id="3" name="Footer Placeholder 2">
            <a:extLst>
              <a:ext uri="{FF2B5EF4-FFF2-40B4-BE49-F238E27FC236}">
                <a16:creationId xmlns:a16="http://schemas.microsoft.com/office/drawing/2014/main" id="{9C08C0A2-1504-4CF7-7E8D-7EC039582C50}"/>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4522F5F0-4D5F-455D-48D5-FC7F17D2541F}"/>
              </a:ext>
            </a:extLst>
          </p:cNvPr>
          <p:cNvSpPr>
            <a:spLocks noGrp="1"/>
          </p:cNvSpPr>
          <p:nvPr>
            <p:ph type="sldNum" sz="quarter" idx="11"/>
          </p:nvPr>
        </p:nvSpPr>
        <p:spPr/>
        <p:txBody>
          <a:bodyPr/>
          <a:lstStyle/>
          <a:p>
            <a:fld id="{E8F1A65C-595C-4736-BF40-F7D31E789466}" type="slidenum">
              <a:rPr lang="en-GB" smtClean="0"/>
              <a:pPr/>
              <a:t>6</a:t>
            </a:fld>
            <a:endParaRPr lang="en-GB" dirty="0"/>
          </a:p>
        </p:txBody>
      </p:sp>
      <p:sp>
        <p:nvSpPr>
          <p:cNvPr id="6" name="Content Placeholder 5">
            <a:extLst>
              <a:ext uri="{FF2B5EF4-FFF2-40B4-BE49-F238E27FC236}">
                <a16:creationId xmlns:a16="http://schemas.microsoft.com/office/drawing/2014/main" id="{26013D03-27E1-61A9-9B6C-DDDE879C6D38}"/>
              </a:ext>
            </a:extLst>
          </p:cNvPr>
          <p:cNvSpPr>
            <a:spLocks noGrp="1"/>
          </p:cNvSpPr>
          <p:nvPr>
            <p:ph sz="quarter" idx="17"/>
          </p:nvPr>
        </p:nvSpPr>
        <p:spPr/>
        <p:txBody>
          <a:bodyPr/>
          <a:lstStyle/>
          <a:p>
            <a:r>
              <a:rPr lang="en-GB" dirty="0"/>
              <a:t>Mathematical </a:t>
            </a:r>
            <a:r>
              <a:rPr lang="en-GB" dirty="0" err="1"/>
              <a:t>modeling</a:t>
            </a:r>
            <a:r>
              <a:rPr lang="en-GB" dirty="0"/>
              <a:t> is the process of using mathematical equations, algorithms, and simulations to represent, </a:t>
            </a:r>
            <a:r>
              <a:rPr lang="en-GB" dirty="0" err="1"/>
              <a:t>analyze</a:t>
            </a:r>
            <a:r>
              <a:rPr lang="en-GB" dirty="0"/>
              <a:t>, and make predictions about real-world phenomena. It involves creating simplified, abstract representations of complex systems to gain insights and solve practical problems.</a:t>
            </a:r>
          </a:p>
          <a:p>
            <a:endParaRPr lang="en-GB" dirty="0"/>
          </a:p>
          <a:p>
            <a:r>
              <a:rPr lang="en-GB" dirty="0"/>
              <a:t>Statistical </a:t>
            </a:r>
            <a:r>
              <a:rPr lang="en-GB" dirty="0" err="1"/>
              <a:t>modeling</a:t>
            </a:r>
            <a:r>
              <a:rPr lang="en-GB" dirty="0"/>
              <a:t> is a process used to describe and understand the relationships between variables in a dataset. It involves the use of statistical techniques to </a:t>
            </a:r>
            <a:r>
              <a:rPr lang="en-GB" dirty="0" err="1"/>
              <a:t>analyze</a:t>
            </a:r>
            <a:r>
              <a:rPr lang="en-GB" dirty="0"/>
              <a:t> data, make predictions, and draw conclusions about the underlying patterns and structures within the data.</a:t>
            </a:r>
          </a:p>
          <a:p>
            <a:endParaRPr lang="en-GB" dirty="0"/>
          </a:p>
          <a:p>
            <a:endParaRPr lang="en-GB" dirty="0"/>
          </a:p>
        </p:txBody>
      </p:sp>
    </p:spTree>
    <p:extLst>
      <p:ext uri="{BB962C8B-B14F-4D97-AF65-F5344CB8AC3E}">
        <p14:creationId xmlns:p14="http://schemas.microsoft.com/office/powerpoint/2010/main" val="222853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D7BFDE-65BF-4106-E9F0-F36A7E7B4C5D}"/>
              </a:ext>
            </a:extLst>
          </p:cNvPr>
          <p:cNvSpPr>
            <a:spLocks noGrp="1"/>
          </p:cNvSpPr>
          <p:nvPr>
            <p:ph type="title"/>
          </p:nvPr>
        </p:nvSpPr>
        <p:spPr/>
        <p:txBody>
          <a:bodyPr/>
          <a:lstStyle/>
          <a:p>
            <a:r>
              <a:rPr lang="en-GB" dirty="0"/>
              <a:t>Key Concepts</a:t>
            </a:r>
          </a:p>
        </p:txBody>
      </p:sp>
      <p:sp>
        <p:nvSpPr>
          <p:cNvPr id="3" name="Footer Placeholder 2">
            <a:extLst>
              <a:ext uri="{FF2B5EF4-FFF2-40B4-BE49-F238E27FC236}">
                <a16:creationId xmlns:a16="http://schemas.microsoft.com/office/drawing/2014/main" id="{9BA57D97-0ACB-B99D-694D-44A7060D0881}"/>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C0D2B4D-5C83-D06C-A054-5DEB8B7132AB}"/>
              </a:ext>
            </a:extLst>
          </p:cNvPr>
          <p:cNvSpPr>
            <a:spLocks noGrp="1"/>
          </p:cNvSpPr>
          <p:nvPr>
            <p:ph type="sldNum" sz="quarter" idx="11"/>
          </p:nvPr>
        </p:nvSpPr>
        <p:spPr/>
        <p:txBody>
          <a:bodyPr/>
          <a:lstStyle/>
          <a:p>
            <a:fld id="{E8F1A65C-595C-4736-BF40-F7D31E789466}" type="slidenum">
              <a:rPr lang="en-GB" smtClean="0"/>
              <a:pPr/>
              <a:t>7</a:t>
            </a:fld>
            <a:endParaRPr lang="en-GB" dirty="0"/>
          </a:p>
        </p:txBody>
      </p:sp>
      <p:sp>
        <p:nvSpPr>
          <p:cNvPr id="8" name="Text Placeholder 7">
            <a:extLst>
              <a:ext uri="{FF2B5EF4-FFF2-40B4-BE49-F238E27FC236}">
                <a16:creationId xmlns:a16="http://schemas.microsoft.com/office/drawing/2014/main" id="{E03E4B02-BFE2-F022-D5AE-2B5EE9F5B425}"/>
              </a:ext>
            </a:extLst>
          </p:cNvPr>
          <p:cNvSpPr>
            <a:spLocks noGrp="1"/>
          </p:cNvSpPr>
          <p:nvPr>
            <p:ph type="body" sz="quarter" idx="12"/>
          </p:nvPr>
        </p:nvSpPr>
        <p:spPr/>
        <p:txBody>
          <a:bodyPr/>
          <a:lstStyle/>
          <a:p>
            <a:r>
              <a:rPr lang="en-GB" dirty="0"/>
              <a:t>What are the similarities? What are the differences?</a:t>
            </a:r>
          </a:p>
        </p:txBody>
      </p:sp>
      <p:sp>
        <p:nvSpPr>
          <p:cNvPr id="9" name="Text Placeholder 8">
            <a:extLst>
              <a:ext uri="{FF2B5EF4-FFF2-40B4-BE49-F238E27FC236}">
                <a16:creationId xmlns:a16="http://schemas.microsoft.com/office/drawing/2014/main" id="{3AD2CE13-478C-2CDF-E353-0B58DBDED42B}"/>
              </a:ext>
            </a:extLst>
          </p:cNvPr>
          <p:cNvSpPr>
            <a:spLocks noGrp="1"/>
          </p:cNvSpPr>
          <p:nvPr>
            <p:ph type="body" sz="quarter" idx="13"/>
          </p:nvPr>
        </p:nvSpPr>
        <p:spPr/>
        <p:txBody>
          <a:bodyPr/>
          <a:lstStyle/>
          <a:p>
            <a:pPr lvl="0"/>
            <a:r>
              <a:rPr lang="en-GB" dirty="0"/>
              <a:t>Mathematical Modelling</a:t>
            </a:r>
          </a:p>
          <a:p>
            <a:pPr marL="342900" lvl="0" indent="-342900">
              <a:buFont typeface="Arial" panose="020B0604020202020204" pitchFamily="34" charset="0"/>
              <a:buChar char="•"/>
            </a:pPr>
            <a:r>
              <a:rPr lang="en-GB" dirty="0"/>
              <a:t>Abstraction</a:t>
            </a:r>
          </a:p>
          <a:p>
            <a:pPr marL="342900" lvl="0" indent="-342900">
              <a:buFont typeface="Arial" panose="020B0604020202020204" pitchFamily="34" charset="0"/>
              <a:buChar char="•"/>
            </a:pPr>
            <a:r>
              <a:rPr lang="en-GB" b="1" dirty="0"/>
              <a:t>Variables</a:t>
            </a:r>
          </a:p>
          <a:p>
            <a:pPr marL="342900" lvl="0" indent="-342900">
              <a:buFont typeface="Arial" panose="020B0604020202020204" pitchFamily="34" charset="0"/>
              <a:buChar char="•"/>
            </a:pPr>
            <a:r>
              <a:rPr lang="en-GB" dirty="0"/>
              <a:t>Equations</a:t>
            </a:r>
          </a:p>
          <a:p>
            <a:pPr marL="342900" lvl="0" indent="-342900">
              <a:buFont typeface="Arial" panose="020B0604020202020204" pitchFamily="34" charset="0"/>
              <a:buChar char="•"/>
            </a:pPr>
            <a:r>
              <a:rPr lang="en-GB" b="1" dirty="0"/>
              <a:t>Assumptions</a:t>
            </a:r>
          </a:p>
          <a:p>
            <a:pPr marL="342900" lvl="0" indent="-342900">
              <a:buFont typeface="Arial" panose="020B0604020202020204" pitchFamily="34" charset="0"/>
              <a:buChar char="•"/>
            </a:pPr>
            <a:r>
              <a:rPr lang="en-GB" b="1" dirty="0"/>
              <a:t>Parameters</a:t>
            </a:r>
          </a:p>
          <a:p>
            <a:pPr marL="342900" lvl="0" indent="-342900">
              <a:buFont typeface="Arial" panose="020B0604020202020204" pitchFamily="34" charset="0"/>
              <a:buChar char="•"/>
            </a:pPr>
            <a:r>
              <a:rPr lang="en-GB" b="1" dirty="0"/>
              <a:t>Validation and Verification</a:t>
            </a:r>
          </a:p>
          <a:p>
            <a:pPr marL="342900" lvl="0" indent="-342900">
              <a:buFont typeface="Arial" panose="020B0604020202020204" pitchFamily="34" charset="0"/>
              <a:buChar char="•"/>
            </a:pPr>
            <a:r>
              <a:rPr lang="en-GB" dirty="0"/>
              <a:t>Simulation and Analysis</a:t>
            </a:r>
          </a:p>
          <a:p>
            <a:pPr marL="342900" lvl="0" indent="-342900">
              <a:buFont typeface="Arial" panose="020B0604020202020204" pitchFamily="34" charset="0"/>
              <a:buChar char="•"/>
            </a:pPr>
            <a:r>
              <a:rPr lang="en-GB" dirty="0"/>
              <a:t>Sensitivity Analysis</a:t>
            </a:r>
          </a:p>
          <a:p>
            <a:pPr marL="342900" lvl="0" indent="-342900">
              <a:buFont typeface="Arial" panose="020B0604020202020204" pitchFamily="34" charset="0"/>
              <a:buChar char="•"/>
            </a:pPr>
            <a:r>
              <a:rPr lang="en-GB" dirty="0"/>
              <a:t>Model Selection</a:t>
            </a:r>
          </a:p>
          <a:p>
            <a:pPr marL="342900" lvl="0" indent="-342900">
              <a:buFont typeface="Arial" panose="020B0604020202020204" pitchFamily="34" charset="0"/>
              <a:buChar char="•"/>
            </a:pPr>
            <a:r>
              <a:rPr lang="en-GB" dirty="0"/>
              <a:t>Interpretation</a:t>
            </a:r>
          </a:p>
          <a:p>
            <a:pPr marL="342900" lvl="0" indent="-342900">
              <a:buFont typeface="Arial" panose="020B0604020202020204" pitchFamily="34" charset="0"/>
              <a:buChar char="•"/>
            </a:pPr>
            <a:r>
              <a:rPr lang="en-GB" b="1" dirty="0"/>
              <a:t>Communication</a:t>
            </a:r>
          </a:p>
          <a:p>
            <a:pPr marL="342900" lvl="0" indent="-342900">
              <a:buAutoNum type="arabicPeriod"/>
            </a:pPr>
            <a:endParaRPr lang="en-GB" dirty="0"/>
          </a:p>
          <a:p>
            <a:pPr marL="342900" lvl="0" indent="-342900">
              <a:buAutoNum type="arabicPeriod"/>
            </a:pPr>
            <a:endParaRPr lang="en-GB" dirty="0"/>
          </a:p>
          <a:p>
            <a:pPr lvl="0"/>
            <a:r>
              <a:rPr lang="en-GB" dirty="0"/>
              <a:t>Statistical Modelling</a:t>
            </a:r>
          </a:p>
          <a:p>
            <a:pPr marL="342900" lvl="0" indent="-342900">
              <a:buFont typeface="Wingdings" panose="05000000000000000000" pitchFamily="2" charset="2"/>
              <a:buChar char="§"/>
            </a:pPr>
            <a:r>
              <a:rPr lang="en-GB" b="1" dirty="0"/>
              <a:t>Variables</a:t>
            </a:r>
          </a:p>
          <a:p>
            <a:pPr marL="342900" lvl="0" indent="-342900">
              <a:buFont typeface="Wingdings" panose="05000000000000000000" pitchFamily="2" charset="2"/>
              <a:buChar char="§"/>
            </a:pPr>
            <a:r>
              <a:rPr lang="en-GB" dirty="0"/>
              <a:t>Data Distribution</a:t>
            </a:r>
          </a:p>
          <a:p>
            <a:pPr marL="342900" lvl="0" indent="-342900">
              <a:buFont typeface="Wingdings" panose="05000000000000000000" pitchFamily="2" charset="2"/>
              <a:buChar char="§"/>
            </a:pPr>
            <a:r>
              <a:rPr lang="en-GB" dirty="0"/>
              <a:t>Probability Distributions</a:t>
            </a:r>
          </a:p>
          <a:p>
            <a:pPr marL="342900" lvl="0" indent="-342900">
              <a:buFont typeface="Wingdings" panose="05000000000000000000" pitchFamily="2" charset="2"/>
              <a:buChar char="§"/>
            </a:pPr>
            <a:r>
              <a:rPr lang="en-GB" b="1" dirty="0"/>
              <a:t>Parameters</a:t>
            </a:r>
          </a:p>
          <a:p>
            <a:pPr marL="342900" lvl="0" indent="-342900">
              <a:buFont typeface="Wingdings" panose="05000000000000000000" pitchFamily="2" charset="2"/>
              <a:buChar char="§"/>
            </a:pPr>
            <a:r>
              <a:rPr lang="en-GB" dirty="0"/>
              <a:t>Estimation</a:t>
            </a:r>
          </a:p>
          <a:p>
            <a:pPr marL="342900" lvl="0" indent="-342900">
              <a:buFont typeface="Wingdings" panose="05000000000000000000" pitchFamily="2" charset="2"/>
              <a:buChar char="§"/>
            </a:pPr>
            <a:r>
              <a:rPr lang="en-GB" dirty="0"/>
              <a:t>Hypothesis Testing</a:t>
            </a:r>
          </a:p>
          <a:p>
            <a:pPr marL="342900" lvl="0" indent="-342900">
              <a:buFont typeface="Wingdings" panose="05000000000000000000" pitchFamily="2" charset="2"/>
              <a:buChar char="§"/>
            </a:pPr>
            <a:r>
              <a:rPr lang="en-GB" dirty="0"/>
              <a:t>Regression Analysis</a:t>
            </a:r>
          </a:p>
          <a:p>
            <a:pPr marL="342900" lvl="0" indent="-342900">
              <a:buFont typeface="Wingdings" panose="05000000000000000000" pitchFamily="2" charset="2"/>
              <a:buChar char="§"/>
            </a:pPr>
            <a:r>
              <a:rPr lang="en-GB" b="1" dirty="0"/>
              <a:t>Model Assumptions</a:t>
            </a:r>
          </a:p>
          <a:p>
            <a:pPr marL="342900" lvl="0" indent="-342900">
              <a:buFont typeface="Wingdings" panose="05000000000000000000" pitchFamily="2" charset="2"/>
              <a:buChar char="§"/>
            </a:pPr>
            <a:r>
              <a:rPr lang="en-GB" b="1" dirty="0"/>
              <a:t>Model Selection and Validation</a:t>
            </a:r>
          </a:p>
          <a:p>
            <a:pPr marL="342900" lvl="0" indent="-342900">
              <a:buFont typeface="Wingdings" panose="05000000000000000000" pitchFamily="2" charset="2"/>
              <a:buChar char="§"/>
            </a:pPr>
            <a:r>
              <a:rPr lang="en-GB" dirty="0"/>
              <a:t>Uncertainty and Confidence Intervals</a:t>
            </a:r>
          </a:p>
          <a:p>
            <a:pPr marL="342900" lvl="0" indent="-342900">
              <a:buFont typeface="Wingdings" panose="05000000000000000000" pitchFamily="2" charset="2"/>
              <a:buChar char="§"/>
            </a:pPr>
            <a:r>
              <a:rPr lang="en-GB" b="1" dirty="0"/>
              <a:t>Communication</a:t>
            </a:r>
          </a:p>
          <a:p>
            <a:pPr marL="342900" lvl="0" indent="-342900">
              <a:buAutoNum type="arabicPeriod"/>
            </a:pPr>
            <a:endParaRPr lang="en-GB" dirty="0"/>
          </a:p>
          <a:p>
            <a:endParaRPr lang="en-GB" dirty="0"/>
          </a:p>
        </p:txBody>
      </p:sp>
    </p:spTree>
    <p:extLst>
      <p:ext uri="{BB962C8B-B14F-4D97-AF65-F5344CB8AC3E}">
        <p14:creationId xmlns:p14="http://schemas.microsoft.com/office/powerpoint/2010/main" val="156180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DDD0-0224-A85C-A348-08574873CBF8}"/>
              </a:ext>
            </a:extLst>
          </p:cNvPr>
          <p:cNvSpPr>
            <a:spLocks noGrp="1"/>
          </p:cNvSpPr>
          <p:nvPr>
            <p:ph type="title"/>
          </p:nvPr>
        </p:nvSpPr>
        <p:spPr/>
        <p:txBody>
          <a:bodyPr/>
          <a:lstStyle/>
          <a:p>
            <a:r>
              <a:rPr lang="en-GB" dirty="0"/>
              <a:t>Four stages of mathematical and statistical modelling</a:t>
            </a:r>
          </a:p>
        </p:txBody>
      </p:sp>
      <p:sp>
        <p:nvSpPr>
          <p:cNvPr id="3" name="Footer Placeholder 2">
            <a:extLst>
              <a:ext uri="{FF2B5EF4-FFF2-40B4-BE49-F238E27FC236}">
                <a16:creationId xmlns:a16="http://schemas.microsoft.com/office/drawing/2014/main" id="{56C9091E-9F9E-FC16-BA98-19C479AEF83C}"/>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3A4B502-FA8A-3F4C-C9E5-799591311375}"/>
              </a:ext>
            </a:extLst>
          </p:cNvPr>
          <p:cNvSpPr>
            <a:spLocks noGrp="1"/>
          </p:cNvSpPr>
          <p:nvPr>
            <p:ph type="sldNum" sz="quarter" idx="11"/>
          </p:nvPr>
        </p:nvSpPr>
        <p:spPr/>
        <p:txBody>
          <a:bodyPr/>
          <a:lstStyle/>
          <a:p>
            <a:fld id="{E8F1A65C-595C-4736-BF40-F7D31E789466}" type="slidenum">
              <a:rPr lang="en-GB" smtClean="0"/>
              <a:pPr/>
              <a:t>8</a:t>
            </a:fld>
            <a:endParaRPr lang="en-GB" dirty="0"/>
          </a:p>
        </p:txBody>
      </p:sp>
      <p:sp>
        <p:nvSpPr>
          <p:cNvPr id="7" name="Text Placeholder 6">
            <a:extLst>
              <a:ext uri="{FF2B5EF4-FFF2-40B4-BE49-F238E27FC236}">
                <a16:creationId xmlns:a16="http://schemas.microsoft.com/office/drawing/2014/main" id="{667DD3F5-AE33-AF9A-7340-E197CBC75361}"/>
              </a:ext>
            </a:extLst>
          </p:cNvPr>
          <p:cNvSpPr>
            <a:spLocks noGrp="1"/>
          </p:cNvSpPr>
          <p:nvPr>
            <p:ph type="body" sz="quarter" idx="12"/>
          </p:nvPr>
        </p:nvSpPr>
        <p:spPr/>
        <p:txBody>
          <a:bodyPr/>
          <a:lstStyle/>
          <a:p>
            <a:endParaRPr lang="en-GB"/>
          </a:p>
        </p:txBody>
      </p:sp>
      <p:sp>
        <p:nvSpPr>
          <p:cNvPr id="8" name="Content Placeholder 7">
            <a:extLst>
              <a:ext uri="{FF2B5EF4-FFF2-40B4-BE49-F238E27FC236}">
                <a16:creationId xmlns:a16="http://schemas.microsoft.com/office/drawing/2014/main" id="{4121D5F3-1AD4-5549-2E1E-3C45EED0B5AF}"/>
              </a:ext>
            </a:extLst>
          </p:cNvPr>
          <p:cNvSpPr>
            <a:spLocks noGrp="1"/>
          </p:cNvSpPr>
          <p:nvPr>
            <p:ph sz="quarter" idx="17"/>
          </p:nvPr>
        </p:nvSpPr>
        <p:spPr/>
        <p:txBody>
          <a:bodyPr/>
          <a:lstStyle/>
          <a:p>
            <a:pPr marL="342900" lvl="0" indent="-342900">
              <a:buAutoNum type="arabicPeriod"/>
            </a:pPr>
            <a:r>
              <a:rPr lang="en-GB" dirty="0"/>
              <a:t>Build the Model</a:t>
            </a:r>
          </a:p>
          <a:p>
            <a:pPr marL="342900" lvl="0" indent="-342900">
              <a:buAutoNum type="arabicPeriod"/>
            </a:pPr>
            <a:r>
              <a:rPr lang="en-GB" dirty="0"/>
              <a:t>Analyse the Model</a:t>
            </a:r>
          </a:p>
          <a:p>
            <a:pPr marL="342900" lvl="0" indent="-342900">
              <a:buAutoNum type="arabicPeriod"/>
            </a:pPr>
            <a:r>
              <a:rPr lang="en-GB" dirty="0"/>
              <a:t>Validate the Model</a:t>
            </a:r>
          </a:p>
          <a:p>
            <a:pPr marL="342900" lvl="0" indent="-342900">
              <a:buAutoNum type="arabicPeriod"/>
            </a:pPr>
            <a:r>
              <a:rPr lang="en-GB" dirty="0"/>
              <a:t>Apply the Model</a:t>
            </a:r>
          </a:p>
          <a:p>
            <a:endParaRPr lang="en-GB" dirty="0"/>
          </a:p>
        </p:txBody>
      </p:sp>
    </p:spTree>
    <p:extLst>
      <p:ext uri="{BB962C8B-B14F-4D97-AF65-F5344CB8AC3E}">
        <p14:creationId xmlns:p14="http://schemas.microsoft.com/office/powerpoint/2010/main" val="207801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30BF-7E08-D03A-F91B-D520140C80F9}"/>
              </a:ext>
            </a:extLst>
          </p:cNvPr>
          <p:cNvSpPr>
            <a:spLocks noGrp="1"/>
          </p:cNvSpPr>
          <p:nvPr>
            <p:ph type="title"/>
          </p:nvPr>
        </p:nvSpPr>
        <p:spPr/>
        <p:txBody>
          <a:bodyPr/>
          <a:lstStyle/>
          <a:p>
            <a:r>
              <a:rPr lang="en-GB" dirty="0"/>
              <a:t>What makes a good model?</a:t>
            </a:r>
          </a:p>
        </p:txBody>
      </p:sp>
      <p:sp>
        <p:nvSpPr>
          <p:cNvPr id="3" name="Footer Placeholder 2">
            <a:extLst>
              <a:ext uri="{FF2B5EF4-FFF2-40B4-BE49-F238E27FC236}">
                <a16:creationId xmlns:a16="http://schemas.microsoft.com/office/drawing/2014/main" id="{CE7CB04A-E8AA-41B7-97E7-4AFC293E975F}"/>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B04112B1-0D71-5BFF-0CB7-3903C87C946C}"/>
              </a:ext>
            </a:extLst>
          </p:cNvPr>
          <p:cNvSpPr>
            <a:spLocks noGrp="1"/>
          </p:cNvSpPr>
          <p:nvPr>
            <p:ph type="sldNum" sz="quarter" idx="11"/>
          </p:nvPr>
        </p:nvSpPr>
        <p:spPr/>
        <p:txBody>
          <a:bodyPr/>
          <a:lstStyle/>
          <a:p>
            <a:fld id="{E8F1A65C-595C-4736-BF40-F7D31E789466}" type="slidenum">
              <a:rPr lang="en-GB" smtClean="0"/>
              <a:pPr/>
              <a:t>9</a:t>
            </a:fld>
            <a:endParaRPr lang="en-GB" dirty="0"/>
          </a:p>
        </p:txBody>
      </p:sp>
      <p:sp>
        <p:nvSpPr>
          <p:cNvPr id="5" name="Text Placeholder 4">
            <a:extLst>
              <a:ext uri="{FF2B5EF4-FFF2-40B4-BE49-F238E27FC236}">
                <a16:creationId xmlns:a16="http://schemas.microsoft.com/office/drawing/2014/main" id="{2526B8C8-14CD-43F1-4D25-89D2B01CB1BA}"/>
              </a:ext>
            </a:extLst>
          </p:cNvPr>
          <p:cNvSpPr>
            <a:spLocks noGrp="1"/>
          </p:cNvSpPr>
          <p:nvPr>
            <p:ph type="body" sz="quarter" idx="12"/>
          </p:nvPr>
        </p:nvSpPr>
        <p:spPr/>
        <p:txBody>
          <a:bodyPr/>
          <a:lstStyle/>
          <a:p>
            <a:endParaRPr lang="en-GB"/>
          </a:p>
        </p:txBody>
      </p:sp>
      <p:sp>
        <p:nvSpPr>
          <p:cNvPr id="6" name="Content Placeholder 5">
            <a:extLst>
              <a:ext uri="{FF2B5EF4-FFF2-40B4-BE49-F238E27FC236}">
                <a16:creationId xmlns:a16="http://schemas.microsoft.com/office/drawing/2014/main" id="{D5362D38-978A-68EB-4880-3B80F382E573}"/>
              </a:ext>
            </a:extLst>
          </p:cNvPr>
          <p:cNvSpPr>
            <a:spLocks noGrp="1"/>
          </p:cNvSpPr>
          <p:nvPr>
            <p:ph sz="quarter" idx="17"/>
          </p:nvPr>
        </p:nvSpPr>
        <p:spPr/>
        <p:txBody>
          <a:bodyPr/>
          <a:lstStyle/>
          <a:p>
            <a:pPr marL="0" lvl="0" indent="0">
              <a:buNone/>
            </a:pPr>
            <a:r>
              <a:rPr lang="en-GB" dirty="0"/>
              <a:t>The key attributes of a good model.</a:t>
            </a:r>
          </a:p>
          <a:p>
            <a:pPr marL="342900" lvl="0" indent="-342900">
              <a:buAutoNum type="arabicPeriod"/>
            </a:pPr>
            <a:r>
              <a:rPr lang="en-GB" dirty="0"/>
              <a:t>Fit for purpose</a:t>
            </a:r>
          </a:p>
          <a:p>
            <a:pPr lvl="0"/>
            <a:r>
              <a:rPr lang="en-GB" dirty="0"/>
              <a:t>Precisely and concisely solves the real-world problem for the end users</a:t>
            </a:r>
          </a:p>
          <a:p>
            <a:pPr lvl="0"/>
            <a:r>
              <a:rPr lang="en-GB" dirty="0"/>
              <a:t>Appropriate balance between accuracy, simplicity and flexibility</a:t>
            </a:r>
          </a:p>
          <a:p>
            <a:pPr marL="342900" lvl="0" indent="-342900">
              <a:buAutoNum type="arabicPeriod" startAt="2"/>
            </a:pPr>
            <a:r>
              <a:rPr lang="en-GB" dirty="0"/>
              <a:t>For statistical predictive model: How easy is it to use your model for different types of data (replicability)</a:t>
            </a:r>
          </a:p>
          <a:p>
            <a:endParaRPr lang="en-GB" dirty="0"/>
          </a:p>
        </p:txBody>
      </p:sp>
    </p:spTree>
    <p:extLst>
      <p:ext uri="{BB962C8B-B14F-4D97-AF65-F5344CB8AC3E}">
        <p14:creationId xmlns:p14="http://schemas.microsoft.com/office/powerpoint/2010/main" val="2822063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University of Warwick">
  <a:themeElements>
    <a:clrScheme name="University of Warwick Colours">
      <a:dk1>
        <a:sysClr val="windowText" lastClr="000000"/>
      </a:dk1>
      <a:lt1>
        <a:sysClr val="window" lastClr="FFFFFF"/>
      </a:lt1>
      <a:dk2>
        <a:srgbClr val="3F4246"/>
      </a:dk2>
      <a:lt2>
        <a:srgbClr val="FFFFFF"/>
      </a:lt2>
      <a:accent1>
        <a:srgbClr val="3C1053"/>
      </a:accent1>
      <a:accent2>
        <a:srgbClr val="6DCDB8"/>
      </a:accent2>
      <a:accent3>
        <a:srgbClr val="CB333B"/>
      </a:accent3>
      <a:accent4>
        <a:srgbClr val="F1BE48"/>
      </a:accent4>
      <a:accent5>
        <a:srgbClr val="E87722"/>
      </a:accent5>
      <a:accent6>
        <a:srgbClr val="00A9CE"/>
      </a:accent6>
      <a:hlink>
        <a:srgbClr val="00A9CE"/>
      </a:hlink>
      <a:folHlink>
        <a:srgbClr val="CB333B"/>
      </a:folHlink>
    </a:clrScheme>
    <a:fontScheme name="Warwic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spcAft>
            <a:spcPts val="600"/>
          </a:spcAft>
          <a:defRPr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lnSpc>
            <a:spcPct val="100000"/>
          </a:lnSpc>
          <a:spcBef>
            <a:spcPts val="0"/>
          </a:spcBef>
          <a:spcAft>
            <a:spcPts val="800"/>
          </a:spcAft>
          <a:defRPr dirty="0" smtClean="0"/>
        </a:defPPr>
      </a:lstStyle>
    </a:txDef>
  </a:objectDefaults>
  <a:extraClrSchemeLst/>
  <a:extLst>
    <a:ext uri="{05A4C25C-085E-4340-85A3-A5531E510DB2}">
      <thm15:themeFamily xmlns:thm15="http://schemas.microsoft.com/office/thememl/2012/main" name="UoW PowerPoint Template.pptx" id="{297DD32F-A8CA-4B1C-8165-BEDAD9EEEB3C}" vid="{7EB86DD2-3F2D-44FE-9459-B2FCDD5A0F47}"/>
    </a:ext>
  </a:ext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On-screen Show (16:9)</PresentationFormat>
  <Paragraphs>116</Paragraphs>
  <Slides>23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Wingdings</vt:lpstr>
      <vt:lpstr>Office Theme</vt:lpstr>
      <vt:lpstr>University of Warwick</vt:lpstr>
      <vt:lpstr>Week 3 - Concepts in Mathematical and Statistical Modelling</vt:lpstr>
      <vt:lpstr>Introduction</vt:lpstr>
      <vt:lpstr>Learning Objectives</vt:lpstr>
      <vt:lpstr>What is a model?</vt:lpstr>
      <vt:lpstr>Why Mathematics?</vt:lpstr>
      <vt:lpstr>Definitions</vt:lpstr>
      <vt:lpstr>Key Concepts</vt:lpstr>
      <vt:lpstr>Four stages of mathematical and statistical modelling</vt:lpstr>
      <vt:lpstr>What makes a good model?</vt:lpstr>
      <vt:lpstr>Drawback of Modelling</vt:lpstr>
      <vt:lpstr>Biases in modelling</vt:lpstr>
      <vt:lpstr>Data Bias</vt:lpstr>
      <vt:lpstr>Selection Bias</vt:lpstr>
      <vt:lpstr>Confirmation Bias</vt:lpstr>
      <vt:lpstr>Algorithmic Bias</vt:lpstr>
      <vt:lpstr>Simplicity Bias</vt:lpstr>
      <vt:lpstr>Social and Ethical Bias</vt:lpstr>
      <vt:lpstr>Case Study: Predictive Policing</vt:lpstr>
      <vt:lpstr>Predictive Policing</vt:lpstr>
      <vt:lpstr>Case Study: Predictive Policing</vt:lpstr>
      <vt:lpstr>Exercise</vt:lpstr>
      <vt:lpstr>Exercise</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 Concepts in Mathematical and Statistical Modelling</dc:title>
  <dc:creator>Joe Alcantara</dc:creator>
  <cp:keywords/>
  <cp:lastModifiedBy>Joe Alcantara</cp:lastModifiedBy>
  <cp:revision>1</cp:revision>
  <dcterms:created xsi:type="dcterms:W3CDTF">2024-02-23T12:12:10Z</dcterms:created>
  <dcterms:modified xsi:type="dcterms:W3CDTF">2024-02-25T13:12:32Z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