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9D1C-0218-CDC4-0EF5-184CDA825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D909A-80B4-50D8-EC62-D6F371809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B6A65-7A76-3C09-DC33-D3C6D867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D3A-3DB9-499E-B9F5-7B2D936907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C229-0150-3097-98F8-85DFB4F1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8560-CBFF-069A-821B-29AC921F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45D2-C24F-4CB7-B179-DFF4DD71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25D3-A3EF-7B0C-F5CF-AE64AB66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AFEA8-C9B3-499B-8892-95FD68889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32FF6-5827-B4BE-6D52-E9DA100F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D3A-3DB9-499E-B9F5-7B2D936907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4908-8410-FBFA-859C-C89534BC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70AA5-9934-4928-1153-0571AB58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45D2-C24F-4CB7-B179-DFF4DD71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9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89BB1-A7E5-29F7-8B5F-FD5B98B59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C8421-306C-0D23-B26B-3FAF15FB9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B998-1B59-9AF3-3A45-E1CC4241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D3A-3DB9-499E-B9F5-7B2D936907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D5268-99F5-F77D-45E2-613364D3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4BE8A-ACF7-8DF8-B4E7-34F753D0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45D2-C24F-4CB7-B179-DFF4DD71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669A-EAC5-C084-D3CC-B5286C6C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7051-C400-717F-5011-4CF2951B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73A7-DBD0-7EB0-E26C-3F163A77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D3A-3DB9-499E-B9F5-7B2D936907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71C3-19DD-E1EE-EA2E-A0CC0F56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459A-4ECB-91A9-4D78-54AF9311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45D2-C24F-4CB7-B179-DFF4DD71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A382-0938-26BD-0D01-6180F587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1E8F5-D1AC-466F-C4EE-10BAA60A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F3E36-BEA7-24ED-5589-717761E0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D3A-3DB9-499E-B9F5-7B2D936907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D9CB3-F59C-709A-CEE6-9F187BAC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17D7-7C77-571F-00C4-516611FE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45D2-C24F-4CB7-B179-DFF4DD71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6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0767-5B17-73D5-E48B-E8492497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2C1F-35D5-E5A9-FD2E-B30052F13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AF54E-0ACD-F57C-42DE-24FCF903F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7BBAA-BA83-E7AB-68DF-AC6A37F4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D3A-3DB9-499E-B9F5-7B2D936907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A193B-6E5E-A32D-D2AB-045A5A34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67122-9412-F0D5-40B6-9B046E33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45D2-C24F-4CB7-B179-DFF4DD71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92E0-D267-3E26-7319-219A72A7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F52D3-220B-FA21-8F20-21F1055F4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11D22-8848-D66B-5C68-FE3DE654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4954D-3932-F073-901B-F991E62F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CA665-9580-F08E-6B2C-4B9C0A3A0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150E6-70FC-4C00-EF79-CF6B5F23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D3A-3DB9-499E-B9F5-7B2D936907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E4C8D-891A-017D-0573-74418E72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86060-584F-E5AC-5070-89EFBE4D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45D2-C24F-4CB7-B179-DFF4DD71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4C57-F2C0-3518-2777-E51F2C10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FD2E7-B35C-44E6-B602-D78AEF1E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D3A-3DB9-499E-B9F5-7B2D936907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5B397-27D8-7143-A49A-AFABEFC3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83E7E-5AC3-7850-6DF7-EA8074AF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45D2-C24F-4CB7-B179-DFF4DD71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8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F6FB-9E9D-4778-2574-B5479CCA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D3A-3DB9-499E-B9F5-7B2D936907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403C9-783C-A4A6-7133-A880056D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DDF1C-372C-10C9-D72E-EB010E57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45D2-C24F-4CB7-B179-DFF4DD71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D11A-A57D-A859-767F-B3679628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E97D-8CAE-8B32-CDEB-5565E1057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14F69-F118-63E5-719F-0B9D9AB62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AE591-EA8F-9AF4-6FF0-44B55668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D3A-3DB9-499E-B9F5-7B2D936907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3D1F3-621A-384F-E928-7B146AA5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D5E66-5304-C32F-AAA4-F65EBEA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45D2-C24F-4CB7-B179-DFF4DD71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E1AD-A847-20EF-B0F9-01F20792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60EC6-6541-FC8D-A376-7F236ACF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7BA88-4E23-0B3B-4BE6-CF885B8EB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7A4FB-E5B1-329A-CEFC-3AE83E9B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1D3A-3DB9-499E-B9F5-7B2D936907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ECED5-A9A2-B955-3842-62947909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5589E-52F3-FAD6-3C7F-210AB507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45D2-C24F-4CB7-B179-DFF4DD71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81016-DCC5-5C1C-E4CE-9091D266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E935-6BE3-EA03-C04A-59A6A100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B9E1-42AB-C64D-242D-1705D2876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1D3A-3DB9-499E-B9F5-7B2D9369076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D5DE-48EE-C921-0485-9054BAF3C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A62B-A0DF-3969-E774-2E838E2A6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45D2-C24F-4CB7-B179-DFF4DD717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A222-4EBD-FD20-F52C-634533AA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9429-EB22-49CA-41A9-839D8EF1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Cassandra database on Astra Cloud</a:t>
            </a:r>
          </a:p>
          <a:p>
            <a:pPr lvl="1"/>
            <a:r>
              <a:rPr lang="en-US" dirty="0"/>
              <a:t>Database creation</a:t>
            </a:r>
          </a:p>
          <a:p>
            <a:pPr lvl="1"/>
            <a:r>
              <a:rPr lang="en-US" dirty="0"/>
              <a:t>Secure connection bundle</a:t>
            </a:r>
          </a:p>
          <a:p>
            <a:pPr lvl="1"/>
            <a:r>
              <a:rPr lang="en-US" dirty="0"/>
              <a:t>Token generation</a:t>
            </a:r>
          </a:p>
          <a:p>
            <a:r>
              <a:rPr lang="en-US" dirty="0"/>
              <a:t>Java Client setup</a:t>
            </a:r>
          </a:p>
          <a:p>
            <a:pPr lvl="1"/>
            <a:r>
              <a:rPr lang="en-US" dirty="0"/>
              <a:t>Maven dependencies and java libraries</a:t>
            </a:r>
          </a:p>
          <a:p>
            <a:pPr lvl="1"/>
            <a:r>
              <a:rPr lang="en-US" dirty="0"/>
              <a:t>CQL Session creation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6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387-51D5-810D-FCF4-6C215E40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6F91-ACCE-4589-A7AD-2EE9F2CE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Creating a </a:t>
            </a:r>
            <a:r>
              <a:rPr lang="en-US" dirty="0" err="1"/>
              <a:t>keyspace</a:t>
            </a:r>
            <a:r>
              <a:rPr lang="en-US" dirty="0"/>
              <a:t> ‘library’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a table ‘books’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Altering the table ‘books’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Inserting data into ‘books’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Querying from ‘books’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another table ‘</a:t>
            </a:r>
            <a:r>
              <a:rPr lang="en-US" dirty="0" err="1"/>
              <a:t>booksByTitle</a:t>
            </a:r>
            <a:r>
              <a:rPr lang="en-US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Batch query to insert data to both tables at once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Deleting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Deleting </a:t>
            </a:r>
            <a:r>
              <a:rPr lang="en-US" dirty="0" err="1"/>
              <a:t>keyspace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16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Required Setup</vt:lpstr>
      <vt:lpstr>Step-by-step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Required Setup</dc:title>
  <dc:creator>Joe Arul Susai Prakash</dc:creator>
  <cp:lastModifiedBy>Joe Arul Susai Prakash</cp:lastModifiedBy>
  <cp:revision>1</cp:revision>
  <dcterms:created xsi:type="dcterms:W3CDTF">2023-03-20T17:49:16Z</dcterms:created>
  <dcterms:modified xsi:type="dcterms:W3CDTF">2023-03-20T20:53:29Z</dcterms:modified>
</cp:coreProperties>
</file>