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e2fa306d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e2fa306d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e2fa306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e2fa306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e2fa306d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e2fa306d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e2fa306d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e2fa306d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6979c0025f75f9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6979c0025f75f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e361c9d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7e361c9d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dc862e44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7dc862e4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dc862e4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dc862e4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e2fa306d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e2fa306d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e2fa306d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e2fa306d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e2fa306d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e2fa306d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e2fa306d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e2fa306d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10" Type="http://schemas.openxmlformats.org/officeDocument/2006/relationships/image" Target="../media/image19.png"/><Relationship Id="rId9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15.png"/><Relationship Id="rId7" Type="http://schemas.openxmlformats.org/officeDocument/2006/relationships/image" Target="../media/image21.jpg"/><Relationship Id="rId8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azaar.hlysllrs.me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Bazaar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Donna-Frances SEI-Flex Immersive Cohort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2942250" y="395425"/>
            <a:ext cx="325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Order History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Page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-714175" y="-323375"/>
            <a:ext cx="35136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Wireframes</a:t>
            </a:r>
            <a:endParaRPr sz="2500"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800" y="734125"/>
            <a:ext cx="6110401" cy="39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/>
        </p:nvSpPr>
        <p:spPr>
          <a:xfrm>
            <a:off x="2942250" y="395425"/>
            <a:ext cx="325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User Profile Page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3"/>
          <p:cNvSpPr txBox="1"/>
          <p:nvPr>
            <p:ph type="title"/>
          </p:nvPr>
        </p:nvSpPr>
        <p:spPr>
          <a:xfrm>
            <a:off x="-714175" y="-323375"/>
            <a:ext cx="35136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Wireframes</a:t>
            </a:r>
            <a:endParaRPr sz="2500"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175" y="734125"/>
            <a:ext cx="5609649" cy="39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-714175" y="-323375"/>
            <a:ext cx="35136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Wireframes</a:t>
            </a:r>
            <a:endParaRPr sz="2500"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650" y="734125"/>
            <a:ext cx="6116701" cy="39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2942250" y="395425"/>
            <a:ext cx="325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Favorites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Page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-714175" y="-323375"/>
            <a:ext cx="35136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Wireframes</a:t>
            </a:r>
            <a:endParaRPr sz="2500"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825" y="734125"/>
            <a:ext cx="6084351" cy="39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/>
        </p:nvSpPr>
        <p:spPr>
          <a:xfrm>
            <a:off x="2942250" y="395425"/>
            <a:ext cx="325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Shop Management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Page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355350" y="499750"/>
            <a:ext cx="2433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2375"/>
            <a:ext cx="8839202" cy="3558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214250" y="5652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 rotWithShape="1">
          <a:blip r:embed="rId3">
            <a:alphaModFix/>
          </a:blip>
          <a:srcRect b="8541" l="33065" r="33217" t="7389"/>
          <a:stretch/>
        </p:blipFill>
        <p:spPr>
          <a:xfrm>
            <a:off x="2467400" y="1340600"/>
            <a:ext cx="1024374" cy="13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950" y="1400409"/>
            <a:ext cx="1303675" cy="1244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 rotWithShape="1">
          <a:blip r:embed="rId5">
            <a:alphaModFix/>
          </a:blip>
          <a:srcRect b="0" l="13172" r="14729" t="0"/>
          <a:stretch/>
        </p:blipFill>
        <p:spPr>
          <a:xfrm>
            <a:off x="1404425" y="1309625"/>
            <a:ext cx="1024375" cy="14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6135" y="1747375"/>
            <a:ext cx="2414940" cy="70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25874" y="788850"/>
            <a:ext cx="3206423" cy="846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 rotWithShape="1">
          <a:blip r:embed="rId8">
            <a:alphaModFix/>
          </a:blip>
          <a:srcRect b="18735" l="0" r="0" t="18729"/>
          <a:stretch/>
        </p:blipFill>
        <p:spPr>
          <a:xfrm>
            <a:off x="701500" y="3946013"/>
            <a:ext cx="2430209" cy="7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02450" y="3973850"/>
            <a:ext cx="2322275" cy="704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03876" y="2645050"/>
            <a:ext cx="2536257" cy="132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853950" y="1727525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u="sng">
                <a:solidFill>
                  <a:schemeClr val="hlink"/>
                </a:solidFill>
                <a:hlinkClick r:id="rId3"/>
              </a:rPr>
              <a:t>Live Link</a:t>
            </a:r>
            <a:endParaRPr sz="4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853950" y="1727525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Thank You!</a:t>
            </a:r>
            <a:endParaRPr sz="6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Questions?</a:t>
            </a:r>
            <a:endParaRPr sz="6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Bazaar is an online marketplace that allows boutique and bespoke sellers to share their high-quality goods across the globe. Users are allowed to both be buyers and sellers. The selling is accomplished by users </a:t>
            </a:r>
            <a:r>
              <a:rPr lang="en" sz="1500"/>
              <a:t>creating</a:t>
            </a:r>
            <a:r>
              <a:rPr lang="en" sz="1500"/>
              <a:t> a virtual store which allows them to list their unique products and allow anyone across the </a:t>
            </a:r>
            <a:r>
              <a:rPr lang="en" sz="1500"/>
              <a:t>globe to order them.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-2688175" y="65500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Team Etsy</a:t>
            </a:r>
            <a:endParaRPr sz="3100"/>
          </a:p>
        </p:txBody>
      </p:sp>
      <p:sp>
        <p:nvSpPr>
          <p:cNvPr id="85" name="Google Shape;85;p15"/>
          <p:cNvSpPr txBox="1"/>
          <p:nvPr/>
        </p:nvSpPr>
        <p:spPr>
          <a:xfrm>
            <a:off x="938800" y="1695975"/>
            <a:ext cx="2846700" cy="26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Donna: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Hailey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Sellars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Brendan Mohan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Jamie Boeing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Avary Mitchell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523100" y="1695975"/>
            <a:ext cx="2657400" cy="23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Frances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Joezari Borlongan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Michael Terry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Nick Daly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Jacob Zagorenko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293850" y="674500"/>
            <a:ext cx="2556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Feature 1 - Seller Stores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Any user can create their own unique store within the site.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The store allows the user to list their </a:t>
            </a:r>
            <a:r>
              <a:rPr lang="en" sz="1600"/>
              <a:t>unique items for sale to any user on the site.</a:t>
            </a:r>
            <a:r>
              <a:rPr lang="en" sz="1600"/>
              <a:t> </a:t>
            </a:r>
            <a:endParaRPr sz="1600"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3036297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Feature 2 - Search Bar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We implemented a search bar which </a:t>
            </a:r>
            <a:r>
              <a:rPr lang="en" sz="1600"/>
              <a:t>allows us to search for specific products across the site.</a:t>
            </a:r>
            <a:endParaRPr sz="1800"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6072603" y="153850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Feature 3 - Image Uploading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can upload images of their product directly to their stores.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Users are also able to upload a profile image </a:t>
            </a:r>
            <a:r>
              <a:rPr lang="en" sz="1600"/>
              <a:t>allowing</a:t>
            </a:r>
            <a:r>
              <a:rPr lang="en" sz="1600"/>
              <a:t> for enhanced customization.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-561775" y="-307050"/>
            <a:ext cx="35136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Models</a:t>
            </a:r>
            <a:endParaRPr sz="2500"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175" y="527625"/>
            <a:ext cx="6757658" cy="408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1135675" y="397075"/>
            <a:ext cx="325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Home Page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775" y="738900"/>
            <a:ext cx="2605307" cy="390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4000" y="738903"/>
            <a:ext cx="2460550" cy="390792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4814525" y="397075"/>
            <a:ext cx="325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Home Page - Hero Image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-714175" y="-323375"/>
            <a:ext cx="35136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Wireframes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575825" y="397075"/>
            <a:ext cx="325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Shopping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Page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5328738" y="397075"/>
            <a:ext cx="325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Seller Shop Page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38" y="767575"/>
            <a:ext cx="3344675" cy="38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473" y="767575"/>
            <a:ext cx="3804052" cy="38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>
            <p:ph type="title"/>
          </p:nvPr>
        </p:nvSpPr>
        <p:spPr>
          <a:xfrm>
            <a:off x="-714175" y="-323375"/>
            <a:ext cx="35136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Wireframes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-714175" y="-323375"/>
            <a:ext cx="35136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Wireframes</a:t>
            </a:r>
            <a:endParaRPr sz="2500"/>
          </a:p>
        </p:txBody>
      </p:sp>
      <p:sp>
        <p:nvSpPr>
          <p:cNvPr id="124" name="Google Shape;124;p20"/>
          <p:cNvSpPr txBox="1"/>
          <p:nvPr/>
        </p:nvSpPr>
        <p:spPr>
          <a:xfrm>
            <a:off x="572750" y="395425"/>
            <a:ext cx="325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Item Detail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Page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5052438" y="395425"/>
            <a:ext cx="325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Cart Page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1999" l="0" r="0" t="-2000"/>
          <a:stretch/>
        </p:blipFill>
        <p:spPr>
          <a:xfrm>
            <a:off x="513325" y="734125"/>
            <a:ext cx="3513600" cy="3944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0600" y="734125"/>
            <a:ext cx="4583173" cy="387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2942250" y="395425"/>
            <a:ext cx="325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Checkout Page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-714175" y="-323375"/>
            <a:ext cx="35136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Wireframes</a:t>
            </a:r>
            <a:endParaRPr sz="2500"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638" y="734125"/>
            <a:ext cx="6040724" cy="39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