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Darker Grotesque"/>
      <p:regular r:id="rId10"/>
      <p:bold r:id="rId11"/>
    </p:embeddedFont>
    <p:embeddedFont>
      <p:font typeface="Barlow Medium"/>
      <p:regular r:id="rId12"/>
      <p:bold r:id="rId13"/>
      <p:italic r:id="rId14"/>
      <p:boldItalic r:id="rId15"/>
    </p:embeddedFont>
    <p:embeddedFont>
      <p:font typeface="PT Sans"/>
      <p:regular r:id="rId16"/>
      <p:bold r:id="rId17"/>
      <p:italic r:id="rId18"/>
      <p:boldItalic r:id="rId19"/>
    </p:embeddedFont>
    <p:embeddedFont>
      <p:font typeface="Barlow"/>
      <p:regular r:id="rId20"/>
      <p:bold r:id="rId21"/>
      <p:italic r:id="rId22"/>
      <p:boldItalic r:id="rId23"/>
    </p:embeddedFont>
    <p:embeddedFont>
      <p:font typeface="Darker Grotesque Black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regular.fntdata"/><Relationship Id="rId22" Type="http://schemas.openxmlformats.org/officeDocument/2006/relationships/font" Target="fonts/Barlow-italic.fntdata"/><Relationship Id="rId21" Type="http://schemas.openxmlformats.org/officeDocument/2006/relationships/font" Target="fonts/Barlow-bold.fntdata"/><Relationship Id="rId24" Type="http://schemas.openxmlformats.org/officeDocument/2006/relationships/font" Target="fonts/DarkerGrotesqueBlack-bold.fntdata"/><Relationship Id="rId23" Type="http://schemas.openxmlformats.org/officeDocument/2006/relationships/font" Target="fonts/Barlow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DarkerGrotesque-bold.fntdata"/><Relationship Id="rId10" Type="http://schemas.openxmlformats.org/officeDocument/2006/relationships/font" Target="fonts/DarkerGrotesque-regular.fntdata"/><Relationship Id="rId13" Type="http://schemas.openxmlformats.org/officeDocument/2006/relationships/font" Target="fonts/BarlowMedium-bold.fntdata"/><Relationship Id="rId12" Type="http://schemas.openxmlformats.org/officeDocument/2006/relationships/font" Target="fonts/BarlowMedium-regular.fntdata"/><Relationship Id="rId15" Type="http://schemas.openxmlformats.org/officeDocument/2006/relationships/font" Target="fonts/BarlowMedium-boldItalic.fntdata"/><Relationship Id="rId14" Type="http://schemas.openxmlformats.org/officeDocument/2006/relationships/font" Target="fonts/BarlowMedium-italic.fntdata"/><Relationship Id="rId17" Type="http://schemas.openxmlformats.org/officeDocument/2006/relationships/font" Target="fonts/PTSans-bold.fntdata"/><Relationship Id="rId16" Type="http://schemas.openxmlformats.org/officeDocument/2006/relationships/font" Target="fonts/PTSans-regular.fntdata"/><Relationship Id="rId19" Type="http://schemas.openxmlformats.org/officeDocument/2006/relationships/font" Target="fonts/PTSans-boldItalic.fntdata"/><Relationship Id="rId18" Type="http://schemas.openxmlformats.org/officeDocument/2006/relationships/font" Target="fonts/PT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72580533f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72580533f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4d99d1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84d99d1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939659153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939659153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0" name="Google Shape;10;p2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fmla="val 3848" name="adj"/>
              </a:avLst>
            </a:prstGeom>
            <a:solidFill>
              <a:schemeClr val="dk2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85738" rotWithShape="0" algn="bl" dir="3000000" dist="47625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1738925" y="1235288"/>
            <a:ext cx="5666100" cy="21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739019" y="3432363"/>
            <a:ext cx="5666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1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88" name="Google Shape;88;p11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fmla="val 3848" name="adj"/>
              </a:avLst>
            </a:prstGeom>
            <a:solidFill>
              <a:schemeClr val="dk2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85738" rotWithShape="0" algn="bl" dir="3000000" dist="47625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3" name="Google Shape;93;p11"/>
          <p:cNvSpPr txBox="1"/>
          <p:nvPr>
            <p:ph hasCustomPrompt="1" type="title"/>
          </p:nvPr>
        </p:nvSpPr>
        <p:spPr>
          <a:xfrm>
            <a:off x="1284000" y="1518138"/>
            <a:ext cx="6576000" cy="1396200"/>
          </a:xfrm>
          <a:prstGeom prst="rect">
            <a:avLst/>
          </a:prstGeom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4" name="Google Shape;94;p11"/>
          <p:cNvSpPr txBox="1"/>
          <p:nvPr>
            <p:ph idx="1" type="subTitle"/>
          </p:nvPr>
        </p:nvSpPr>
        <p:spPr>
          <a:xfrm>
            <a:off x="1284000" y="3128213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3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98" name="Google Shape;98;p13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fmla="val 3848" name="adj"/>
              </a:avLst>
            </a:prstGeom>
            <a:solidFill>
              <a:schemeClr val="dk2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85738" rotWithShape="0" algn="bl" dir="3000000" dist="47625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3" name="Google Shape;103;p1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hasCustomPrompt="1" idx="2" type="title"/>
          </p:nvPr>
        </p:nvSpPr>
        <p:spPr>
          <a:xfrm>
            <a:off x="1505400" y="1504162"/>
            <a:ext cx="734700" cy="5727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hasCustomPrompt="1" idx="3" type="title"/>
          </p:nvPr>
        </p:nvSpPr>
        <p:spPr>
          <a:xfrm>
            <a:off x="1505400" y="3090116"/>
            <a:ext cx="734700" cy="5727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hasCustomPrompt="1" idx="4" type="title"/>
          </p:nvPr>
        </p:nvSpPr>
        <p:spPr>
          <a:xfrm>
            <a:off x="4204675" y="1504162"/>
            <a:ext cx="734700" cy="5727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hasCustomPrompt="1" idx="5" type="title"/>
          </p:nvPr>
        </p:nvSpPr>
        <p:spPr>
          <a:xfrm>
            <a:off x="4204675" y="3090116"/>
            <a:ext cx="734700" cy="5727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hasCustomPrompt="1" idx="6" type="title"/>
          </p:nvPr>
        </p:nvSpPr>
        <p:spPr>
          <a:xfrm>
            <a:off x="6903950" y="1504162"/>
            <a:ext cx="734700" cy="5727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hasCustomPrompt="1" idx="7" type="title"/>
          </p:nvPr>
        </p:nvSpPr>
        <p:spPr>
          <a:xfrm>
            <a:off x="6903950" y="3090116"/>
            <a:ext cx="734700" cy="5727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idx="1" type="subTitle"/>
          </p:nvPr>
        </p:nvSpPr>
        <p:spPr>
          <a:xfrm>
            <a:off x="720000" y="2213388"/>
            <a:ext cx="23055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8" type="subTitle"/>
          </p:nvPr>
        </p:nvSpPr>
        <p:spPr>
          <a:xfrm>
            <a:off x="3419275" y="2213388"/>
            <a:ext cx="23055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9" type="subTitle"/>
          </p:nvPr>
        </p:nvSpPr>
        <p:spPr>
          <a:xfrm>
            <a:off x="6118550" y="2213388"/>
            <a:ext cx="23055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13" type="subTitle"/>
          </p:nvPr>
        </p:nvSpPr>
        <p:spPr>
          <a:xfrm>
            <a:off x="720000" y="3799263"/>
            <a:ext cx="23055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idx="14" type="subTitle"/>
          </p:nvPr>
        </p:nvSpPr>
        <p:spPr>
          <a:xfrm>
            <a:off x="3419275" y="3799263"/>
            <a:ext cx="23055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15" type="subTitle"/>
          </p:nvPr>
        </p:nvSpPr>
        <p:spPr>
          <a:xfrm>
            <a:off x="6118550" y="3799263"/>
            <a:ext cx="23055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4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18" name="Google Shape;118;p14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fmla="val 3848" name="adj"/>
              </a:avLst>
            </a:prstGeom>
            <a:solidFill>
              <a:schemeClr val="dk2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85738" rotWithShape="0" algn="bl" dir="3000000" dist="47625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3" name="Google Shape;123;p1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" type="subTitle"/>
          </p:nvPr>
        </p:nvSpPr>
        <p:spPr>
          <a:xfrm>
            <a:off x="2363650" y="1515162"/>
            <a:ext cx="4854000" cy="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2" type="subTitle"/>
          </p:nvPr>
        </p:nvSpPr>
        <p:spPr>
          <a:xfrm>
            <a:off x="2363644" y="2628674"/>
            <a:ext cx="4854000" cy="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6" name="Google Shape;126;p14"/>
          <p:cNvSpPr txBox="1"/>
          <p:nvPr>
            <p:ph idx="3" type="subTitle"/>
          </p:nvPr>
        </p:nvSpPr>
        <p:spPr>
          <a:xfrm>
            <a:off x="2363652" y="3742174"/>
            <a:ext cx="4854000" cy="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4" type="subTitle"/>
          </p:nvPr>
        </p:nvSpPr>
        <p:spPr>
          <a:xfrm>
            <a:off x="2363650" y="1133338"/>
            <a:ext cx="48540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28" name="Google Shape;128;p14"/>
          <p:cNvSpPr txBox="1"/>
          <p:nvPr>
            <p:ph idx="5" type="subTitle"/>
          </p:nvPr>
        </p:nvSpPr>
        <p:spPr>
          <a:xfrm>
            <a:off x="2363655" y="2246850"/>
            <a:ext cx="48540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29" name="Google Shape;129;p14"/>
          <p:cNvSpPr txBox="1"/>
          <p:nvPr>
            <p:ph idx="6" type="subTitle"/>
          </p:nvPr>
        </p:nvSpPr>
        <p:spPr>
          <a:xfrm>
            <a:off x="2363659" y="3360350"/>
            <a:ext cx="48540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5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32" name="Google Shape;132;p15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fmla="val 3848" name="adj"/>
              </a:avLst>
            </a:prstGeom>
            <a:solidFill>
              <a:schemeClr val="dk2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85738" rotWithShape="0" algn="bl" dir="3000000" dist="47625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7" name="Google Shape;137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1" type="subTitle"/>
          </p:nvPr>
        </p:nvSpPr>
        <p:spPr>
          <a:xfrm>
            <a:off x="1598950" y="1753075"/>
            <a:ext cx="2592600" cy="10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2" type="subTitle"/>
          </p:nvPr>
        </p:nvSpPr>
        <p:spPr>
          <a:xfrm>
            <a:off x="5477578" y="1753075"/>
            <a:ext cx="2592600" cy="10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3" type="subTitle"/>
          </p:nvPr>
        </p:nvSpPr>
        <p:spPr>
          <a:xfrm>
            <a:off x="1598950" y="3298725"/>
            <a:ext cx="2592600" cy="10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4" type="subTitle"/>
          </p:nvPr>
        </p:nvSpPr>
        <p:spPr>
          <a:xfrm>
            <a:off x="5477578" y="3298725"/>
            <a:ext cx="2592600" cy="10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5" type="subTitle"/>
          </p:nvPr>
        </p:nvSpPr>
        <p:spPr>
          <a:xfrm>
            <a:off x="1598951" y="1371775"/>
            <a:ext cx="25926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43" name="Google Shape;143;p15"/>
          <p:cNvSpPr txBox="1"/>
          <p:nvPr>
            <p:ph idx="6" type="subTitle"/>
          </p:nvPr>
        </p:nvSpPr>
        <p:spPr>
          <a:xfrm>
            <a:off x="1598951" y="2917575"/>
            <a:ext cx="25926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44" name="Google Shape;144;p15"/>
          <p:cNvSpPr txBox="1"/>
          <p:nvPr>
            <p:ph idx="7" type="subTitle"/>
          </p:nvPr>
        </p:nvSpPr>
        <p:spPr>
          <a:xfrm>
            <a:off x="5477563" y="1371775"/>
            <a:ext cx="25926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45" name="Google Shape;145;p15"/>
          <p:cNvSpPr txBox="1"/>
          <p:nvPr>
            <p:ph idx="8" type="subTitle"/>
          </p:nvPr>
        </p:nvSpPr>
        <p:spPr>
          <a:xfrm>
            <a:off x="5477563" y="2917575"/>
            <a:ext cx="25926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6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48" name="Google Shape;148;p16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fmla="val 3848" name="adj"/>
              </a:avLst>
            </a:prstGeom>
            <a:solidFill>
              <a:schemeClr val="dk2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85738" rotWithShape="0" algn="bl" dir="3000000" dist="47625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3" name="Google Shape;153;p1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idx="1" type="subTitle"/>
          </p:nvPr>
        </p:nvSpPr>
        <p:spPr>
          <a:xfrm>
            <a:off x="801000" y="1753075"/>
            <a:ext cx="2333700" cy="10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16"/>
          <p:cNvSpPr txBox="1"/>
          <p:nvPr>
            <p:ph idx="2" type="subTitle"/>
          </p:nvPr>
        </p:nvSpPr>
        <p:spPr>
          <a:xfrm>
            <a:off x="3410347" y="1753079"/>
            <a:ext cx="2319600" cy="10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6" name="Google Shape;156;p16"/>
          <p:cNvSpPr txBox="1"/>
          <p:nvPr>
            <p:ph idx="3" type="subTitle"/>
          </p:nvPr>
        </p:nvSpPr>
        <p:spPr>
          <a:xfrm>
            <a:off x="801075" y="3298725"/>
            <a:ext cx="2333700" cy="10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7" name="Google Shape;157;p16"/>
          <p:cNvSpPr txBox="1"/>
          <p:nvPr>
            <p:ph idx="4" type="subTitle"/>
          </p:nvPr>
        </p:nvSpPr>
        <p:spPr>
          <a:xfrm>
            <a:off x="3410348" y="3298726"/>
            <a:ext cx="2319600" cy="10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8" name="Google Shape;158;p16"/>
          <p:cNvSpPr txBox="1"/>
          <p:nvPr>
            <p:ph idx="5" type="subTitle"/>
          </p:nvPr>
        </p:nvSpPr>
        <p:spPr>
          <a:xfrm>
            <a:off x="6007901" y="1753080"/>
            <a:ext cx="2328900" cy="10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9" name="Google Shape;159;p16"/>
          <p:cNvSpPr txBox="1"/>
          <p:nvPr>
            <p:ph idx="6" type="subTitle"/>
          </p:nvPr>
        </p:nvSpPr>
        <p:spPr>
          <a:xfrm>
            <a:off x="6007902" y="3298726"/>
            <a:ext cx="2328900" cy="10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" name="Google Shape;160;p16"/>
          <p:cNvSpPr txBox="1"/>
          <p:nvPr>
            <p:ph idx="7" type="subTitle"/>
          </p:nvPr>
        </p:nvSpPr>
        <p:spPr>
          <a:xfrm>
            <a:off x="800875" y="1371775"/>
            <a:ext cx="23337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61" name="Google Shape;161;p16"/>
          <p:cNvSpPr txBox="1"/>
          <p:nvPr>
            <p:ph idx="8" type="subTitle"/>
          </p:nvPr>
        </p:nvSpPr>
        <p:spPr>
          <a:xfrm>
            <a:off x="3417192" y="1371775"/>
            <a:ext cx="23106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62" name="Google Shape;162;p16"/>
          <p:cNvSpPr txBox="1"/>
          <p:nvPr>
            <p:ph idx="9" type="subTitle"/>
          </p:nvPr>
        </p:nvSpPr>
        <p:spPr>
          <a:xfrm>
            <a:off x="6003225" y="1371775"/>
            <a:ext cx="23289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63" name="Google Shape;163;p16"/>
          <p:cNvSpPr txBox="1"/>
          <p:nvPr>
            <p:ph idx="13" type="subTitle"/>
          </p:nvPr>
        </p:nvSpPr>
        <p:spPr>
          <a:xfrm>
            <a:off x="801075" y="2917575"/>
            <a:ext cx="23337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64" name="Google Shape;164;p16"/>
          <p:cNvSpPr txBox="1"/>
          <p:nvPr>
            <p:ph idx="14" type="subTitle"/>
          </p:nvPr>
        </p:nvSpPr>
        <p:spPr>
          <a:xfrm>
            <a:off x="3417189" y="2917574"/>
            <a:ext cx="23106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65" name="Google Shape;165;p16"/>
          <p:cNvSpPr txBox="1"/>
          <p:nvPr>
            <p:ph idx="15" type="subTitle"/>
          </p:nvPr>
        </p:nvSpPr>
        <p:spPr>
          <a:xfrm>
            <a:off x="6012490" y="2917575"/>
            <a:ext cx="23196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7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68" name="Google Shape;168;p17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fmla="val 3848" name="adj"/>
              </a:avLst>
            </a:prstGeom>
            <a:solidFill>
              <a:schemeClr val="dk2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85738" rotWithShape="0" algn="bl" dir="3000000" dist="47625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73" name="Google Shape;173;p17"/>
          <p:cNvSpPr txBox="1"/>
          <p:nvPr>
            <p:ph hasCustomPrompt="1" type="title"/>
          </p:nvPr>
        </p:nvSpPr>
        <p:spPr>
          <a:xfrm>
            <a:off x="798388" y="2751471"/>
            <a:ext cx="3492600" cy="7689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7"/>
          <p:cNvSpPr txBox="1"/>
          <p:nvPr>
            <p:ph idx="1" type="subTitle"/>
          </p:nvPr>
        </p:nvSpPr>
        <p:spPr>
          <a:xfrm>
            <a:off x="798400" y="3678522"/>
            <a:ext cx="34926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5" name="Google Shape;175;p17"/>
          <p:cNvSpPr txBox="1"/>
          <p:nvPr>
            <p:ph hasCustomPrompt="1" idx="2" type="title"/>
          </p:nvPr>
        </p:nvSpPr>
        <p:spPr>
          <a:xfrm>
            <a:off x="2825700" y="1040485"/>
            <a:ext cx="3492600" cy="7689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17"/>
          <p:cNvSpPr txBox="1"/>
          <p:nvPr>
            <p:ph idx="3" type="subTitle"/>
          </p:nvPr>
        </p:nvSpPr>
        <p:spPr>
          <a:xfrm>
            <a:off x="2825700" y="1967824"/>
            <a:ext cx="34926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7" name="Google Shape;177;p17"/>
          <p:cNvSpPr txBox="1"/>
          <p:nvPr>
            <p:ph hasCustomPrompt="1" idx="4" type="title"/>
          </p:nvPr>
        </p:nvSpPr>
        <p:spPr>
          <a:xfrm>
            <a:off x="4853013" y="2751471"/>
            <a:ext cx="3492600" cy="7689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8" name="Google Shape;178;p17"/>
          <p:cNvSpPr txBox="1"/>
          <p:nvPr>
            <p:ph idx="5" type="subTitle"/>
          </p:nvPr>
        </p:nvSpPr>
        <p:spPr>
          <a:xfrm>
            <a:off x="4853025" y="3678522"/>
            <a:ext cx="34926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8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81" name="Google Shape;181;p18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fmla="val 3848" name="adj"/>
              </a:avLst>
            </a:prstGeom>
            <a:solidFill>
              <a:schemeClr val="dk2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85738" rotWithShape="0" algn="bl" dir="3000000" dist="47625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86" name="Google Shape;186;p18"/>
          <p:cNvSpPr txBox="1"/>
          <p:nvPr>
            <p:ph type="title"/>
          </p:nvPr>
        </p:nvSpPr>
        <p:spPr>
          <a:xfrm>
            <a:off x="2731630" y="889625"/>
            <a:ext cx="36807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18"/>
          <p:cNvSpPr txBox="1"/>
          <p:nvPr>
            <p:ph idx="1" type="subTitle"/>
          </p:nvPr>
        </p:nvSpPr>
        <p:spPr>
          <a:xfrm>
            <a:off x="2731599" y="1899375"/>
            <a:ext cx="36807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8" name="Google Shape;188;p18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</a:t>
            </a: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sz="1200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9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91" name="Google Shape;191;p19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fmla="val 3848" name="adj"/>
              </a:avLst>
            </a:prstGeom>
            <a:solidFill>
              <a:schemeClr val="dk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85738" rotWithShape="0" algn="bl" dir="3000000" dist="47625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20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98" name="Google Shape;198;p20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fmla="val 3848" name="adj"/>
              </a:avLst>
            </a:pr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85738" rotWithShape="0" algn="bl" dir="3000000" dist="47625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9" name="Google Shape;19;p3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fmla="val 3848" name="adj"/>
              </a:avLst>
            </a:prstGeom>
            <a:solidFill>
              <a:schemeClr val="dk2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85738" rotWithShape="0" algn="bl" dir="3000000" dist="47625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4" name="Google Shape;24;p3"/>
          <p:cNvSpPr txBox="1"/>
          <p:nvPr>
            <p:ph type="title"/>
          </p:nvPr>
        </p:nvSpPr>
        <p:spPr>
          <a:xfrm>
            <a:off x="4047175" y="2775800"/>
            <a:ext cx="4383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3"/>
          <p:cNvSpPr txBox="1"/>
          <p:nvPr>
            <p:ph hasCustomPrompt="1" idx="2" type="title"/>
          </p:nvPr>
        </p:nvSpPr>
        <p:spPr>
          <a:xfrm>
            <a:off x="4047175" y="1525800"/>
            <a:ext cx="1731600" cy="10140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/>
          <p:nvPr>
            <p:ph idx="3" type="pic"/>
          </p:nvPr>
        </p:nvSpPr>
        <p:spPr>
          <a:xfrm>
            <a:off x="713225" y="1200862"/>
            <a:ext cx="2760600" cy="2741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4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29" name="Google Shape;29;p4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fmla="val 3848" name="adj"/>
              </a:avLst>
            </a:prstGeom>
            <a:solidFill>
              <a:schemeClr val="dk2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85738" rotWithShape="0" algn="bl" dir="3000000" dist="47625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4" name="Google Shape;34;p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5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38" name="Google Shape;38;p5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fmla="val 3848" name="adj"/>
              </a:avLst>
            </a:prstGeom>
            <a:solidFill>
              <a:schemeClr val="dk2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85738" rotWithShape="0" algn="bl" dir="3000000" dist="47625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3" name="Google Shape;43;p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" type="subTitle"/>
          </p:nvPr>
        </p:nvSpPr>
        <p:spPr>
          <a:xfrm>
            <a:off x="4923249" y="2762675"/>
            <a:ext cx="2505600" cy="14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subTitle"/>
          </p:nvPr>
        </p:nvSpPr>
        <p:spPr>
          <a:xfrm>
            <a:off x="1715375" y="2762675"/>
            <a:ext cx="2505600" cy="14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3" type="subTitle"/>
          </p:nvPr>
        </p:nvSpPr>
        <p:spPr>
          <a:xfrm>
            <a:off x="1715375" y="2383429"/>
            <a:ext cx="25056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4" type="subTitle"/>
          </p:nvPr>
        </p:nvSpPr>
        <p:spPr>
          <a:xfrm>
            <a:off x="4923250" y="2383429"/>
            <a:ext cx="25056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6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50" name="Google Shape;50;p6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fmla="val 3848" name="adj"/>
              </a:avLst>
            </a:prstGeom>
            <a:solidFill>
              <a:schemeClr val="dk2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85738" rotWithShape="0" algn="bl" dir="3000000" dist="47625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5" name="Google Shape;55;p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58" name="Google Shape;58;p7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fmla="val 3848" name="adj"/>
              </a:avLst>
            </a:prstGeom>
            <a:solidFill>
              <a:schemeClr val="dk2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85738" rotWithShape="0" algn="bl" dir="3000000" dist="47625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3" name="Google Shape;63;p7"/>
          <p:cNvSpPr txBox="1"/>
          <p:nvPr>
            <p:ph type="title"/>
          </p:nvPr>
        </p:nvSpPr>
        <p:spPr>
          <a:xfrm>
            <a:off x="811975" y="1315000"/>
            <a:ext cx="4294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" type="subTitle"/>
          </p:nvPr>
        </p:nvSpPr>
        <p:spPr>
          <a:xfrm>
            <a:off x="811975" y="1887700"/>
            <a:ext cx="4294800" cy="20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65" name="Google Shape;65;p7"/>
          <p:cNvSpPr/>
          <p:nvPr>
            <p:ph idx="2" type="pic"/>
          </p:nvPr>
        </p:nvSpPr>
        <p:spPr>
          <a:xfrm>
            <a:off x="5643775" y="922900"/>
            <a:ext cx="2787000" cy="3453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68" name="Google Shape;68;p8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fmla="val 3848" name="adj"/>
              </a:avLst>
            </a:prstGeom>
            <a:solidFill>
              <a:schemeClr val="dk2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85738" rotWithShape="0" algn="bl" dir="3000000" dist="47625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3" name="Google Shape;73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9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76" name="Google Shape;76;p9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fmla="val 3848" name="adj"/>
              </a:avLst>
            </a:prstGeom>
            <a:solidFill>
              <a:schemeClr val="dk2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85738" rotWithShape="0" algn="bl" dir="3000000" dist="47625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>
            <p:ph idx="2" type="pic"/>
          </p:nvPr>
        </p:nvSpPr>
        <p:spPr>
          <a:xfrm>
            <a:off x="-22325" y="-21050"/>
            <a:ext cx="9201900" cy="5164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3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5.xml"/><Relationship Id="rId4" Type="http://schemas.openxmlformats.org/officeDocument/2006/relationships/slide" Target="/ppt/slides/slide3.xml"/><Relationship Id="rId5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slide" Target="/ppt/slides/slide2.xml"/><Relationship Id="rId5" Type="http://schemas.openxmlformats.org/officeDocument/2006/relationships/slide" Target="/ppt/slides/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5.xml"/><Relationship Id="rId4" Type="http://schemas.openxmlformats.org/officeDocument/2006/relationships/slide" Target="/ppt/slides/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ctrTitle"/>
          </p:nvPr>
        </p:nvSpPr>
        <p:spPr>
          <a:xfrm>
            <a:off x="1738925" y="1235288"/>
            <a:ext cx="5666100" cy="21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 780 - NFL Draft Strategy and Trends</a:t>
            </a:r>
            <a:endParaRPr sz="4800"/>
          </a:p>
        </p:txBody>
      </p:sp>
      <p:sp>
        <p:nvSpPr>
          <p:cNvPr id="208" name="Google Shape;208;p21"/>
          <p:cNvSpPr txBox="1"/>
          <p:nvPr>
            <p:ph idx="1" type="subTitle"/>
          </p:nvPr>
        </p:nvSpPr>
        <p:spPr>
          <a:xfrm>
            <a:off x="1739019" y="3432363"/>
            <a:ext cx="5666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 Bryant</a:t>
            </a:r>
            <a:endParaRPr/>
          </a:p>
        </p:txBody>
      </p:sp>
      <p:grpSp>
        <p:nvGrpSpPr>
          <p:cNvPr id="209" name="Google Shape;209;p21"/>
          <p:cNvGrpSpPr/>
          <p:nvPr/>
        </p:nvGrpSpPr>
        <p:grpSpPr>
          <a:xfrm>
            <a:off x="3929688" y="4711607"/>
            <a:ext cx="1284767" cy="116400"/>
            <a:chOff x="1738925" y="4718600"/>
            <a:chExt cx="1284767" cy="116400"/>
          </a:xfrm>
        </p:grpSpPr>
        <p:sp>
          <p:nvSpPr>
            <p:cNvPr id="210" name="Google Shape;210;p21">
              <a:hlinkClick action="ppaction://hlinksldjump" r:id="rId3"/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1" name="Google Shape;211;p21">
              <a:hlinkClick/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2" name="Google Shape;212;p21">
              <a:hlinkClick/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3" name="Google Shape;213;p21">
              <a:hlinkClick action="ppaction://hlinksldjump" r:id="rId4"/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4" name="Google Shape;214;p21">
              <a:hlinkClick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601750" y="670325"/>
            <a:ext cx="4294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20" name="Google Shape;220;p22"/>
          <p:cNvSpPr txBox="1"/>
          <p:nvPr>
            <p:ph idx="1" type="subTitle"/>
          </p:nvPr>
        </p:nvSpPr>
        <p:spPr>
          <a:xfrm>
            <a:off x="1883850" y="1474250"/>
            <a:ext cx="5376300" cy="20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Evaluating</a:t>
            </a:r>
            <a:r>
              <a:rPr lang="en" sz="1800"/>
              <a:t> long-term success of NFL draft picks can be difficult by just looking at statistics alone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Analysts or fans need a more simple way to explore draft strategies and career performance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This project provides an interactive tool to discover those patterns</a:t>
            </a:r>
            <a:endParaRPr sz="1800"/>
          </a:p>
        </p:txBody>
      </p:sp>
      <p:grpSp>
        <p:nvGrpSpPr>
          <p:cNvPr id="221" name="Google Shape;221;p22"/>
          <p:cNvGrpSpPr/>
          <p:nvPr/>
        </p:nvGrpSpPr>
        <p:grpSpPr>
          <a:xfrm rot="10800000">
            <a:off x="3929613" y="4716828"/>
            <a:ext cx="1284767" cy="116400"/>
            <a:chOff x="2615200" y="4718600"/>
            <a:chExt cx="1284767" cy="116400"/>
          </a:xfrm>
        </p:grpSpPr>
        <p:sp>
          <p:nvSpPr>
            <p:cNvPr id="222" name="Google Shape;222;p22">
              <a:hlinkClick action="ppaction://hlinksldjump" r:id="rId3"/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3" name="Google Shape;223;p22">
              <a:hlinkClick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4" name="Google Shape;224;p22">
              <a:hlinkClick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5" name="Google Shape;225;p22">
              <a:hlinkClick action="ppaction://hlinksldjump" r:id="rId4"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6" name="Google Shape;226;p22">
              <a:hlinkClick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Design</a:t>
            </a:r>
            <a:endParaRPr/>
          </a:p>
        </p:txBody>
      </p:sp>
      <p:sp>
        <p:nvSpPr>
          <p:cNvPr id="232" name="Google Shape;232;p23"/>
          <p:cNvSpPr txBox="1"/>
          <p:nvPr>
            <p:ph idx="4" type="subTitle"/>
          </p:nvPr>
        </p:nvSpPr>
        <p:spPr>
          <a:xfrm>
            <a:off x="2363650" y="1133338"/>
            <a:ext cx="48540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 Dashboard</a:t>
            </a:r>
            <a:endParaRPr/>
          </a:p>
        </p:txBody>
      </p:sp>
      <p:sp>
        <p:nvSpPr>
          <p:cNvPr id="233" name="Google Shape;233;p23"/>
          <p:cNvSpPr txBox="1"/>
          <p:nvPr>
            <p:ph idx="5" type="subTitle"/>
          </p:nvPr>
        </p:nvSpPr>
        <p:spPr>
          <a:xfrm>
            <a:off x="2363655" y="2246850"/>
            <a:ext cx="48540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 Overview</a:t>
            </a:r>
            <a:endParaRPr/>
          </a:p>
        </p:txBody>
      </p:sp>
      <p:sp>
        <p:nvSpPr>
          <p:cNvPr id="234" name="Google Shape;234;p23"/>
          <p:cNvSpPr txBox="1"/>
          <p:nvPr>
            <p:ph idx="1" type="subTitle"/>
          </p:nvPr>
        </p:nvSpPr>
        <p:spPr>
          <a:xfrm>
            <a:off x="2363650" y="1515162"/>
            <a:ext cx="4854000" cy="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app using Streamlit with custom team logos and color and a clean, responsive interface. Includes year and team-based filtering options in the sidebar.</a:t>
            </a:r>
            <a:endParaRPr/>
          </a:p>
        </p:txBody>
      </p:sp>
      <p:sp>
        <p:nvSpPr>
          <p:cNvPr id="235" name="Google Shape;235;p23"/>
          <p:cNvSpPr txBox="1"/>
          <p:nvPr>
            <p:ph idx="2" type="subTitle"/>
          </p:nvPr>
        </p:nvSpPr>
        <p:spPr>
          <a:xfrm>
            <a:off x="2363644" y="2628674"/>
            <a:ext cx="4854000" cy="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League-wide overview of drafting patterns and position selections round by round, enabling the user to discover high-level trends in historical draft data.</a:t>
            </a:r>
            <a:endParaRPr/>
          </a:p>
        </p:txBody>
      </p:sp>
      <p:sp>
        <p:nvSpPr>
          <p:cNvPr id="236" name="Google Shape;236;p23"/>
          <p:cNvSpPr txBox="1"/>
          <p:nvPr>
            <p:ph idx="3" type="subTitle"/>
          </p:nvPr>
        </p:nvSpPr>
        <p:spPr>
          <a:xfrm>
            <a:off x="2363652" y="3742174"/>
            <a:ext cx="4854000" cy="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a Weighted Approximate Value indicator to highlight team-specific player </a:t>
            </a:r>
            <a:r>
              <a:rPr lang="en"/>
              <a:t>performance</a:t>
            </a:r>
            <a:r>
              <a:rPr lang="en"/>
              <a:t> and assign an overall draft grade to each team for a particular year.</a:t>
            </a:r>
            <a:endParaRPr/>
          </a:p>
        </p:txBody>
      </p:sp>
      <p:sp>
        <p:nvSpPr>
          <p:cNvPr id="237" name="Google Shape;237;p23"/>
          <p:cNvSpPr txBox="1"/>
          <p:nvPr>
            <p:ph idx="6" type="subTitle"/>
          </p:nvPr>
        </p:nvSpPr>
        <p:spPr>
          <a:xfrm>
            <a:off x="2363659" y="3360350"/>
            <a:ext cx="48540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Specific Analytics</a:t>
            </a: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1926338" y="1224956"/>
            <a:ext cx="295982" cy="277589"/>
            <a:chOff x="4120688" y="2163694"/>
            <a:chExt cx="295982" cy="277589"/>
          </a:xfrm>
        </p:grpSpPr>
        <p:sp>
          <p:nvSpPr>
            <p:cNvPr id="239" name="Google Shape;239;p23"/>
            <p:cNvSpPr/>
            <p:nvPr/>
          </p:nvSpPr>
          <p:spPr>
            <a:xfrm>
              <a:off x="4120688" y="2163694"/>
              <a:ext cx="295982" cy="208011"/>
            </a:xfrm>
            <a:custGeom>
              <a:rect b="b" l="l" r="r" t="t"/>
              <a:pathLst>
                <a:path extrusionOk="0" h="394334" w="561103">
                  <a:moveTo>
                    <a:pt x="545782" y="0"/>
                  </a:moveTo>
                  <a:lnTo>
                    <a:pt x="337185" y="0"/>
                  </a:lnTo>
                  <a:lnTo>
                    <a:pt x="297180" y="120015"/>
                  </a:lnTo>
                  <a:cubicBezTo>
                    <a:pt x="295275" y="126683"/>
                    <a:pt x="288607" y="131445"/>
                    <a:pt x="281940" y="131445"/>
                  </a:cubicBezTo>
                  <a:lnTo>
                    <a:pt x="0" y="131445"/>
                  </a:lnTo>
                  <a:lnTo>
                    <a:pt x="0" y="378142"/>
                  </a:lnTo>
                  <a:cubicBezTo>
                    <a:pt x="0" y="387667"/>
                    <a:pt x="7620" y="394335"/>
                    <a:pt x="16193" y="394335"/>
                  </a:cubicBezTo>
                  <a:lnTo>
                    <a:pt x="33338" y="394335"/>
                  </a:lnTo>
                  <a:lnTo>
                    <a:pt x="33338" y="213360"/>
                  </a:lnTo>
                  <a:cubicBezTo>
                    <a:pt x="33338" y="185738"/>
                    <a:pt x="55245" y="163830"/>
                    <a:pt x="82868" y="163830"/>
                  </a:cubicBezTo>
                  <a:lnTo>
                    <a:pt x="478155" y="163830"/>
                  </a:lnTo>
                  <a:cubicBezTo>
                    <a:pt x="505777" y="163830"/>
                    <a:pt x="527685" y="185738"/>
                    <a:pt x="527685" y="213360"/>
                  </a:cubicBezTo>
                  <a:lnTo>
                    <a:pt x="527685" y="394335"/>
                  </a:lnTo>
                  <a:lnTo>
                    <a:pt x="544830" y="394335"/>
                  </a:lnTo>
                  <a:cubicBezTo>
                    <a:pt x="554355" y="394335"/>
                    <a:pt x="561023" y="386715"/>
                    <a:pt x="561023" y="378142"/>
                  </a:cubicBezTo>
                  <a:lnTo>
                    <a:pt x="561023" y="16192"/>
                  </a:lnTo>
                  <a:cubicBezTo>
                    <a:pt x="561975" y="7620"/>
                    <a:pt x="554355" y="0"/>
                    <a:pt x="545782" y="0"/>
                  </a:cubicBezTo>
                  <a:lnTo>
                    <a:pt x="5457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4121192" y="2163694"/>
              <a:ext cx="159274" cy="52254"/>
            </a:xfrm>
            <a:custGeom>
              <a:rect b="b" l="l" r="r" t="t"/>
              <a:pathLst>
                <a:path extrusionOk="0" h="99059" w="301942">
                  <a:moveTo>
                    <a:pt x="268605" y="99060"/>
                  </a:moveTo>
                  <a:lnTo>
                    <a:pt x="301943" y="0"/>
                  </a:lnTo>
                  <a:lnTo>
                    <a:pt x="16193" y="0"/>
                  </a:lnTo>
                  <a:cubicBezTo>
                    <a:pt x="6668" y="0"/>
                    <a:pt x="0" y="7620"/>
                    <a:pt x="0" y="16192"/>
                  </a:cubicBezTo>
                  <a:lnTo>
                    <a:pt x="0" y="98108"/>
                  </a:lnTo>
                  <a:lnTo>
                    <a:pt x="268605" y="98108"/>
                  </a:lnTo>
                  <a:close/>
                  <a:moveTo>
                    <a:pt x="214313" y="33338"/>
                  </a:moveTo>
                  <a:cubicBezTo>
                    <a:pt x="223838" y="33338"/>
                    <a:pt x="230505" y="40958"/>
                    <a:pt x="230505" y="49530"/>
                  </a:cubicBezTo>
                  <a:cubicBezTo>
                    <a:pt x="230505" y="58103"/>
                    <a:pt x="222885" y="65722"/>
                    <a:pt x="214313" y="65722"/>
                  </a:cubicBezTo>
                  <a:cubicBezTo>
                    <a:pt x="205740" y="65722"/>
                    <a:pt x="198120" y="58103"/>
                    <a:pt x="198120" y="49530"/>
                  </a:cubicBezTo>
                  <a:cubicBezTo>
                    <a:pt x="198120" y="40958"/>
                    <a:pt x="204788" y="33338"/>
                    <a:pt x="214313" y="33338"/>
                  </a:cubicBezTo>
                  <a:lnTo>
                    <a:pt x="214313" y="33338"/>
                  </a:lnTo>
                  <a:close/>
                  <a:moveTo>
                    <a:pt x="148590" y="33338"/>
                  </a:moveTo>
                  <a:cubicBezTo>
                    <a:pt x="158115" y="33338"/>
                    <a:pt x="164783" y="40958"/>
                    <a:pt x="164783" y="49530"/>
                  </a:cubicBezTo>
                  <a:cubicBezTo>
                    <a:pt x="164783" y="58103"/>
                    <a:pt x="157163" y="65722"/>
                    <a:pt x="148590" y="65722"/>
                  </a:cubicBezTo>
                  <a:cubicBezTo>
                    <a:pt x="140018" y="65722"/>
                    <a:pt x="132398" y="58103"/>
                    <a:pt x="132398" y="49530"/>
                  </a:cubicBezTo>
                  <a:cubicBezTo>
                    <a:pt x="132398" y="40958"/>
                    <a:pt x="139065" y="33338"/>
                    <a:pt x="148590" y="33338"/>
                  </a:cubicBezTo>
                  <a:lnTo>
                    <a:pt x="148590" y="33338"/>
                  </a:lnTo>
                  <a:close/>
                  <a:moveTo>
                    <a:pt x="82868" y="33338"/>
                  </a:moveTo>
                  <a:cubicBezTo>
                    <a:pt x="92393" y="33338"/>
                    <a:pt x="99060" y="40958"/>
                    <a:pt x="99060" y="49530"/>
                  </a:cubicBezTo>
                  <a:cubicBezTo>
                    <a:pt x="99060" y="58103"/>
                    <a:pt x="91440" y="65722"/>
                    <a:pt x="82868" y="65722"/>
                  </a:cubicBezTo>
                  <a:cubicBezTo>
                    <a:pt x="74295" y="65722"/>
                    <a:pt x="66675" y="58103"/>
                    <a:pt x="66675" y="49530"/>
                  </a:cubicBezTo>
                  <a:cubicBezTo>
                    <a:pt x="66675" y="40958"/>
                    <a:pt x="73343" y="33338"/>
                    <a:pt x="82868" y="33338"/>
                  </a:cubicBezTo>
                  <a:lnTo>
                    <a:pt x="82868" y="333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4155941" y="2267940"/>
              <a:ext cx="225640" cy="173343"/>
            </a:xfrm>
            <a:custGeom>
              <a:rect b="b" l="l" r="r" t="t"/>
              <a:pathLst>
                <a:path extrusionOk="0" h="328612" w="427753">
                  <a:moveTo>
                    <a:pt x="411480" y="0"/>
                  </a:moveTo>
                  <a:lnTo>
                    <a:pt x="16193" y="0"/>
                  </a:lnTo>
                  <a:cubicBezTo>
                    <a:pt x="6668" y="0"/>
                    <a:pt x="0" y="7620"/>
                    <a:pt x="0" y="16192"/>
                  </a:cubicBezTo>
                  <a:lnTo>
                    <a:pt x="0" y="312420"/>
                  </a:lnTo>
                  <a:cubicBezTo>
                    <a:pt x="0" y="321945"/>
                    <a:pt x="7620" y="328613"/>
                    <a:pt x="16193" y="328613"/>
                  </a:cubicBezTo>
                  <a:lnTo>
                    <a:pt x="411480" y="328613"/>
                  </a:lnTo>
                  <a:cubicBezTo>
                    <a:pt x="421005" y="328613"/>
                    <a:pt x="427673" y="320992"/>
                    <a:pt x="427673" y="312420"/>
                  </a:cubicBezTo>
                  <a:lnTo>
                    <a:pt x="427673" y="16192"/>
                  </a:lnTo>
                  <a:cubicBezTo>
                    <a:pt x="428625" y="7620"/>
                    <a:pt x="421005" y="0"/>
                    <a:pt x="411480" y="0"/>
                  </a:cubicBezTo>
                  <a:lnTo>
                    <a:pt x="411480" y="0"/>
                  </a:lnTo>
                  <a:close/>
                  <a:moveTo>
                    <a:pt x="313373" y="49530"/>
                  </a:moveTo>
                  <a:cubicBezTo>
                    <a:pt x="322898" y="49530"/>
                    <a:pt x="329565" y="57150"/>
                    <a:pt x="329565" y="65723"/>
                  </a:cubicBezTo>
                  <a:cubicBezTo>
                    <a:pt x="329565" y="74295"/>
                    <a:pt x="321945" y="81915"/>
                    <a:pt x="313373" y="81915"/>
                  </a:cubicBezTo>
                  <a:cubicBezTo>
                    <a:pt x="304800" y="81915"/>
                    <a:pt x="297180" y="74295"/>
                    <a:pt x="297180" y="65723"/>
                  </a:cubicBezTo>
                  <a:cubicBezTo>
                    <a:pt x="297180" y="57150"/>
                    <a:pt x="303848" y="49530"/>
                    <a:pt x="313373" y="49530"/>
                  </a:cubicBezTo>
                  <a:lnTo>
                    <a:pt x="313373" y="49530"/>
                  </a:lnTo>
                  <a:close/>
                  <a:moveTo>
                    <a:pt x="247650" y="49530"/>
                  </a:moveTo>
                  <a:cubicBezTo>
                    <a:pt x="257175" y="49530"/>
                    <a:pt x="263843" y="57150"/>
                    <a:pt x="263843" y="65723"/>
                  </a:cubicBezTo>
                  <a:cubicBezTo>
                    <a:pt x="263843" y="74295"/>
                    <a:pt x="256223" y="81915"/>
                    <a:pt x="247650" y="81915"/>
                  </a:cubicBezTo>
                  <a:cubicBezTo>
                    <a:pt x="239077" y="81915"/>
                    <a:pt x="231457" y="74295"/>
                    <a:pt x="231457" y="65723"/>
                  </a:cubicBezTo>
                  <a:cubicBezTo>
                    <a:pt x="231457" y="57150"/>
                    <a:pt x="238125" y="49530"/>
                    <a:pt x="247650" y="49530"/>
                  </a:cubicBezTo>
                  <a:lnTo>
                    <a:pt x="247650" y="49530"/>
                  </a:lnTo>
                  <a:close/>
                  <a:moveTo>
                    <a:pt x="230505" y="132398"/>
                  </a:moveTo>
                  <a:cubicBezTo>
                    <a:pt x="230505" y="141923"/>
                    <a:pt x="222885" y="148590"/>
                    <a:pt x="214313" y="148590"/>
                  </a:cubicBezTo>
                  <a:lnTo>
                    <a:pt x="115252" y="148590"/>
                  </a:lnTo>
                  <a:cubicBezTo>
                    <a:pt x="105727" y="148590"/>
                    <a:pt x="99060" y="140970"/>
                    <a:pt x="99060" y="132398"/>
                  </a:cubicBezTo>
                  <a:cubicBezTo>
                    <a:pt x="99060" y="123825"/>
                    <a:pt x="106680" y="116205"/>
                    <a:pt x="115252" y="116205"/>
                  </a:cubicBezTo>
                  <a:lnTo>
                    <a:pt x="214313" y="116205"/>
                  </a:lnTo>
                  <a:cubicBezTo>
                    <a:pt x="223838" y="115253"/>
                    <a:pt x="230505" y="122873"/>
                    <a:pt x="230505" y="132398"/>
                  </a:cubicBezTo>
                  <a:lnTo>
                    <a:pt x="230505" y="132398"/>
                  </a:lnTo>
                  <a:close/>
                  <a:moveTo>
                    <a:pt x="82868" y="49530"/>
                  </a:moveTo>
                  <a:lnTo>
                    <a:pt x="180975" y="49530"/>
                  </a:lnTo>
                  <a:cubicBezTo>
                    <a:pt x="190500" y="49530"/>
                    <a:pt x="197168" y="57150"/>
                    <a:pt x="197168" y="65723"/>
                  </a:cubicBezTo>
                  <a:cubicBezTo>
                    <a:pt x="197168" y="74295"/>
                    <a:pt x="189548" y="81915"/>
                    <a:pt x="180975" y="81915"/>
                  </a:cubicBezTo>
                  <a:lnTo>
                    <a:pt x="81915" y="81915"/>
                  </a:lnTo>
                  <a:cubicBezTo>
                    <a:pt x="72390" y="81915"/>
                    <a:pt x="65723" y="74295"/>
                    <a:pt x="65723" y="65723"/>
                  </a:cubicBezTo>
                  <a:cubicBezTo>
                    <a:pt x="65723" y="57150"/>
                    <a:pt x="73343" y="49530"/>
                    <a:pt x="82868" y="49530"/>
                  </a:cubicBezTo>
                  <a:lnTo>
                    <a:pt x="82868" y="49530"/>
                  </a:lnTo>
                  <a:close/>
                  <a:moveTo>
                    <a:pt x="82868" y="181928"/>
                  </a:moveTo>
                  <a:cubicBezTo>
                    <a:pt x="92393" y="181928"/>
                    <a:pt x="99060" y="189548"/>
                    <a:pt x="99060" y="198120"/>
                  </a:cubicBezTo>
                  <a:cubicBezTo>
                    <a:pt x="99060" y="206692"/>
                    <a:pt x="91440" y="214313"/>
                    <a:pt x="82868" y="214313"/>
                  </a:cubicBezTo>
                  <a:cubicBezTo>
                    <a:pt x="74295" y="214313"/>
                    <a:pt x="66675" y="206692"/>
                    <a:pt x="66675" y="198120"/>
                  </a:cubicBezTo>
                  <a:cubicBezTo>
                    <a:pt x="66675" y="189548"/>
                    <a:pt x="73343" y="181928"/>
                    <a:pt x="82868" y="181928"/>
                  </a:cubicBezTo>
                  <a:lnTo>
                    <a:pt x="82868" y="181928"/>
                  </a:lnTo>
                  <a:close/>
                  <a:moveTo>
                    <a:pt x="180975" y="280035"/>
                  </a:moveTo>
                  <a:lnTo>
                    <a:pt x="81915" y="280035"/>
                  </a:lnTo>
                  <a:cubicBezTo>
                    <a:pt x="72390" y="280035"/>
                    <a:pt x="65723" y="272415"/>
                    <a:pt x="65723" y="263842"/>
                  </a:cubicBezTo>
                  <a:cubicBezTo>
                    <a:pt x="65723" y="255270"/>
                    <a:pt x="73343" y="247650"/>
                    <a:pt x="81915" y="247650"/>
                  </a:cubicBezTo>
                  <a:lnTo>
                    <a:pt x="180975" y="247650"/>
                  </a:lnTo>
                  <a:cubicBezTo>
                    <a:pt x="190500" y="247650"/>
                    <a:pt x="197168" y="255270"/>
                    <a:pt x="197168" y="263842"/>
                  </a:cubicBezTo>
                  <a:cubicBezTo>
                    <a:pt x="197168" y="272415"/>
                    <a:pt x="190500" y="280035"/>
                    <a:pt x="180975" y="280035"/>
                  </a:cubicBezTo>
                  <a:lnTo>
                    <a:pt x="180975" y="280035"/>
                  </a:lnTo>
                  <a:close/>
                  <a:moveTo>
                    <a:pt x="214313" y="214313"/>
                  </a:moveTo>
                  <a:lnTo>
                    <a:pt x="148590" y="214313"/>
                  </a:lnTo>
                  <a:cubicBezTo>
                    <a:pt x="139065" y="214313"/>
                    <a:pt x="132398" y="206692"/>
                    <a:pt x="132398" y="198120"/>
                  </a:cubicBezTo>
                  <a:cubicBezTo>
                    <a:pt x="132398" y="189548"/>
                    <a:pt x="140018" y="181928"/>
                    <a:pt x="148590" y="181928"/>
                  </a:cubicBezTo>
                  <a:lnTo>
                    <a:pt x="214313" y="181928"/>
                  </a:lnTo>
                  <a:cubicBezTo>
                    <a:pt x="223838" y="181928"/>
                    <a:pt x="230505" y="189548"/>
                    <a:pt x="230505" y="198120"/>
                  </a:cubicBezTo>
                  <a:cubicBezTo>
                    <a:pt x="230505" y="206692"/>
                    <a:pt x="223838" y="214313"/>
                    <a:pt x="214313" y="214313"/>
                  </a:cubicBezTo>
                  <a:lnTo>
                    <a:pt x="214313" y="214313"/>
                  </a:lnTo>
                  <a:close/>
                  <a:moveTo>
                    <a:pt x="313373" y="280035"/>
                  </a:moveTo>
                  <a:lnTo>
                    <a:pt x="247650" y="280035"/>
                  </a:lnTo>
                  <a:cubicBezTo>
                    <a:pt x="238125" y="280035"/>
                    <a:pt x="231457" y="272415"/>
                    <a:pt x="231457" y="263842"/>
                  </a:cubicBezTo>
                  <a:cubicBezTo>
                    <a:pt x="231457" y="255270"/>
                    <a:pt x="239077" y="247650"/>
                    <a:pt x="247650" y="247650"/>
                  </a:cubicBezTo>
                  <a:lnTo>
                    <a:pt x="313373" y="247650"/>
                  </a:lnTo>
                  <a:cubicBezTo>
                    <a:pt x="322898" y="247650"/>
                    <a:pt x="329565" y="255270"/>
                    <a:pt x="329565" y="263842"/>
                  </a:cubicBezTo>
                  <a:cubicBezTo>
                    <a:pt x="329565" y="272415"/>
                    <a:pt x="321945" y="280035"/>
                    <a:pt x="313373" y="280035"/>
                  </a:cubicBezTo>
                  <a:lnTo>
                    <a:pt x="313373" y="280035"/>
                  </a:lnTo>
                  <a:close/>
                  <a:moveTo>
                    <a:pt x="345757" y="214313"/>
                  </a:moveTo>
                  <a:lnTo>
                    <a:pt x="280035" y="214313"/>
                  </a:lnTo>
                  <a:cubicBezTo>
                    <a:pt x="270510" y="214313"/>
                    <a:pt x="263843" y="206692"/>
                    <a:pt x="263843" y="198120"/>
                  </a:cubicBezTo>
                  <a:cubicBezTo>
                    <a:pt x="263843" y="189548"/>
                    <a:pt x="271463" y="181928"/>
                    <a:pt x="280035" y="181928"/>
                  </a:cubicBezTo>
                  <a:lnTo>
                    <a:pt x="345757" y="181928"/>
                  </a:lnTo>
                  <a:cubicBezTo>
                    <a:pt x="355282" y="181928"/>
                    <a:pt x="361950" y="189548"/>
                    <a:pt x="361950" y="198120"/>
                  </a:cubicBezTo>
                  <a:cubicBezTo>
                    <a:pt x="361950" y="206692"/>
                    <a:pt x="355282" y="214313"/>
                    <a:pt x="345757" y="214313"/>
                  </a:cubicBezTo>
                  <a:lnTo>
                    <a:pt x="345757" y="2143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2" name="Google Shape;242;p23"/>
          <p:cNvGrpSpPr/>
          <p:nvPr/>
        </p:nvGrpSpPr>
        <p:grpSpPr>
          <a:xfrm>
            <a:off x="1961532" y="3442529"/>
            <a:ext cx="226100" cy="296442"/>
            <a:chOff x="4156444" y="2823416"/>
            <a:chExt cx="226100" cy="296442"/>
          </a:xfrm>
        </p:grpSpPr>
        <p:sp>
          <p:nvSpPr>
            <p:cNvPr id="243" name="Google Shape;243;p23"/>
            <p:cNvSpPr/>
            <p:nvPr/>
          </p:nvSpPr>
          <p:spPr>
            <a:xfrm>
              <a:off x="4225942" y="2911043"/>
              <a:ext cx="17585" cy="52254"/>
            </a:xfrm>
            <a:custGeom>
              <a:rect b="b" l="l" r="r" t="t"/>
              <a:pathLst>
                <a:path extrusionOk="0" h="99059" w="33337">
                  <a:moveTo>
                    <a:pt x="0" y="0"/>
                  </a:moveTo>
                  <a:lnTo>
                    <a:pt x="33338" y="0"/>
                  </a:lnTo>
                  <a:lnTo>
                    <a:pt x="33338" y="99060"/>
                  </a:lnTo>
                  <a:lnTo>
                    <a:pt x="0" y="990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4261194" y="2893417"/>
              <a:ext cx="17585" cy="69337"/>
            </a:xfrm>
            <a:custGeom>
              <a:rect b="b" l="l" r="r" t="t"/>
              <a:pathLst>
                <a:path extrusionOk="0" h="131445" w="33337">
                  <a:moveTo>
                    <a:pt x="0" y="0"/>
                  </a:moveTo>
                  <a:lnTo>
                    <a:pt x="33338" y="0"/>
                  </a:lnTo>
                  <a:lnTo>
                    <a:pt x="33338" y="131445"/>
                  </a:lnTo>
                  <a:lnTo>
                    <a:pt x="0" y="1314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4295943" y="2945792"/>
              <a:ext cx="17585" cy="17585"/>
            </a:xfrm>
            <a:custGeom>
              <a:rect b="b" l="l" r="r" t="t"/>
              <a:pathLst>
                <a:path extrusionOk="0" h="33337" w="33337">
                  <a:moveTo>
                    <a:pt x="0" y="0"/>
                  </a:moveTo>
                  <a:lnTo>
                    <a:pt x="33337" y="0"/>
                  </a:lnTo>
                  <a:lnTo>
                    <a:pt x="33337" y="33337"/>
                  </a:lnTo>
                  <a:lnTo>
                    <a:pt x="0" y="3333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156444" y="2823416"/>
              <a:ext cx="226100" cy="296442"/>
            </a:xfrm>
            <a:custGeom>
              <a:rect b="b" l="l" r="r" t="t"/>
              <a:pathLst>
                <a:path extrusionOk="0" h="561975" w="428625">
                  <a:moveTo>
                    <a:pt x="428625" y="215265"/>
                  </a:moveTo>
                  <a:cubicBezTo>
                    <a:pt x="428625" y="96203"/>
                    <a:pt x="332423" y="0"/>
                    <a:pt x="214313" y="0"/>
                  </a:cubicBezTo>
                  <a:cubicBezTo>
                    <a:pt x="96203" y="0"/>
                    <a:pt x="0" y="96203"/>
                    <a:pt x="0" y="215265"/>
                  </a:cubicBezTo>
                  <a:cubicBezTo>
                    <a:pt x="0" y="366713"/>
                    <a:pt x="109538" y="480060"/>
                    <a:pt x="166688" y="529590"/>
                  </a:cubicBezTo>
                  <a:lnTo>
                    <a:pt x="82868" y="529590"/>
                  </a:lnTo>
                  <a:cubicBezTo>
                    <a:pt x="73343" y="529590"/>
                    <a:pt x="66675" y="537210"/>
                    <a:pt x="66675" y="545782"/>
                  </a:cubicBezTo>
                  <a:cubicBezTo>
                    <a:pt x="66675" y="555307"/>
                    <a:pt x="74295" y="561975"/>
                    <a:pt x="82868" y="561975"/>
                  </a:cubicBezTo>
                  <a:lnTo>
                    <a:pt x="346710" y="561975"/>
                  </a:lnTo>
                  <a:cubicBezTo>
                    <a:pt x="356235" y="561975"/>
                    <a:pt x="362903" y="554355"/>
                    <a:pt x="362903" y="545782"/>
                  </a:cubicBezTo>
                  <a:cubicBezTo>
                    <a:pt x="362903" y="536257"/>
                    <a:pt x="355283" y="529590"/>
                    <a:pt x="346710" y="529590"/>
                  </a:cubicBezTo>
                  <a:lnTo>
                    <a:pt x="262890" y="529590"/>
                  </a:lnTo>
                  <a:cubicBezTo>
                    <a:pt x="319088" y="480060"/>
                    <a:pt x="428625" y="365760"/>
                    <a:pt x="428625" y="215265"/>
                  </a:cubicBezTo>
                  <a:lnTo>
                    <a:pt x="428625" y="215265"/>
                  </a:lnTo>
                  <a:close/>
                  <a:moveTo>
                    <a:pt x="115253" y="297180"/>
                  </a:moveTo>
                  <a:cubicBezTo>
                    <a:pt x="105728" y="297180"/>
                    <a:pt x="99060" y="289560"/>
                    <a:pt x="99060" y="280988"/>
                  </a:cubicBezTo>
                  <a:cubicBezTo>
                    <a:pt x="99060" y="280988"/>
                    <a:pt x="99060" y="193357"/>
                    <a:pt x="99060" y="149543"/>
                  </a:cubicBezTo>
                  <a:cubicBezTo>
                    <a:pt x="99060" y="140018"/>
                    <a:pt x="106680" y="133350"/>
                    <a:pt x="115253" y="133350"/>
                  </a:cubicBezTo>
                  <a:lnTo>
                    <a:pt x="164783" y="133350"/>
                  </a:lnTo>
                  <a:lnTo>
                    <a:pt x="164783" y="117157"/>
                  </a:lnTo>
                  <a:cubicBezTo>
                    <a:pt x="164783" y="107632"/>
                    <a:pt x="172403" y="100965"/>
                    <a:pt x="180975" y="100965"/>
                  </a:cubicBezTo>
                  <a:lnTo>
                    <a:pt x="246698" y="100965"/>
                  </a:lnTo>
                  <a:cubicBezTo>
                    <a:pt x="256223" y="100965"/>
                    <a:pt x="262890" y="108585"/>
                    <a:pt x="262890" y="117157"/>
                  </a:cubicBezTo>
                  <a:lnTo>
                    <a:pt x="262890" y="199072"/>
                  </a:lnTo>
                  <a:lnTo>
                    <a:pt x="312420" y="199072"/>
                  </a:lnTo>
                  <a:cubicBezTo>
                    <a:pt x="321945" y="199072"/>
                    <a:pt x="328613" y="206693"/>
                    <a:pt x="328613" y="215265"/>
                  </a:cubicBezTo>
                  <a:lnTo>
                    <a:pt x="328613" y="280988"/>
                  </a:lnTo>
                  <a:cubicBezTo>
                    <a:pt x="328613" y="290513"/>
                    <a:pt x="320993" y="297180"/>
                    <a:pt x="312420" y="297180"/>
                  </a:cubicBezTo>
                  <a:lnTo>
                    <a:pt x="115253" y="2971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p23"/>
          <p:cNvGrpSpPr/>
          <p:nvPr/>
        </p:nvGrpSpPr>
        <p:grpSpPr>
          <a:xfrm>
            <a:off x="3929613" y="4736135"/>
            <a:ext cx="1284767" cy="116400"/>
            <a:chOff x="900725" y="4140508"/>
            <a:chExt cx="1284767" cy="116400"/>
          </a:xfrm>
        </p:grpSpPr>
        <p:sp>
          <p:nvSpPr>
            <p:cNvPr id="248" name="Google Shape;248;p23">
              <a:hlinkClick action="ppaction://hlinksldjump" r:id="rId3"/>
            </p:cNvPr>
            <p:cNvSpPr/>
            <p:nvPr/>
          </p:nvSpPr>
          <p:spPr>
            <a:xfrm>
              <a:off x="900725" y="4140508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9" name="Google Shape;249;p23">
              <a:hlinkClick/>
            </p:cNvPr>
            <p:cNvSpPr/>
            <p:nvPr/>
          </p:nvSpPr>
          <p:spPr>
            <a:xfrm>
              <a:off x="1192817" y="4140508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0" name="Google Shape;250;p23">
              <a:hlinkClick action="ppaction://hlinksldjump" r:id="rId4"/>
            </p:cNvPr>
            <p:cNvSpPr/>
            <p:nvPr/>
          </p:nvSpPr>
          <p:spPr>
            <a:xfrm>
              <a:off x="1484909" y="4140508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1" name="Google Shape;251;p23">
              <a:hlinkClick action="ppaction://hlinksldjump" r:id="rId5"/>
            </p:cNvPr>
            <p:cNvSpPr/>
            <p:nvPr/>
          </p:nvSpPr>
          <p:spPr>
            <a:xfrm>
              <a:off x="1777000" y="4140508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2" name="Google Shape;252;p23">
              <a:hlinkClick/>
            </p:cNvPr>
            <p:cNvSpPr/>
            <p:nvPr/>
          </p:nvSpPr>
          <p:spPr>
            <a:xfrm>
              <a:off x="2069092" y="4140508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3" name="Google Shape;253;p23"/>
          <p:cNvGrpSpPr/>
          <p:nvPr/>
        </p:nvGrpSpPr>
        <p:grpSpPr>
          <a:xfrm>
            <a:off x="1926016" y="2323727"/>
            <a:ext cx="296655" cy="297620"/>
            <a:chOff x="5450004" y="1483815"/>
            <a:chExt cx="296655" cy="297620"/>
          </a:xfrm>
        </p:grpSpPr>
        <p:grpSp>
          <p:nvGrpSpPr>
            <p:cNvPr id="254" name="Google Shape;254;p23"/>
            <p:cNvGrpSpPr/>
            <p:nvPr/>
          </p:nvGrpSpPr>
          <p:grpSpPr>
            <a:xfrm>
              <a:off x="5450004" y="1483815"/>
              <a:ext cx="296655" cy="297620"/>
              <a:chOff x="7758031" y="614362"/>
              <a:chExt cx="561103" cy="562927"/>
            </a:xfrm>
          </p:grpSpPr>
          <p:sp>
            <p:nvSpPr>
              <p:cNvPr id="255" name="Google Shape;255;p23"/>
              <p:cNvSpPr/>
              <p:nvPr/>
            </p:nvSpPr>
            <p:spPr>
              <a:xfrm>
                <a:off x="7758031" y="915352"/>
                <a:ext cx="261065" cy="261065"/>
              </a:xfrm>
              <a:custGeom>
                <a:rect b="b" l="l" r="r" t="t"/>
                <a:pathLst>
                  <a:path extrusionOk="0" h="261065" w="261065">
                    <a:moveTo>
                      <a:pt x="242968" y="260985"/>
                    </a:moveTo>
                    <a:cubicBezTo>
                      <a:pt x="116286" y="244792"/>
                      <a:pt x="16273" y="145733"/>
                      <a:pt x="81" y="18097"/>
                    </a:cubicBezTo>
                    <a:cubicBezTo>
                      <a:pt x="-872" y="8572"/>
                      <a:pt x="6748" y="0"/>
                      <a:pt x="16273" y="0"/>
                    </a:cubicBezTo>
                    <a:lnTo>
                      <a:pt x="82948" y="0"/>
                    </a:lnTo>
                    <a:cubicBezTo>
                      <a:pt x="90568" y="0"/>
                      <a:pt x="98188" y="5715"/>
                      <a:pt x="99141" y="13335"/>
                    </a:cubicBezTo>
                    <a:cubicBezTo>
                      <a:pt x="111523" y="89535"/>
                      <a:pt x="171531" y="148590"/>
                      <a:pt x="247731" y="161925"/>
                    </a:cubicBezTo>
                    <a:cubicBezTo>
                      <a:pt x="255350" y="162878"/>
                      <a:pt x="261066" y="170498"/>
                      <a:pt x="261066" y="178117"/>
                    </a:cubicBezTo>
                    <a:lnTo>
                      <a:pt x="261066" y="244792"/>
                    </a:lnTo>
                    <a:cubicBezTo>
                      <a:pt x="261066" y="254317"/>
                      <a:pt x="252493" y="261937"/>
                      <a:pt x="242968" y="260985"/>
                    </a:cubicBezTo>
                    <a:lnTo>
                      <a:pt x="242968" y="26098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>
                <a:off x="7758031" y="614362"/>
                <a:ext cx="456024" cy="263842"/>
              </a:xfrm>
              <a:custGeom>
                <a:rect b="b" l="l" r="r" t="t"/>
                <a:pathLst>
                  <a:path extrusionOk="0" h="263842" w="456024">
                    <a:moveTo>
                      <a:pt x="82948" y="263843"/>
                    </a:moveTo>
                    <a:lnTo>
                      <a:pt x="16273" y="263843"/>
                    </a:lnTo>
                    <a:cubicBezTo>
                      <a:pt x="6748" y="263843"/>
                      <a:pt x="-872" y="255270"/>
                      <a:pt x="81" y="245745"/>
                    </a:cubicBezTo>
                    <a:cubicBezTo>
                      <a:pt x="17225" y="105728"/>
                      <a:pt x="137241" y="0"/>
                      <a:pt x="278211" y="0"/>
                    </a:cubicBezTo>
                    <a:cubicBezTo>
                      <a:pt x="341075" y="0"/>
                      <a:pt x="400131" y="20003"/>
                      <a:pt x="449661" y="59055"/>
                    </a:cubicBezTo>
                    <a:cubicBezTo>
                      <a:pt x="457281" y="64770"/>
                      <a:pt x="458233" y="77153"/>
                      <a:pt x="451566" y="83820"/>
                    </a:cubicBezTo>
                    <a:lnTo>
                      <a:pt x="404893" y="130493"/>
                    </a:lnTo>
                    <a:cubicBezTo>
                      <a:pt x="399178" y="136208"/>
                      <a:pt x="390606" y="137160"/>
                      <a:pt x="383938" y="132398"/>
                    </a:cubicBezTo>
                    <a:cubicBezTo>
                      <a:pt x="353458" y="110490"/>
                      <a:pt x="317263" y="99060"/>
                      <a:pt x="279163" y="99060"/>
                    </a:cubicBezTo>
                    <a:cubicBezTo>
                      <a:pt x="190581" y="99060"/>
                      <a:pt x="115333" y="162878"/>
                      <a:pt x="101045" y="249555"/>
                    </a:cubicBezTo>
                    <a:cubicBezTo>
                      <a:pt x="98188" y="258128"/>
                      <a:pt x="91520" y="263843"/>
                      <a:pt x="82948" y="263843"/>
                    </a:cubicBezTo>
                    <a:lnTo>
                      <a:pt x="82948" y="26384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>
                <a:off x="8056244" y="721972"/>
                <a:ext cx="262890" cy="455317"/>
              </a:xfrm>
              <a:custGeom>
                <a:rect b="b" l="l" r="r" t="t"/>
                <a:pathLst>
                  <a:path extrusionOk="0" h="455317" w="262890">
                    <a:moveTo>
                      <a:pt x="0" y="438172"/>
                    </a:moveTo>
                    <a:lnTo>
                      <a:pt x="0" y="371497"/>
                    </a:lnTo>
                    <a:cubicBezTo>
                      <a:pt x="0" y="363877"/>
                      <a:pt x="5715" y="356257"/>
                      <a:pt x="13335" y="355305"/>
                    </a:cubicBezTo>
                    <a:cubicBezTo>
                      <a:pt x="100965" y="341017"/>
                      <a:pt x="163830" y="265770"/>
                      <a:pt x="163830" y="177187"/>
                    </a:cubicBezTo>
                    <a:cubicBezTo>
                      <a:pt x="163830" y="139087"/>
                      <a:pt x="152400" y="102892"/>
                      <a:pt x="130493" y="72412"/>
                    </a:cubicBezTo>
                    <a:cubicBezTo>
                      <a:pt x="125730" y="65745"/>
                      <a:pt x="126682" y="57172"/>
                      <a:pt x="132398" y="51457"/>
                    </a:cubicBezTo>
                    <a:lnTo>
                      <a:pt x="179070" y="4785"/>
                    </a:lnTo>
                    <a:cubicBezTo>
                      <a:pt x="185738" y="-1883"/>
                      <a:pt x="197168" y="-1883"/>
                      <a:pt x="203835" y="6690"/>
                    </a:cubicBezTo>
                    <a:cubicBezTo>
                      <a:pt x="241935" y="56220"/>
                      <a:pt x="262890" y="115275"/>
                      <a:pt x="262890" y="178140"/>
                    </a:cubicBezTo>
                    <a:cubicBezTo>
                      <a:pt x="262890" y="319110"/>
                      <a:pt x="157163" y="438172"/>
                      <a:pt x="18098" y="455317"/>
                    </a:cubicBezTo>
                    <a:cubicBezTo>
                      <a:pt x="8573" y="455317"/>
                      <a:pt x="0" y="447697"/>
                      <a:pt x="0" y="438172"/>
                    </a:cubicBezTo>
                    <a:lnTo>
                      <a:pt x="0" y="43817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8" name="Google Shape;258;p23"/>
            <p:cNvSpPr/>
            <p:nvPr/>
          </p:nvSpPr>
          <p:spPr>
            <a:xfrm>
              <a:off x="5529276" y="1589080"/>
              <a:ext cx="34668" cy="86420"/>
            </a:xfrm>
            <a:custGeom>
              <a:rect b="b" l="l" r="r" t="t"/>
              <a:pathLst>
                <a:path extrusionOk="0" h="163829" w="65722">
                  <a:moveTo>
                    <a:pt x="65722" y="16193"/>
                  </a:moveTo>
                  <a:cubicBezTo>
                    <a:pt x="65722" y="6668"/>
                    <a:pt x="58102" y="0"/>
                    <a:pt x="49530" y="0"/>
                  </a:cubicBezTo>
                  <a:lnTo>
                    <a:pt x="16193" y="0"/>
                  </a:lnTo>
                  <a:cubicBezTo>
                    <a:pt x="6668" y="0"/>
                    <a:pt x="0" y="7620"/>
                    <a:pt x="0" y="16193"/>
                  </a:cubicBezTo>
                  <a:lnTo>
                    <a:pt x="0" y="147638"/>
                  </a:lnTo>
                  <a:cubicBezTo>
                    <a:pt x="0" y="157163"/>
                    <a:pt x="7620" y="163830"/>
                    <a:pt x="16193" y="163830"/>
                  </a:cubicBezTo>
                  <a:lnTo>
                    <a:pt x="49530" y="163830"/>
                  </a:lnTo>
                  <a:cubicBezTo>
                    <a:pt x="59055" y="163830"/>
                    <a:pt x="65722" y="156210"/>
                    <a:pt x="65722" y="147638"/>
                  </a:cubicBezTo>
                  <a:lnTo>
                    <a:pt x="65722" y="161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5581651" y="1571454"/>
              <a:ext cx="34668" cy="104006"/>
            </a:xfrm>
            <a:custGeom>
              <a:rect b="b" l="l" r="r" t="t"/>
              <a:pathLst>
                <a:path extrusionOk="0" h="197167" w="65722">
                  <a:moveTo>
                    <a:pt x="65723" y="180975"/>
                  </a:moveTo>
                  <a:lnTo>
                    <a:pt x="65723" y="16193"/>
                  </a:lnTo>
                  <a:cubicBezTo>
                    <a:pt x="65723" y="6668"/>
                    <a:pt x="58103" y="0"/>
                    <a:pt x="49530" y="0"/>
                  </a:cubicBezTo>
                  <a:lnTo>
                    <a:pt x="16193" y="0"/>
                  </a:lnTo>
                  <a:cubicBezTo>
                    <a:pt x="6668" y="0"/>
                    <a:pt x="0" y="7620"/>
                    <a:pt x="0" y="16193"/>
                  </a:cubicBezTo>
                  <a:lnTo>
                    <a:pt x="0" y="180975"/>
                  </a:lnTo>
                  <a:cubicBezTo>
                    <a:pt x="0" y="190500"/>
                    <a:pt x="7620" y="197167"/>
                    <a:pt x="16193" y="197167"/>
                  </a:cubicBezTo>
                  <a:lnTo>
                    <a:pt x="49530" y="197167"/>
                  </a:lnTo>
                  <a:cubicBezTo>
                    <a:pt x="58103" y="197167"/>
                    <a:pt x="65723" y="190500"/>
                    <a:pt x="65723" y="180975"/>
                  </a:cubicBezTo>
                  <a:lnTo>
                    <a:pt x="65723" y="18097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5633523" y="1623828"/>
              <a:ext cx="34668" cy="51751"/>
            </a:xfrm>
            <a:custGeom>
              <a:rect b="b" l="l" r="r" t="t"/>
              <a:pathLst>
                <a:path extrusionOk="0" h="98107" w="65722">
                  <a:moveTo>
                    <a:pt x="65722" y="81915"/>
                  </a:moveTo>
                  <a:lnTo>
                    <a:pt x="65722" y="16193"/>
                  </a:lnTo>
                  <a:cubicBezTo>
                    <a:pt x="65722" y="6668"/>
                    <a:pt x="58102" y="0"/>
                    <a:pt x="49530" y="0"/>
                  </a:cubicBezTo>
                  <a:lnTo>
                    <a:pt x="16192" y="0"/>
                  </a:lnTo>
                  <a:cubicBezTo>
                    <a:pt x="6667" y="0"/>
                    <a:pt x="0" y="7620"/>
                    <a:pt x="0" y="16193"/>
                  </a:cubicBezTo>
                  <a:lnTo>
                    <a:pt x="0" y="81915"/>
                  </a:lnTo>
                  <a:cubicBezTo>
                    <a:pt x="0" y="91440"/>
                    <a:pt x="7620" y="98107"/>
                    <a:pt x="16192" y="98107"/>
                  </a:cubicBezTo>
                  <a:lnTo>
                    <a:pt x="49530" y="98107"/>
                  </a:lnTo>
                  <a:cubicBezTo>
                    <a:pt x="59055" y="98107"/>
                    <a:pt x="65722" y="91440"/>
                    <a:pt x="65722" y="81915"/>
                  </a:cubicBezTo>
                  <a:lnTo>
                    <a:pt x="65722" y="819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>
              <a:solidFill>
                <a:srgbClr val="EEBB90"/>
              </a:solidFill>
            </a:endParaRPr>
          </a:p>
        </p:txBody>
      </p:sp>
      <p:sp>
        <p:nvSpPr>
          <p:cNvPr id="266" name="Google Shape;266;p24"/>
          <p:cNvSpPr txBox="1"/>
          <p:nvPr>
            <p:ph idx="1" type="body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https://github.com/joe-bryant8/760-Draft-Picks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1" y="1854126"/>
            <a:ext cx="4284652" cy="2177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8" name="Google Shape;268;p24"/>
          <p:cNvGrpSpPr/>
          <p:nvPr/>
        </p:nvGrpSpPr>
        <p:grpSpPr>
          <a:xfrm>
            <a:off x="3929613" y="4718600"/>
            <a:ext cx="1284767" cy="116400"/>
            <a:chOff x="2615200" y="4718600"/>
            <a:chExt cx="1284767" cy="116400"/>
          </a:xfrm>
        </p:grpSpPr>
        <p:sp>
          <p:nvSpPr>
            <p:cNvPr id="269" name="Google Shape;269;p24">
              <a:hlinkClick action="ppaction://hlinksldjump" r:id="rId4"/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0" name="Google Shape;270;p24">
              <a:hlinkClick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1" name="Google Shape;271;p24">
              <a:hlinkClick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2" name="Google Shape;272;p24">
              <a:hlinkClick action="ppaction://hlinksldjump" r:id="rId5"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3" name="Google Shape;273;p24">
              <a:hlinkClick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/>
          <p:nvPr>
            <p:ph type="ctrTitle"/>
          </p:nvPr>
        </p:nvSpPr>
        <p:spPr>
          <a:xfrm>
            <a:off x="1738925" y="1235288"/>
            <a:ext cx="5666100" cy="21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Q/A</a:t>
            </a:r>
            <a:endParaRPr/>
          </a:p>
        </p:txBody>
      </p:sp>
      <p:sp>
        <p:nvSpPr>
          <p:cNvPr id="279" name="Google Shape;279;p25"/>
          <p:cNvSpPr txBox="1"/>
          <p:nvPr>
            <p:ph idx="1" type="subTitle"/>
          </p:nvPr>
        </p:nvSpPr>
        <p:spPr>
          <a:xfrm>
            <a:off x="1739019" y="3432363"/>
            <a:ext cx="5666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 Bryant</a:t>
            </a:r>
            <a:endParaRPr/>
          </a:p>
        </p:txBody>
      </p:sp>
      <p:grpSp>
        <p:nvGrpSpPr>
          <p:cNvPr id="280" name="Google Shape;280;p25"/>
          <p:cNvGrpSpPr/>
          <p:nvPr/>
        </p:nvGrpSpPr>
        <p:grpSpPr>
          <a:xfrm rot="10800000">
            <a:off x="3929687" y="4704600"/>
            <a:ext cx="1284767" cy="116400"/>
            <a:chOff x="1738925" y="4718600"/>
            <a:chExt cx="1284767" cy="116400"/>
          </a:xfrm>
        </p:grpSpPr>
        <p:sp>
          <p:nvSpPr>
            <p:cNvPr id="281" name="Google Shape;281;p25">
              <a:hlinkClick action="ppaction://hlinksldjump" r:id="rId3"/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5">
              <a:hlinkClick/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3" name="Google Shape;283;p25">
              <a:hlinkClick/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4" name="Google Shape;284;p25">
              <a:hlinkClick action="ppaction://hlinksldjump" r:id="rId4"/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5" name="Google Shape;285;p25">
              <a:hlinkClick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ing App Pitch Deck by Slidesgo">
  <a:themeElements>
    <a:clrScheme name="Simple Light">
      <a:dk1>
        <a:srgbClr val="24282A"/>
      </a:dk1>
      <a:lt1>
        <a:srgbClr val="F1E7D6"/>
      </a:lt1>
      <a:dk2>
        <a:srgbClr val="FCF6E7"/>
      </a:dk2>
      <a:lt2>
        <a:srgbClr val="EEBB90"/>
      </a:lt2>
      <a:accent1>
        <a:srgbClr val="E6907D"/>
      </a:accent1>
      <a:accent2>
        <a:srgbClr val="DD4F3D"/>
      </a:accent2>
      <a:accent3>
        <a:srgbClr val="BBC8BA"/>
      </a:accent3>
      <a:accent4>
        <a:srgbClr val="538786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