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6932F-91CF-4D51-A57A-E9A3E222A03B}" v="37" dt="2023-03-07T22:44:51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BD54-31C6-4171-BFB0-AC1CAC8C5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67C1B-FA19-CC0B-8995-A89EA3AE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50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13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DAF3-655B-83A3-5D94-387E0C4DE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NACAP 2022 Figure Frenzy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D8FA-FA91-E95D-8B7D-CCF867633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NACAP Data Committee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9A19F-D67F-573B-F7FB-994F906C3CAD}"/>
              </a:ext>
            </a:extLst>
          </p:cNvPr>
          <p:cNvSpPr txBox="1"/>
          <p:nvPr/>
        </p:nvSpPr>
        <p:spPr>
          <a:xfrm>
            <a:off x="9457397" y="6158487"/>
            <a:ext cx="132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= 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1FEA14F8-752E-0523-1837-EC1893550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6369" y="58829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D37E1B-0711-BCD9-E908-4E92026C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77" y="1242964"/>
            <a:ext cx="66675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BDA51-3EC7-DE2F-5CD6-EB00C3AB0ACF}"/>
              </a:ext>
            </a:extLst>
          </p:cNvPr>
          <p:cNvSpPr txBox="1"/>
          <p:nvPr/>
        </p:nvSpPr>
        <p:spPr>
          <a:xfrm>
            <a:off x="2817844" y="503853"/>
            <a:ext cx="66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ACP Active Participants vs. 2022 State Population (by 100,000)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3D744-B14C-6D2E-53BA-F21B6BAD36A9}"/>
              </a:ext>
            </a:extLst>
          </p:cNvPr>
          <p:cNvSpPr txBox="1"/>
          <p:nvPr/>
        </p:nvSpPr>
        <p:spPr>
          <a:xfrm>
            <a:off x="4812896" y="5615036"/>
            <a:ext cx="226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0.582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4BDA180-5957-204E-8C9A-AE1902115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8099" y="52703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2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63D362-78D7-844C-6777-F46FF2BD8ED0}"/>
              </a:ext>
            </a:extLst>
          </p:cNvPr>
          <p:cNvSpPr txBox="1"/>
          <p:nvPr/>
        </p:nvSpPr>
        <p:spPr>
          <a:xfrm>
            <a:off x="3564293" y="1172807"/>
            <a:ext cx="535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ACP Active Participants vs. 2022 ACP Households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0B8D3-02A3-98E8-F61A-5CAB145F985A}"/>
              </a:ext>
            </a:extLst>
          </p:cNvPr>
          <p:cNvSpPr txBox="1"/>
          <p:nvPr/>
        </p:nvSpPr>
        <p:spPr>
          <a:xfrm>
            <a:off x="5096982" y="5970833"/>
            <a:ext cx="287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.9663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D6DD1-703E-F4EB-60E1-30BD265B2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5633" y="1570393"/>
            <a:ext cx="6667500" cy="4114799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1D96E868-EF0C-28E4-2054-61CC0149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4948" y="56851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0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ECAB3-8701-1930-F870-B8FAFD202EC0}"/>
              </a:ext>
            </a:extLst>
          </p:cNvPr>
          <p:cNvSpPr txBox="1"/>
          <p:nvPr/>
        </p:nvSpPr>
        <p:spPr>
          <a:xfrm>
            <a:off x="3564293" y="1172807"/>
            <a:ext cx="66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ACP Active Participants vs. State Population Growth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8210-B4C4-4034-1499-1A8C08806EF1}"/>
              </a:ext>
            </a:extLst>
          </p:cNvPr>
          <p:cNvSpPr txBox="1"/>
          <p:nvPr/>
        </p:nvSpPr>
        <p:spPr>
          <a:xfrm>
            <a:off x="10410915" y="5523584"/>
            <a:ext cx="20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*without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B30FD-B019-1A34-8D0B-F3D110119594}"/>
              </a:ext>
            </a:extLst>
          </p:cNvPr>
          <p:cNvSpPr txBox="1"/>
          <p:nvPr/>
        </p:nvSpPr>
        <p:spPr>
          <a:xfrm>
            <a:off x="1847755" y="5651236"/>
            <a:ext cx="226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0.3200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42686-98A0-6408-A2DB-02B1CBC3C348}"/>
              </a:ext>
            </a:extLst>
          </p:cNvPr>
          <p:cNvSpPr txBox="1"/>
          <p:nvPr/>
        </p:nvSpPr>
        <p:spPr>
          <a:xfrm>
            <a:off x="8079043" y="5659360"/>
            <a:ext cx="226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0.3942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2291F-5854-6E2E-BD40-AADFF2EF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94" y="1966595"/>
            <a:ext cx="5789906" cy="3573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B5C5EB-11DF-1CF7-996F-6E65A99A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92" y="1950385"/>
            <a:ext cx="5789906" cy="357319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5AC0362C-7D88-FC03-EEC5-694747978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1792" y="56851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3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DBDFF9-3DBE-0BF2-BDE4-7ABCCE17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5" y="1940766"/>
            <a:ext cx="5768131" cy="35597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1C7740-5DA5-0227-51E9-99DC211D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0766"/>
            <a:ext cx="5983643" cy="3692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626D3D-8B85-2F46-06CF-EE9CAAB74314}"/>
              </a:ext>
            </a:extLst>
          </p:cNvPr>
          <p:cNvSpPr txBox="1"/>
          <p:nvPr/>
        </p:nvSpPr>
        <p:spPr>
          <a:xfrm>
            <a:off x="3564293" y="1172807"/>
            <a:ext cx="66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State Growth Rate vs. ACP Participant Growth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C6F16-F31A-F584-E5AC-BA08E147368C}"/>
              </a:ext>
            </a:extLst>
          </p:cNvPr>
          <p:cNvSpPr txBox="1"/>
          <p:nvPr/>
        </p:nvSpPr>
        <p:spPr>
          <a:xfrm>
            <a:off x="10410915" y="5523584"/>
            <a:ext cx="20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*without 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8B66B-297A-6CC5-F11A-A322236ACA64}"/>
              </a:ext>
            </a:extLst>
          </p:cNvPr>
          <p:cNvSpPr txBox="1"/>
          <p:nvPr/>
        </p:nvSpPr>
        <p:spPr>
          <a:xfrm>
            <a:off x="1847755" y="5651236"/>
            <a:ext cx="226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0.0715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69991-1162-6655-4EB3-F615EEF3C3C9}"/>
              </a:ext>
            </a:extLst>
          </p:cNvPr>
          <p:cNvSpPr txBox="1"/>
          <p:nvPr/>
        </p:nvSpPr>
        <p:spPr>
          <a:xfrm>
            <a:off x="8079043" y="5659360"/>
            <a:ext cx="226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-0.0313</a:t>
            </a:r>
          </a:p>
        </p:txBody>
      </p:sp>
    </p:spTree>
    <p:extLst>
      <p:ext uri="{BB962C8B-B14F-4D97-AF65-F5344CB8AC3E}">
        <p14:creationId xmlns:p14="http://schemas.microsoft.com/office/powerpoint/2010/main" val="68813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45C7A-2059-7723-1C82-274FA2552E2A}"/>
              </a:ext>
            </a:extLst>
          </p:cNvPr>
          <p:cNvSpPr txBox="1"/>
          <p:nvPr/>
        </p:nvSpPr>
        <p:spPr>
          <a:xfrm>
            <a:off x="3564293" y="1172807"/>
            <a:ext cx="66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State Population vs. ACP Participant Growth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DB188-0FDE-7BC2-326C-21EB7F1A55D2}"/>
              </a:ext>
            </a:extLst>
          </p:cNvPr>
          <p:cNvSpPr txBox="1"/>
          <p:nvPr/>
        </p:nvSpPr>
        <p:spPr>
          <a:xfrm>
            <a:off x="10410915" y="5523584"/>
            <a:ext cx="20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*without 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F8DE6-B438-47BF-8563-DD9173EE37CB}"/>
              </a:ext>
            </a:extLst>
          </p:cNvPr>
          <p:cNvSpPr txBox="1"/>
          <p:nvPr/>
        </p:nvSpPr>
        <p:spPr>
          <a:xfrm>
            <a:off x="1847755" y="5651236"/>
            <a:ext cx="226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-0.1545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E72D0-7500-8B14-82B1-01A198B42360}"/>
              </a:ext>
            </a:extLst>
          </p:cNvPr>
          <p:cNvSpPr txBox="1"/>
          <p:nvPr/>
        </p:nvSpPr>
        <p:spPr>
          <a:xfrm>
            <a:off x="8079043" y="5659360"/>
            <a:ext cx="226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0.01859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917987-4E06-227B-0BFB-71632AF0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68" y="1966596"/>
            <a:ext cx="5983643" cy="3692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5AFDF4-2DB6-7990-6DD8-0FAF9B30C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94" y="1966596"/>
            <a:ext cx="5789906" cy="35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8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63D362-78D7-844C-6777-F46FF2BD8ED0}"/>
              </a:ext>
            </a:extLst>
          </p:cNvPr>
          <p:cNvSpPr txBox="1"/>
          <p:nvPr/>
        </p:nvSpPr>
        <p:spPr>
          <a:xfrm>
            <a:off x="3564293" y="1172807"/>
            <a:ext cx="66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Population Density vs. ACP Household Density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0B8D3-02A3-98E8-F61A-5CAB145F985A}"/>
              </a:ext>
            </a:extLst>
          </p:cNvPr>
          <p:cNvSpPr txBox="1"/>
          <p:nvPr/>
        </p:nvSpPr>
        <p:spPr>
          <a:xfrm>
            <a:off x="5096982" y="5970833"/>
            <a:ext cx="287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-0.04035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D6DD1-703E-F4EB-60E1-30BD265B2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33" y="1570393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2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A7E8FD-69FF-A5AD-95E5-6AA15203A32F}"/>
              </a:ext>
            </a:extLst>
          </p:cNvPr>
          <p:cNvSpPr txBox="1"/>
          <p:nvPr/>
        </p:nvSpPr>
        <p:spPr>
          <a:xfrm>
            <a:off x="3564293" y="1172807"/>
            <a:ext cx="66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Population Density vs. 2022 ACP Growth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1B06E-43F6-AB51-945B-FA177B26E983}"/>
              </a:ext>
            </a:extLst>
          </p:cNvPr>
          <p:cNvSpPr txBox="1"/>
          <p:nvPr/>
        </p:nvSpPr>
        <p:spPr>
          <a:xfrm>
            <a:off x="10410915" y="5523584"/>
            <a:ext cx="20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*without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B38D6-7E02-338E-234F-6D942F23503E}"/>
              </a:ext>
            </a:extLst>
          </p:cNvPr>
          <p:cNvSpPr txBox="1"/>
          <p:nvPr/>
        </p:nvSpPr>
        <p:spPr>
          <a:xfrm>
            <a:off x="1847755" y="5651236"/>
            <a:ext cx="226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-0.0430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406A3-20C9-3396-14C0-7660DB3C8C44}"/>
              </a:ext>
            </a:extLst>
          </p:cNvPr>
          <p:cNvSpPr txBox="1"/>
          <p:nvPr/>
        </p:nvSpPr>
        <p:spPr>
          <a:xfrm>
            <a:off x="7927760" y="5659360"/>
            <a:ext cx="25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-0.0003737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C8B5E-1E84-6C36-3E38-0C3B25E5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6692" y="1950385"/>
            <a:ext cx="5789905" cy="3573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60C29-2449-E583-F773-B2121CA8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73" y="1950384"/>
            <a:ext cx="5789907" cy="35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1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NACAP 2022 Figure Frenzy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NACAP 2022 Figure Frenzy Graphs</dc:title>
  <dc:creator>Joseph Christian</dc:creator>
  <cp:lastModifiedBy>Joseph Christian</cp:lastModifiedBy>
  <cp:revision>1</cp:revision>
  <dcterms:created xsi:type="dcterms:W3CDTF">2023-03-07T22:16:28Z</dcterms:created>
  <dcterms:modified xsi:type="dcterms:W3CDTF">2023-03-07T22:48:07Z</dcterms:modified>
</cp:coreProperties>
</file>