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9" r:id="rId3"/>
    <p:sldId id="272" r:id="rId4"/>
    <p:sldId id="278" r:id="rId5"/>
    <p:sldId id="279" r:id="rId6"/>
    <p:sldId id="297" r:id="rId7"/>
    <p:sldId id="283" r:id="rId8"/>
    <p:sldId id="286" r:id="rId9"/>
    <p:sldId id="292" r:id="rId10"/>
    <p:sldId id="290" r:id="rId11"/>
    <p:sldId id="287" r:id="rId12"/>
    <p:sldId id="295" r:id="rId13"/>
    <p:sldId id="291" r:id="rId14"/>
    <p:sldId id="284" r:id="rId15"/>
    <p:sldId id="285" r:id="rId16"/>
    <p:sldId id="298" r:id="rId17"/>
    <p:sldId id="299" r:id="rId18"/>
    <p:sldId id="300" r:id="rId19"/>
    <p:sldId id="301" r:id="rId20"/>
    <p:sldId id="302" r:id="rId21"/>
    <p:sldId id="303" r:id="rId22"/>
    <p:sldId id="3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0" autoAdjust="0"/>
    <p:restoredTop sz="70623" autoAdjust="0"/>
  </p:normalViewPr>
  <p:slideViewPr>
    <p:cSldViewPr snapToGrid="0">
      <p:cViewPr varScale="1">
        <p:scale>
          <a:sx n="80" d="100"/>
          <a:sy n="80" d="100"/>
        </p:scale>
        <p:origin x="1734" y="9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654AC3-02CE-48B7-840B-9543E2575AE6}" type="doc">
      <dgm:prSet loTypeId="urn:microsoft.com/office/officeart/2016/7/layout/RepeatingBendingProcessNew" loCatId="process" qsTypeId="urn:microsoft.com/office/officeart/2005/8/quickstyle/simple2" qsCatId="simple" csTypeId="urn:microsoft.com/office/officeart/2005/8/colors/accent1_2" csCatId="accent1" phldr="1"/>
      <dgm:spPr/>
    </dgm:pt>
    <dgm:pt modelId="{455829B3-281F-48A3-9A85-F015E2671BEA}">
      <dgm:prSet phldrT="[Text]" custT="1"/>
      <dgm:spPr>
        <a:solidFill>
          <a:schemeClr val="tx1">
            <a:lumMod val="75000"/>
            <a:lumOff val="25000"/>
          </a:schemeClr>
        </a:solidFill>
      </dgm:spPr>
      <dgm:t>
        <a:bodyPr/>
        <a:lstStyle/>
        <a:p>
          <a:r>
            <a:rPr lang="en-US" sz="2400" dirty="0"/>
            <a:t>Program Launch 2008 </a:t>
          </a:r>
        </a:p>
      </dgm:t>
    </dgm:pt>
    <dgm:pt modelId="{9C559AC3-419D-4BCB-9228-E0AC5239BF9F}" type="parTrans" cxnId="{A5BEDE36-FE1F-450C-85B1-9DA7A4233351}">
      <dgm:prSet/>
      <dgm:spPr/>
      <dgm:t>
        <a:bodyPr/>
        <a:lstStyle/>
        <a:p>
          <a:endParaRPr lang="en-US"/>
        </a:p>
      </dgm:t>
    </dgm:pt>
    <dgm:pt modelId="{678C6F49-A97B-46E6-94B9-F1C90F9A2573}" type="sibTrans" cxnId="{A5BEDE36-FE1F-450C-85B1-9DA7A4233351}">
      <dgm:prSet/>
      <dgm:spPr/>
      <dgm:t>
        <a:bodyPr/>
        <a:lstStyle/>
        <a:p>
          <a:endParaRPr lang="en-US"/>
        </a:p>
      </dgm:t>
    </dgm:pt>
    <dgm:pt modelId="{4F499163-E967-490F-8679-A3CA30C2D92D}">
      <dgm:prSet phldrT="[Text]" custT="1"/>
      <dgm:spPr>
        <a:solidFill>
          <a:schemeClr val="tx1">
            <a:lumMod val="75000"/>
            <a:lumOff val="25000"/>
          </a:schemeClr>
        </a:solidFill>
      </dgm:spPr>
      <dgm:t>
        <a:bodyPr/>
        <a:lstStyle/>
        <a:p>
          <a:r>
            <a:rPr lang="en-US" sz="2400" dirty="0"/>
            <a:t>Planning</a:t>
          </a:r>
        </a:p>
        <a:p>
          <a:r>
            <a:rPr lang="en-US" sz="2400" dirty="0"/>
            <a:t>2016</a:t>
          </a:r>
        </a:p>
      </dgm:t>
    </dgm:pt>
    <dgm:pt modelId="{D855DD40-0B93-44C7-B35F-0AF68FEA8A38}" type="parTrans" cxnId="{5B72E09F-48E3-4023-8868-9C1C12C08D29}">
      <dgm:prSet/>
      <dgm:spPr/>
      <dgm:t>
        <a:bodyPr/>
        <a:lstStyle/>
        <a:p>
          <a:endParaRPr lang="en-US"/>
        </a:p>
      </dgm:t>
    </dgm:pt>
    <dgm:pt modelId="{76EBE983-BCBA-4AAE-BDC4-AB2C5E9F2D93}" type="sibTrans" cxnId="{5B72E09F-48E3-4023-8868-9C1C12C08D29}">
      <dgm:prSet/>
      <dgm:spPr/>
      <dgm:t>
        <a:bodyPr/>
        <a:lstStyle/>
        <a:p>
          <a:endParaRPr lang="en-US"/>
        </a:p>
      </dgm:t>
    </dgm:pt>
    <dgm:pt modelId="{E96C4A03-7471-4563-A95E-96CE72E2F1F1}">
      <dgm:prSet phldrT="[Text]" custT="1"/>
      <dgm:spPr>
        <a:solidFill>
          <a:schemeClr val="tx1">
            <a:lumMod val="75000"/>
            <a:lumOff val="25000"/>
          </a:schemeClr>
        </a:solidFill>
      </dgm:spPr>
      <dgm:t>
        <a:bodyPr/>
        <a:lstStyle/>
        <a:p>
          <a:r>
            <a:rPr lang="en-US" sz="2400" dirty="0"/>
            <a:t>Phase 1</a:t>
          </a:r>
        </a:p>
        <a:p>
          <a:r>
            <a:rPr lang="en-US" sz="2400" dirty="0"/>
            <a:t>Application Assistants</a:t>
          </a:r>
        </a:p>
        <a:p>
          <a:r>
            <a:rPr lang="en-US" sz="2400" dirty="0"/>
            <a:t> 02.2017</a:t>
          </a:r>
        </a:p>
      </dgm:t>
    </dgm:pt>
    <dgm:pt modelId="{6E2FE7D3-B3B0-44F7-9BFE-A6E072D909A8}" type="parTrans" cxnId="{69BD2018-D01A-4C9E-9399-BE6732536CA3}">
      <dgm:prSet/>
      <dgm:spPr/>
      <dgm:t>
        <a:bodyPr/>
        <a:lstStyle/>
        <a:p>
          <a:endParaRPr lang="en-US"/>
        </a:p>
      </dgm:t>
    </dgm:pt>
    <dgm:pt modelId="{48173DA7-1CE7-4E03-9C31-C094025E49A0}" type="sibTrans" cxnId="{69BD2018-D01A-4C9E-9399-BE6732536CA3}">
      <dgm:prSet/>
      <dgm:spPr/>
      <dgm:t>
        <a:bodyPr/>
        <a:lstStyle/>
        <a:p>
          <a:endParaRPr lang="en-US"/>
        </a:p>
      </dgm:t>
    </dgm:pt>
    <dgm:pt modelId="{0F14FF1C-7B5E-448F-B9ED-4D5FA21F3797}">
      <dgm:prSet custT="1"/>
      <dgm:spPr>
        <a:solidFill>
          <a:schemeClr val="tx1">
            <a:lumMod val="75000"/>
            <a:lumOff val="25000"/>
          </a:schemeClr>
        </a:solidFill>
      </dgm:spPr>
      <dgm:t>
        <a:bodyPr/>
        <a:lstStyle/>
        <a:p>
          <a:r>
            <a:rPr lang="en-US" sz="2400" dirty="0"/>
            <a:t>Phase 2</a:t>
          </a:r>
        </a:p>
        <a:p>
          <a:r>
            <a:rPr lang="en-US" sz="2400" dirty="0"/>
            <a:t>Program Participants</a:t>
          </a:r>
        </a:p>
        <a:p>
          <a:r>
            <a:rPr lang="en-US" sz="2400" dirty="0"/>
            <a:t>07.2017 </a:t>
          </a:r>
        </a:p>
      </dgm:t>
    </dgm:pt>
    <dgm:pt modelId="{7348AE19-E621-4540-B2B3-FDD7B09B0D47}" type="parTrans" cxnId="{6C7B5A6C-C27E-4BCF-953F-8DE8FA1938C0}">
      <dgm:prSet/>
      <dgm:spPr/>
      <dgm:t>
        <a:bodyPr/>
        <a:lstStyle/>
        <a:p>
          <a:endParaRPr lang="en-US"/>
        </a:p>
      </dgm:t>
    </dgm:pt>
    <dgm:pt modelId="{0A990E74-1A08-4157-B0E5-32DF5BAEE3C6}" type="sibTrans" cxnId="{6C7B5A6C-C27E-4BCF-953F-8DE8FA1938C0}">
      <dgm:prSet/>
      <dgm:spPr/>
      <dgm:t>
        <a:bodyPr/>
        <a:lstStyle/>
        <a:p>
          <a:endParaRPr lang="en-US"/>
        </a:p>
      </dgm:t>
    </dgm:pt>
    <dgm:pt modelId="{44946E58-52E1-4530-94A3-4D7EDB5BFFD0}">
      <dgm:prSet/>
      <dgm:spPr>
        <a:solidFill>
          <a:schemeClr val="tx1">
            <a:lumMod val="75000"/>
            <a:lumOff val="25000"/>
          </a:schemeClr>
        </a:solidFill>
      </dgm:spPr>
      <dgm:t>
        <a:bodyPr/>
        <a:lstStyle/>
        <a:p>
          <a:r>
            <a:rPr lang="en-US" dirty="0"/>
            <a:t>Launch</a:t>
          </a:r>
        </a:p>
        <a:p>
          <a:r>
            <a:rPr lang="en-US" dirty="0"/>
            <a:t>2018</a:t>
          </a:r>
        </a:p>
      </dgm:t>
    </dgm:pt>
    <dgm:pt modelId="{FAE10C34-478C-4B0C-9AE7-FF297D97EA66}" type="parTrans" cxnId="{CC339307-C041-4694-B73C-EEE6B3379BA2}">
      <dgm:prSet/>
      <dgm:spPr/>
      <dgm:t>
        <a:bodyPr/>
        <a:lstStyle/>
        <a:p>
          <a:endParaRPr lang="en-US"/>
        </a:p>
      </dgm:t>
    </dgm:pt>
    <dgm:pt modelId="{A955E1A0-315E-43F5-8D29-DF786457A2FB}" type="sibTrans" cxnId="{CC339307-C041-4694-B73C-EEE6B3379BA2}">
      <dgm:prSet/>
      <dgm:spPr/>
      <dgm:t>
        <a:bodyPr/>
        <a:lstStyle/>
        <a:p>
          <a:endParaRPr lang="en-US"/>
        </a:p>
      </dgm:t>
    </dgm:pt>
    <dgm:pt modelId="{8D2FBA3C-567E-4061-9513-3A28C50A2B66}">
      <dgm:prSet/>
      <dgm:spPr>
        <a:solidFill>
          <a:schemeClr val="tx1">
            <a:lumMod val="75000"/>
            <a:lumOff val="25000"/>
          </a:schemeClr>
        </a:solidFill>
      </dgm:spPr>
      <dgm:t>
        <a:bodyPr/>
        <a:lstStyle/>
        <a:p>
          <a:r>
            <a:rPr lang="en-US" dirty="0"/>
            <a:t>Software updates </a:t>
          </a:r>
        </a:p>
        <a:p>
          <a:r>
            <a:rPr lang="en-US" dirty="0"/>
            <a:t>2018-present</a:t>
          </a:r>
        </a:p>
      </dgm:t>
    </dgm:pt>
    <dgm:pt modelId="{3C2827A4-DDB2-4547-8022-03416A154CBD}" type="parTrans" cxnId="{0E33FBF1-33D7-4EC0-AE9F-2892C995A51F}">
      <dgm:prSet/>
      <dgm:spPr/>
      <dgm:t>
        <a:bodyPr/>
        <a:lstStyle/>
        <a:p>
          <a:endParaRPr lang="en-US"/>
        </a:p>
      </dgm:t>
    </dgm:pt>
    <dgm:pt modelId="{275182B6-AF8D-4968-B296-4490A440E662}" type="sibTrans" cxnId="{0E33FBF1-33D7-4EC0-AE9F-2892C995A51F}">
      <dgm:prSet/>
      <dgm:spPr/>
      <dgm:t>
        <a:bodyPr/>
        <a:lstStyle/>
        <a:p>
          <a:endParaRPr lang="en-US"/>
        </a:p>
      </dgm:t>
    </dgm:pt>
    <dgm:pt modelId="{7514A4DF-D345-4D34-8F9D-F61DD8663F0E}" type="pres">
      <dgm:prSet presAssocID="{B7654AC3-02CE-48B7-840B-9543E2575AE6}" presName="Name0" presStyleCnt="0">
        <dgm:presLayoutVars>
          <dgm:dir/>
          <dgm:resizeHandles val="exact"/>
        </dgm:presLayoutVars>
      </dgm:prSet>
      <dgm:spPr/>
    </dgm:pt>
    <dgm:pt modelId="{316D4A64-EDA9-40F8-A640-737847321195}" type="pres">
      <dgm:prSet presAssocID="{455829B3-281F-48A3-9A85-F015E2671BEA}" presName="node" presStyleLbl="node1" presStyleIdx="0" presStyleCnt="6">
        <dgm:presLayoutVars>
          <dgm:bulletEnabled val="1"/>
        </dgm:presLayoutVars>
      </dgm:prSet>
      <dgm:spPr/>
    </dgm:pt>
    <dgm:pt modelId="{80CE80C7-61A2-43C4-BB5C-BD83702E80DD}" type="pres">
      <dgm:prSet presAssocID="{678C6F49-A97B-46E6-94B9-F1C90F9A2573}" presName="sibTrans" presStyleLbl="sibTrans1D1" presStyleIdx="0" presStyleCnt="5"/>
      <dgm:spPr/>
    </dgm:pt>
    <dgm:pt modelId="{DB2148B9-D9C2-4E25-B01B-9759F786A8CE}" type="pres">
      <dgm:prSet presAssocID="{678C6F49-A97B-46E6-94B9-F1C90F9A2573}" presName="connectorText" presStyleLbl="sibTrans1D1" presStyleIdx="0" presStyleCnt="5"/>
      <dgm:spPr/>
    </dgm:pt>
    <dgm:pt modelId="{E766E711-8FCA-47B9-8628-63263A9F2E07}" type="pres">
      <dgm:prSet presAssocID="{4F499163-E967-490F-8679-A3CA30C2D92D}" presName="node" presStyleLbl="node1" presStyleIdx="1" presStyleCnt="6">
        <dgm:presLayoutVars>
          <dgm:bulletEnabled val="1"/>
        </dgm:presLayoutVars>
      </dgm:prSet>
      <dgm:spPr/>
    </dgm:pt>
    <dgm:pt modelId="{35371377-5585-4317-AE1A-DDE470E3E938}" type="pres">
      <dgm:prSet presAssocID="{76EBE983-BCBA-4AAE-BDC4-AB2C5E9F2D93}" presName="sibTrans" presStyleLbl="sibTrans1D1" presStyleIdx="1" presStyleCnt="5"/>
      <dgm:spPr/>
    </dgm:pt>
    <dgm:pt modelId="{1AF37376-6999-42EA-9C6E-0793EDBF5AA3}" type="pres">
      <dgm:prSet presAssocID="{76EBE983-BCBA-4AAE-BDC4-AB2C5E9F2D93}" presName="connectorText" presStyleLbl="sibTrans1D1" presStyleIdx="1" presStyleCnt="5"/>
      <dgm:spPr/>
    </dgm:pt>
    <dgm:pt modelId="{AAF74BFB-5190-484E-8DB4-A4A117BAC913}" type="pres">
      <dgm:prSet presAssocID="{E96C4A03-7471-4563-A95E-96CE72E2F1F1}" presName="node" presStyleLbl="node1" presStyleIdx="2" presStyleCnt="6" custScaleX="103450" custScaleY="115053">
        <dgm:presLayoutVars>
          <dgm:bulletEnabled val="1"/>
        </dgm:presLayoutVars>
      </dgm:prSet>
      <dgm:spPr/>
    </dgm:pt>
    <dgm:pt modelId="{1767C8DC-F3BA-4AA0-8B8F-830E541FF9E0}" type="pres">
      <dgm:prSet presAssocID="{48173DA7-1CE7-4E03-9C31-C094025E49A0}" presName="sibTrans" presStyleLbl="sibTrans1D1" presStyleIdx="2" presStyleCnt="5"/>
      <dgm:spPr/>
    </dgm:pt>
    <dgm:pt modelId="{22788ACA-D5A8-4394-8D3F-60EF5828B28E}" type="pres">
      <dgm:prSet presAssocID="{48173DA7-1CE7-4E03-9C31-C094025E49A0}" presName="connectorText" presStyleLbl="sibTrans1D1" presStyleIdx="2" presStyleCnt="5"/>
      <dgm:spPr/>
    </dgm:pt>
    <dgm:pt modelId="{6EF81B8A-FCAE-46E9-BD1C-4B9E3E236CFD}" type="pres">
      <dgm:prSet presAssocID="{0F14FF1C-7B5E-448F-B9ED-4D5FA21F3797}" presName="node" presStyleLbl="node1" presStyleIdx="3" presStyleCnt="6" custScaleY="113363">
        <dgm:presLayoutVars>
          <dgm:bulletEnabled val="1"/>
        </dgm:presLayoutVars>
      </dgm:prSet>
      <dgm:spPr/>
    </dgm:pt>
    <dgm:pt modelId="{57454A72-9878-44C3-AD33-221620543EA1}" type="pres">
      <dgm:prSet presAssocID="{0A990E74-1A08-4157-B0E5-32DF5BAEE3C6}" presName="sibTrans" presStyleLbl="sibTrans1D1" presStyleIdx="3" presStyleCnt="5"/>
      <dgm:spPr/>
    </dgm:pt>
    <dgm:pt modelId="{14976651-4CE8-42B5-8FF2-C2AA451A0EF9}" type="pres">
      <dgm:prSet presAssocID="{0A990E74-1A08-4157-B0E5-32DF5BAEE3C6}" presName="connectorText" presStyleLbl="sibTrans1D1" presStyleIdx="3" presStyleCnt="5"/>
      <dgm:spPr/>
    </dgm:pt>
    <dgm:pt modelId="{7F3DC497-BE13-4F01-879D-70AE580CEF27}" type="pres">
      <dgm:prSet presAssocID="{44946E58-52E1-4530-94A3-4D7EDB5BFFD0}" presName="node" presStyleLbl="node1" presStyleIdx="4" presStyleCnt="6">
        <dgm:presLayoutVars>
          <dgm:bulletEnabled val="1"/>
        </dgm:presLayoutVars>
      </dgm:prSet>
      <dgm:spPr/>
    </dgm:pt>
    <dgm:pt modelId="{2C3DD9B8-FF7C-4A48-AEEC-E4E1B5D95515}" type="pres">
      <dgm:prSet presAssocID="{A955E1A0-315E-43F5-8D29-DF786457A2FB}" presName="sibTrans" presStyleLbl="sibTrans1D1" presStyleIdx="4" presStyleCnt="5"/>
      <dgm:spPr/>
    </dgm:pt>
    <dgm:pt modelId="{402DF738-32C3-4FE5-8E02-FE7D21C4FDA0}" type="pres">
      <dgm:prSet presAssocID="{A955E1A0-315E-43F5-8D29-DF786457A2FB}" presName="connectorText" presStyleLbl="sibTrans1D1" presStyleIdx="4" presStyleCnt="5"/>
      <dgm:spPr/>
    </dgm:pt>
    <dgm:pt modelId="{837B75BD-3620-4F65-83A5-6B008DDCEB1A}" type="pres">
      <dgm:prSet presAssocID="{8D2FBA3C-567E-4061-9513-3A28C50A2B66}" presName="node" presStyleLbl="node1" presStyleIdx="5" presStyleCnt="6">
        <dgm:presLayoutVars>
          <dgm:bulletEnabled val="1"/>
        </dgm:presLayoutVars>
      </dgm:prSet>
      <dgm:spPr/>
    </dgm:pt>
  </dgm:ptLst>
  <dgm:cxnLst>
    <dgm:cxn modelId="{3350BA06-2E2A-4EAC-B4F8-287141EB0BB0}" type="presOf" srcId="{76EBE983-BCBA-4AAE-BDC4-AB2C5E9F2D93}" destId="{35371377-5585-4317-AE1A-DDE470E3E938}" srcOrd="0" destOrd="0" presId="urn:microsoft.com/office/officeart/2016/7/layout/RepeatingBendingProcessNew"/>
    <dgm:cxn modelId="{CC339307-C041-4694-B73C-EEE6B3379BA2}" srcId="{B7654AC3-02CE-48B7-840B-9543E2575AE6}" destId="{44946E58-52E1-4530-94A3-4D7EDB5BFFD0}" srcOrd="4" destOrd="0" parTransId="{FAE10C34-478C-4B0C-9AE7-FF297D97EA66}" sibTransId="{A955E1A0-315E-43F5-8D29-DF786457A2FB}"/>
    <dgm:cxn modelId="{6844DB0A-FD10-4485-9678-67673E580CF1}" type="presOf" srcId="{455829B3-281F-48A3-9A85-F015E2671BEA}" destId="{316D4A64-EDA9-40F8-A640-737847321195}" srcOrd="0" destOrd="0" presId="urn:microsoft.com/office/officeart/2016/7/layout/RepeatingBendingProcessNew"/>
    <dgm:cxn modelId="{675A0514-2440-441C-95D0-5EC45D5A628B}" type="presOf" srcId="{A955E1A0-315E-43F5-8D29-DF786457A2FB}" destId="{402DF738-32C3-4FE5-8E02-FE7D21C4FDA0}" srcOrd="1" destOrd="0" presId="urn:microsoft.com/office/officeart/2016/7/layout/RepeatingBendingProcessNew"/>
    <dgm:cxn modelId="{179B8417-F187-4470-A91C-266D99EDF7FF}" type="presOf" srcId="{A955E1A0-315E-43F5-8D29-DF786457A2FB}" destId="{2C3DD9B8-FF7C-4A48-AEEC-E4E1B5D95515}" srcOrd="0" destOrd="0" presId="urn:microsoft.com/office/officeart/2016/7/layout/RepeatingBendingProcessNew"/>
    <dgm:cxn modelId="{69BD2018-D01A-4C9E-9399-BE6732536CA3}" srcId="{B7654AC3-02CE-48B7-840B-9543E2575AE6}" destId="{E96C4A03-7471-4563-A95E-96CE72E2F1F1}" srcOrd="2" destOrd="0" parTransId="{6E2FE7D3-B3B0-44F7-9BFE-A6E072D909A8}" sibTransId="{48173DA7-1CE7-4E03-9C31-C094025E49A0}"/>
    <dgm:cxn modelId="{9E60EB24-BA99-4763-BA5B-AC227DBCE400}" type="presOf" srcId="{44946E58-52E1-4530-94A3-4D7EDB5BFFD0}" destId="{7F3DC497-BE13-4F01-879D-70AE580CEF27}" srcOrd="0" destOrd="0" presId="urn:microsoft.com/office/officeart/2016/7/layout/RepeatingBendingProcessNew"/>
    <dgm:cxn modelId="{3BED192B-AA3E-4B12-9A30-B09E99D8E13B}" type="presOf" srcId="{76EBE983-BCBA-4AAE-BDC4-AB2C5E9F2D93}" destId="{1AF37376-6999-42EA-9C6E-0793EDBF5AA3}" srcOrd="1" destOrd="0" presId="urn:microsoft.com/office/officeart/2016/7/layout/RepeatingBendingProcessNew"/>
    <dgm:cxn modelId="{A5BEDE36-FE1F-450C-85B1-9DA7A4233351}" srcId="{B7654AC3-02CE-48B7-840B-9543E2575AE6}" destId="{455829B3-281F-48A3-9A85-F015E2671BEA}" srcOrd="0" destOrd="0" parTransId="{9C559AC3-419D-4BCB-9228-E0AC5239BF9F}" sibTransId="{678C6F49-A97B-46E6-94B9-F1C90F9A2573}"/>
    <dgm:cxn modelId="{DB0F6E3D-5204-4CF8-B10D-2D52D35D8C2F}" type="presOf" srcId="{48173DA7-1CE7-4E03-9C31-C094025E49A0}" destId="{22788ACA-D5A8-4394-8D3F-60EF5828B28E}" srcOrd="1" destOrd="0" presId="urn:microsoft.com/office/officeart/2016/7/layout/RepeatingBendingProcessNew"/>
    <dgm:cxn modelId="{F83D2C4A-7EBA-4FDF-A693-6DC09E046D4A}" type="presOf" srcId="{0F14FF1C-7B5E-448F-B9ED-4D5FA21F3797}" destId="{6EF81B8A-FCAE-46E9-BD1C-4B9E3E236CFD}" srcOrd="0" destOrd="0" presId="urn:microsoft.com/office/officeart/2016/7/layout/RepeatingBendingProcessNew"/>
    <dgm:cxn modelId="{6C7B5A6C-C27E-4BCF-953F-8DE8FA1938C0}" srcId="{B7654AC3-02CE-48B7-840B-9543E2575AE6}" destId="{0F14FF1C-7B5E-448F-B9ED-4D5FA21F3797}" srcOrd="3" destOrd="0" parTransId="{7348AE19-E621-4540-B2B3-FDD7B09B0D47}" sibTransId="{0A990E74-1A08-4157-B0E5-32DF5BAEE3C6}"/>
    <dgm:cxn modelId="{76E14954-C587-4A75-880D-39549A0DDD11}" type="presOf" srcId="{678C6F49-A97B-46E6-94B9-F1C90F9A2573}" destId="{80CE80C7-61A2-43C4-BB5C-BD83702E80DD}" srcOrd="0" destOrd="0" presId="urn:microsoft.com/office/officeart/2016/7/layout/RepeatingBendingProcessNew"/>
    <dgm:cxn modelId="{D7A2348C-C7B8-4010-A07A-BB10DD5FB662}" type="presOf" srcId="{0A990E74-1A08-4157-B0E5-32DF5BAEE3C6}" destId="{57454A72-9878-44C3-AD33-221620543EA1}" srcOrd="0" destOrd="0" presId="urn:microsoft.com/office/officeart/2016/7/layout/RepeatingBendingProcessNew"/>
    <dgm:cxn modelId="{7CF41291-9F51-4C2D-AD71-3497103BF71A}" type="presOf" srcId="{8D2FBA3C-567E-4061-9513-3A28C50A2B66}" destId="{837B75BD-3620-4F65-83A5-6B008DDCEB1A}" srcOrd="0" destOrd="0" presId="urn:microsoft.com/office/officeart/2016/7/layout/RepeatingBendingProcessNew"/>
    <dgm:cxn modelId="{8328E29E-B830-4F52-8B3A-7C15D7BEA656}" type="presOf" srcId="{48173DA7-1CE7-4E03-9C31-C094025E49A0}" destId="{1767C8DC-F3BA-4AA0-8B8F-830E541FF9E0}" srcOrd="0" destOrd="0" presId="urn:microsoft.com/office/officeart/2016/7/layout/RepeatingBendingProcessNew"/>
    <dgm:cxn modelId="{5B72E09F-48E3-4023-8868-9C1C12C08D29}" srcId="{B7654AC3-02CE-48B7-840B-9543E2575AE6}" destId="{4F499163-E967-490F-8679-A3CA30C2D92D}" srcOrd="1" destOrd="0" parTransId="{D855DD40-0B93-44C7-B35F-0AF68FEA8A38}" sibTransId="{76EBE983-BCBA-4AAE-BDC4-AB2C5E9F2D93}"/>
    <dgm:cxn modelId="{EFED02B5-3262-4683-B3F5-49DE2A5C465E}" type="presOf" srcId="{B7654AC3-02CE-48B7-840B-9543E2575AE6}" destId="{7514A4DF-D345-4D34-8F9D-F61DD8663F0E}" srcOrd="0" destOrd="0" presId="urn:microsoft.com/office/officeart/2016/7/layout/RepeatingBendingProcessNew"/>
    <dgm:cxn modelId="{9CBBDEC7-C798-4988-959E-1A8451AA14EC}" type="presOf" srcId="{4F499163-E967-490F-8679-A3CA30C2D92D}" destId="{E766E711-8FCA-47B9-8628-63263A9F2E07}" srcOrd="0" destOrd="0" presId="urn:microsoft.com/office/officeart/2016/7/layout/RepeatingBendingProcessNew"/>
    <dgm:cxn modelId="{CB5497C8-2502-4141-9F8B-8164DDA3C751}" type="presOf" srcId="{E96C4A03-7471-4563-A95E-96CE72E2F1F1}" destId="{AAF74BFB-5190-484E-8DB4-A4A117BAC913}" srcOrd="0" destOrd="0" presId="urn:microsoft.com/office/officeart/2016/7/layout/RepeatingBendingProcessNew"/>
    <dgm:cxn modelId="{5B3106DF-CFD0-4FD0-8B69-605F34B0CD90}" type="presOf" srcId="{0A990E74-1A08-4157-B0E5-32DF5BAEE3C6}" destId="{14976651-4CE8-42B5-8FF2-C2AA451A0EF9}" srcOrd="1" destOrd="0" presId="urn:microsoft.com/office/officeart/2016/7/layout/RepeatingBendingProcessNew"/>
    <dgm:cxn modelId="{0E33FBF1-33D7-4EC0-AE9F-2892C995A51F}" srcId="{B7654AC3-02CE-48B7-840B-9543E2575AE6}" destId="{8D2FBA3C-567E-4061-9513-3A28C50A2B66}" srcOrd="5" destOrd="0" parTransId="{3C2827A4-DDB2-4547-8022-03416A154CBD}" sibTransId="{275182B6-AF8D-4968-B296-4490A440E662}"/>
    <dgm:cxn modelId="{B37248F8-9923-40BB-83D5-30BC5D23C585}" type="presOf" srcId="{678C6F49-A97B-46E6-94B9-F1C90F9A2573}" destId="{DB2148B9-D9C2-4E25-B01B-9759F786A8CE}" srcOrd="1" destOrd="0" presId="urn:microsoft.com/office/officeart/2016/7/layout/RepeatingBendingProcessNew"/>
    <dgm:cxn modelId="{FB32F2DD-5DD7-418F-BE43-B11EA3B6D843}" type="presParOf" srcId="{7514A4DF-D345-4D34-8F9D-F61DD8663F0E}" destId="{316D4A64-EDA9-40F8-A640-737847321195}" srcOrd="0" destOrd="0" presId="urn:microsoft.com/office/officeart/2016/7/layout/RepeatingBendingProcessNew"/>
    <dgm:cxn modelId="{CEACFE37-33DD-4D8F-9408-2D79ED6801FE}" type="presParOf" srcId="{7514A4DF-D345-4D34-8F9D-F61DD8663F0E}" destId="{80CE80C7-61A2-43C4-BB5C-BD83702E80DD}" srcOrd="1" destOrd="0" presId="urn:microsoft.com/office/officeart/2016/7/layout/RepeatingBendingProcessNew"/>
    <dgm:cxn modelId="{A7D4A33A-E8FD-408C-A60A-01AE5ACE1C4E}" type="presParOf" srcId="{80CE80C7-61A2-43C4-BB5C-BD83702E80DD}" destId="{DB2148B9-D9C2-4E25-B01B-9759F786A8CE}" srcOrd="0" destOrd="0" presId="urn:microsoft.com/office/officeart/2016/7/layout/RepeatingBendingProcessNew"/>
    <dgm:cxn modelId="{82EB632A-EF14-492E-9BA0-191FA648A351}" type="presParOf" srcId="{7514A4DF-D345-4D34-8F9D-F61DD8663F0E}" destId="{E766E711-8FCA-47B9-8628-63263A9F2E07}" srcOrd="2" destOrd="0" presId="urn:microsoft.com/office/officeart/2016/7/layout/RepeatingBendingProcessNew"/>
    <dgm:cxn modelId="{76ACA44D-30D5-494D-B105-C405749BD736}" type="presParOf" srcId="{7514A4DF-D345-4D34-8F9D-F61DD8663F0E}" destId="{35371377-5585-4317-AE1A-DDE470E3E938}" srcOrd="3" destOrd="0" presId="urn:microsoft.com/office/officeart/2016/7/layout/RepeatingBendingProcessNew"/>
    <dgm:cxn modelId="{B7C021AE-7C05-4FED-87CF-35525C7E8F99}" type="presParOf" srcId="{35371377-5585-4317-AE1A-DDE470E3E938}" destId="{1AF37376-6999-42EA-9C6E-0793EDBF5AA3}" srcOrd="0" destOrd="0" presId="urn:microsoft.com/office/officeart/2016/7/layout/RepeatingBendingProcessNew"/>
    <dgm:cxn modelId="{DDC1C2F8-3AED-460B-A056-D9ABD8CA8D4D}" type="presParOf" srcId="{7514A4DF-D345-4D34-8F9D-F61DD8663F0E}" destId="{AAF74BFB-5190-484E-8DB4-A4A117BAC913}" srcOrd="4" destOrd="0" presId="urn:microsoft.com/office/officeart/2016/7/layout/RepeatingBendingProcessNew"/>
    <dgm:cxn modelId="{6131ADBA-F443-4AD0-AC61-044F4989FDB0}" type="presParOf" srcId="{7514A4DF-D345-4D34-8F9D-F61DD8663F0E}" destId="{1767C8DC-F3BA-4AA0-8B8F-830E541FF9E0}" srcOrd="5" destOrd="0" presId="urn:microsoft.com/office/officeart/2016/7/layout/RepeatingBendingProcessNew"/>
    <dgm:cxn modelId="{875E14D7-CE96-4D17-8CA0-BA78A45F549B}" type="presParOf" srcId="{1767C8DC-F3BA-4AA0-8B8F-830E541FF9E0}" destId="{22788ACA-D5A8-4394-8D3F-60EF5828B28E}" srcOrd="0" destOrd="0" presId="urn:microsoft.com/office/officeart/2016/7/layout/RepeatingBendingProcessNew"/>
    <dgm:cxn modelId="{80DD4230-730E-42CE-82B4-FA5674D1ADEC}" type="presParOf" srcId="{7514A4DF-D345-4D34-8F9D-F61DD8663F0E}" destId="{6EF81B8A-FCAE-46E9-BD1C-4B9E3E236CFD}" srcOrd="6" destOrd="0" presId="urn:microsoft.com/office/officeart/2016/7/layout/RepeatingBendingProcessNew"/>
    <dgm:cxn modelId="{5257F815-CECA-43FD-9592-FB91E9F01E5D}" type="presParOf" srcId="{7514A4DF-D345-4D34-8F9D-F61DD8663F0E}" destId="{57454A72-9878-44C3-AD33-221620543EA1}" srcOrd="7" destOrd="0" presId="urn:microsoft.com/office/officeart/2016/7/layout/RepeatingBendingProcessNew"/>
    <dgm:cxn modelId="{CF07D47C-80A1-44F4-90D4-2FD7D99CA87C}" type="presParOf" srcId="{57454A72-9878-44C3-AD33-221620543EA1}" destId="{14976651-4CE8-42B5-8FF2-C2AA451A0EF9}" srcOrd="0" destOrd="0" presId="urn:microsoft.com/office/officeart/2016/7/layout/RepeatingBendingProcessNew"/>
    <dgm:cxn modelId="{7292B26E-4126-495F-8425-9E18B38C0187}" type="presParOf" srcId="{7514A4DF-D345-4D34-8F9D-F61DD8663F0E}" destId="{7F3DC497-BE13-4F01-879D-70AE580CEF27}" srcOrd="8" destOrd="0" presId="urn:microsoft.com/office/officeart/2016/7/layout/RepeatingBendingProcessNew"/>
    <dgm:cxn modelId="{3CC710BD-38C2-4D17-87DD-EF5E774F453B}" type="presParOf" srcId="{7514A4DF-D345-4D34-8F9D-F61DD8663F0E}" destId="{2C3DD9B8-FF7C-4A48-AEEC-E4E1B5D95515}" srcOrd="9" destOrd="0" presId="urn:microsoft.com/office/officeart/2016/7/layout/RepeatingBendingProcessNew"/>
    <dgm:cxn modelId="{BB1C16A4-4DCA-4ABB-9595-3B00DCC1BBFB}" type="presParOf" srcId="{2C3DD9B8-FF7C-4A48-AEEC-E4E1B5D95515}" destId="{402DF738-32C3-4FE5-8E02-FE7D21C4FDA0}" srcOrd="0" destOrd="0" presId="urn:microsoft.com/office/officeart/2016/7/layout/RepeatingBendingProcessNew"/>
    <dgm:cxn modelId="{F9CE1471-EEE5-46F6-8093-BA31ED391D60}" type="presParOf" srcId="{7514A4DF-D345-4D34-8F9D-F61DD8663F0E}" destId="{837B75BD-3620-4F65-83A5-6B008DDCEB1A}" srcOrd="10"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697B35-EAFE-4F3E-87F7-20A7DD9FC688}" type="doc">
      <dgm:prSet loTypeId="urn:microsoft.com/office/officeart/2005/8/layout/default" loCatId="list" qsTypeId="urn:microsoft.com/office/officeart/2005/8/quickstyle/simple2" qsCatId="simple" csTypeId="urn:microsoft.com/office/officeart/2005/8/colors/accent2_2" csCatId="accent2" phldr="1"/>
      <dgm:spPr/>
      <dgm:t>
        <a:bodyPr/>
        <a:lstStyle/>
        <a:p>
          <a:endParaRPr lang="en-US"/>
        </a:p>
      </dgm:t>
    </dgm:pt>
    <dgm:pt modelId="{FD01EC93-43A5-4A71-A0F1-D1EF4944BE2B}">
      <dgm:prSet phldrT="[Text]"/>
      <dgm:spPr>
        <a:solidFill>
          <a:schemeClr val="tx1">
            <a:lumMod val="75000"/>
            <a:lumOff val="25000"/>
          </a:schemeClr>
        </a:solidFill>
      </dgm:spPr>
      <dgm:t>
        <a:bodyPr/>
        <a:lstStyle/>
        <a:p>
          <a:r>
            <a:rPr lang="en-US" dirty="0"/>
            <a:t>Hard Document to Excel</a:t>
          </a:r>
        </a:p>
        <a:p>
          <a:r>
            <a:rPr lang="en-US" dirty="0"/>
            <a:t>1991-2003</a:t>
          </a:r>
        </a:p>
      </dgm:t>
    </dgm:pt>
    <dgm:pt modelId="{F548D960-E0BD-467D-895B-225DB0145CFC}" type="parTrans" cxnId="{B3EA2FF4-1420-4116-9D08-8BFD9AA73749}">
      <dgm:prSet/>
      <dgm:spPr/>
      <dgm:t>
        <a:bodyPr/>
        <a:lstStyle/>
        <a:p>
          <a:endParaRPr lang="en-US"/>
        </a:p>
      </dgm:t>
    </dgm:pt>
    <dgm:pt modelId="{0690B967-6B9E-41A5-B2F5-E2AE007F3CE2}" type="sibTrans" cxnId="{B3EA2FF4-1420-4116-9D08-8BFD9AA73749}">
      <dgm:prSet/>
      <dgm:spPr/>
      <dgm:t>
        <a:bodyPr/>
        <a:lstStyle/>
        <a:p>
          <a:endParaRPr lang="en-US"/>
        </a:p>
      </dgm:t>
    </dgm:pt>
    <dgm:pt modelId="{A25CE44B-F661-4687-BB73-0C2E9547E3B5}">
      <dgm:prSet phldrT="[Text]"/>
      <dgm:spPr>
        <a:solidFill>
          <a:schemeClr val="tx1">
            <a:lumMod val="75000"/>
            <a:lumOff val="25000"/>
          </a:schemeClr>
        </a:solidFill>
      </dgm:spPr>
      <dgm:t>
        <a:bodyPr/>
        <a:lstStyle/>
        <a:p>
          <a:r>
            <a:rPr lang="en-US" dirty="0"/>
            <a:t>Access</a:t>
          </a:r>
        </a:p>
        <a:p>
          <a:r>
            <a:rPr lang="en-US" dirty="0"/>
            <a:t>2004</a:t>
          </a:r>
        </a:p>
      </dgm:t>
    </dgm:pt>
    <dgm:pt modelId="{0BF60DE4-4C2A-4B9D-BC61-89982C3B264B}" type="parTrans" cxnId="{F85854B2-A975-4A99-9539-964144566B1F}">
      <dgm:prSet/>
      <dgm:spPr/>
      <dgm:t>
        <a:bodyPr/>
        <a:lstStyle/>
        <a:p>
          <a:endParaRPr lang="en-US"/>
        </a:p>
      </dgm:t>
    </dgm:pt>
    <dgm:pt modelId="{877B55A7-86B5-490A-A187-5C8FCDFA6530}" type="sibTrans" cxnId="{F85854B2-A975-4A99-9539-964144566B1F}">
      <dgm:prSet/>
      <dgm:spPr/>
      <dgm:t>
        <a:bodyPr/>
        <a:lstStyle/>
        <a:p>
          <a:endParaRPr lang="en-US"/>
        </a:p>
      </dgm:t>
    </dgm:pt>
    <dgm:pt modelId="{45818EFB-8DA3-43E5-87EA-D6D8B3989AE8}">
      <dgm:prSet phldrT="[Text]"/>
      <dgm:spPr>
        <a:solidFill>
          <a:schemeClr val="tx1">
            <a:lumMod val="75000"/>
            <a:lumOff val="25000"/>
          </a:schemeClr>
        </a:solidFill>
      </dgm:spPr>
      <dgm:t>
        <a:bodyPr/>
        <a:lstStyle/>
        <a:p>
          <a:r>
            <a:rPr lang="en-US" dirty="0"/>
            <a:t>Planning and Development</a:t>
          </a:r>
        </a:p>
        <a:p>
          <a:r>
            <a:rPr lang="en-US" dirty="0"/>
            <a:t>2018-2020</a:t>
          </a:r>
        </a:p>
      </dgm:t>
    </dgm:pt>
    <dgm:pt modelId="{6E554F00-45D2-42E7-AB76-976E81A248C5}" type="parTrans" cxnId="{ECA41A96-2005-4A6C-A0F1-81FE11AA7895}">
      <dgm:prSet/>
      <dgm:spPr/>
      <dgm:t>
        <a:bodyPr/>
        <a:lstStyle/>
        <a:p>
          <a:endParaRPr lang="en-US"/>
        </a:p>
      </dgm:t>
    </dgm:pt>
    <dgm:pt modelId="{A95C15AB-541A-49B6-8C15-C0A11E7C7798}" type="sibTrans" cxnId="{ECA41A96-2005-4A6C-A0F1-81FE11AA7895}">
      <dgm:prSet/>
      <dgm:spPr/>
      <dgm:t>
        <a:bodyPr/>
        <a:lstStyle/>
        <a:p>
          <a:endParaRPr lang="en-US"/>
        </a:p>
      </dgm:t>
    </dgm:pt>
    <dgm:pt modelId="{A32348C7-30C6-43DF-B73B-47F4EF6BD455}">
      <dgm:prSet/>
      <dgm:spPr>
        <a:solidFill>
          <a:schemeClr val="tx1">
            <a:lumMod val="75000"/>
            <a:lumOff val="25000"/>
          </a:schemeClr>
        </a:solidFill>
      </dgm:spPr>
      <dgm:t>
        <a:bodyPr/>
        <a:lstStyle/>
        <a:p>
          <a:r>
            <a:rPr lang="en-US" dirty="0"/>
            <a:t>Hardware Crash</a:t>
          </a:r>
        </a:p>
        <a:p>
          <a:r>
            <a:rPr lang="en-US" dirty="0"/>
            <a:t>08.2020</a:t>
          </a:r>
        </a:p>
      </dgm:t>
    </dgm:pt>
    <dgm:pt modelId="{736BAF6D-5622-4FA7-BF60-EBE34D4A61C6}" type="parTrans" cxnId="{DFFDC1E9-695E-4BA4-A17E-91B2C69C333F}">
      <dgm:prSet/>
      <dgm:spPr/>
      <dgm:t>
        <a:bodyPr/>
        <a:lstStyle/>
        <a:p>
          <a:endParaRPr lang="en-US"/>
        </a:p>
      </dgm:t>
    </dgm:pt>
    <dgm:pt modelId="{0EE6B12C-151D-4267-8B97-E7FC20FC3ECF}" type="sibTrans" cxnId="{DFFDC1E9-695E-4BA4-A17E-91B2C69C333F}">
      <dgm:prSet/>
      <dgm:spPr/>
      <dgm:t>
        <a:bodyPr/>
        <a:lstStyle/>
        <a:p>
          <a:endParaRPr lang="en-US"/>
        </a:p>
      </dgm:t>
    </dgm:pt>
    <dgm:pt modelId="{CE362ABA-6C46-4BB9-B863-AD226DE9AA8B}">
      <dgm:prSet/>
      <dgm:spPr>
        <a:solidFill>
          <a:schemeClr val="tx1">
            <a:lumMod val="75000"/>
            <a:lumOff val="25000"/>
          </a:schemeClr>
        </a:solidFill>
      </dgm:spPr>
      <dgm:t>
        <a:bodyPr/>
        <a:lstStyle/>
        <a:p>
          <a:r>
            <a:rPr lang="en-US" dirty="0"/>
            <a:t>Migration 09.2020</a:t>
          </a:r>
        </a:p>
      </dgm:t>
    </dgm:pt>
    <dgm:pt modelId="{4EA9D313-3600-4F62-8D6E-C2267813B4AB}" type="parTrans" cxnId="{3E777C96-E569-41B8-BB3F-8B820902E6F0}">
      <dgm:prSet/>
      <dgm:spPr/>
      <dgm:t>
        <a:bodyPr/>
        <a:lstStyle/>
        <a:p>
          <a:endParaRPr lang="en-US"/>
        </a:p>
      </dgm:t>
    </dgm:pt>
    <dgm:pt modelId="{F93A9B5C-FF91-4276-AB2A-91BF8A8FC033}" type="sibTrans" cxnId="{3E777C96-E569-41B8-BB3F-8B820902E6F0}">
      <dgm:prSet/>
      <dgm:spPr/>
      <dgm:t>
        <a:bodyPr/>
        <a:lstStyle/>
        <a:p>
          <a:endParaRPr lang="en-US"/>
        </a:p>
      </dgm:t>
    </dgm:pt>
    <dgm:pt modelId="{2E3FB0A9-0963-4D22-B83A-373B55214F4B}">
      <dgm:prSet/>
      <dgm:spPr>
        <a:solidFill>
          <a:schemeClr val="tx1">
            <a:lumMod val="75000"/>
            <a:lumOff val="25000"/>
          </a:schemeClr>
        </a:solidFill>
      </dgm:spPr>
      <dgm:t>
        <a:bodyPr/>
        <a:lstStyle/>
        <a:p>
          <a:pPr>
            <a:lnSpc>
              <a:spcPct val="100000"/>
            </a:lnSpc>
          </a:pPr>
          <a:r>
            <a:rPr lang="en-US" dirty="0"/>
            <a:t>Clean Up</a:t>
          </a:r>
        </a:p>
        <a:p>
          <a:pPr>
            <a:lnSpc>
              <a:spcPct val="100000"/>
            </a:lnSpc>
          </a:pPr>
          <a:r>
            <a:rPr lang="en-US" dirty="0"/>
            <a:t>(7.20-11.20)</a:t>
          </a:r>
        </a:p>
      </dgm:t>
    </dgm:pt>
    <dgm:pt modelId="{AF07E32F-1B6C-4EE5-8064-DA47C19FF857}" type="parTrans" cxnId="{0576EF6D-F509-4820-A62D-8F9CBFA6D9CA}">
      <dgm:prSet/>
      <dgm:spPr/>
      <dgm:t>
        <a:bodyPr/>
        <a:lstStyle/>
        <a:p>
          <a:endParaRPr lang="en-US"/>
        </a:p>
      </dgm:t>
    </dgm:pt>
    <dgm:pt modelId="{5DB9DBDB-26A5-4DF0-98A9-D8A08B0AF33F}" type="sibTrans" cxnId="{0576EF6D-F509-4820-A62D-8F9CBFA6D9CA}">
      <dgm:prSet/>
      <dgm:spPr/>
      <dgm:t>
        <a:bodyPr/>
        <a:lstStyle/>
        <a:p>
          <a:endParaRPr lang="en-US"/>
        </a:p>
      </dgm:t>
    </dgm:pt>
    <dgm:pt modelId="{889449CC-7934-4266-83BD-412397C90FC6}">
      <dgm:prSet/>
      <dgm:spPr>
        <a:solidFill>
          <a:schemeClr val="tx1">
            <a:lumMod val="75000"/>
            <a:lumOff val="25000"/>
          </a:schemeClr>
        </a:solidFill>
      </dgm:spPr>
      <dgm:t>
        <a:bodyPr/>
        <a:lstStyle/>
        <a:p>
          <a:r>
            <a:rPr lang="en-US" dirty="0"/>
            <a:t>Enhancements </a:t>
          </a:r>
        </a:p>
        <a:p>
          <a:r>
            <a:rPr lang="en-US" dirty="0"/>
            <a:t>1.2021</a:t>
          </a:r>
        </a:p>
      </dgm:t>
    </dgm:pt>
    <dgm:pt modelId="{34F851D7-933E-4FED-87FB-B71CD78C79EA}" type="parTrans" cxnId="{8BBFE252-1477-4671-825E-D9636D9F8AC9}">
      <dgm:prSet/>
      <dgm:spPr/>
      <dgm:t>
        <a:bodyPr/>
        <a:lstStyle/>
        <a:p>
          <a:endParaRPr lang="en-US"/>
        </a:p>
      </dgm:t>
    </dgm:pt>
    <dgm:pt modelId="{029481CC-F92A-49F2-BA2B-24D313A2475A}" type="sibTrans" cxnId="{8BBFE252-1477-4671-825E-D9636D9F8AC9}">
      <dgm:prSet/>
      <dgm:spPr/>
      <dgm:t>
        <a:bodyPr/>
        <a:lstStyle/>
        <a:p>
          <a:endParaRPr lang="en-US"/>
        </a:p>
      </dgm:t>
    </dgm:pt>
    <dgm:pt modelId="{A0F3D867-B833-4588-BB2B-76EAF2F480BB}">
      <dgm:prSet/>
      <dgm:spPr>
        <a:solidFill>
          <a:schemeClr val="tx1">
            <a:lumMod val="75000"/>
            <a:lumOff val="25000"/>
          </a:schemeClr>
        </a:solidFill>
      </dgm:spPr>
      <dgm:t>
        <a:bodyPr/>
        <a:lstStyle/>
        <a:p>
          <a:r>
            <a:rPr lang="en-US" dirty="0"/>
            <a:t>Enhancements 2 </a:t>
          </a:r>
        </a:p>
        <a:p>
          <a:r>
            <a:rPr lang="en-US" dirty="0"/>
            <a:t>&amp; Training</a:t>
          </a:r>
        </a:p>
        <a:p>
          <a:r>
            <a:rPr lang="en-US" dirty="0"/>
            <a:t>5.21-7.21</a:t>
          </a:r>
        </a:p>
      </dgm:t>
    </dgm:pt>
    <dgm:pt modelId="{E33FADD7-07C0-44E2-8779-45CCE9867231}" type="parTrans" cxnId="{DE4BF0A7-39E5-4C9C-AFCE-91868EC37F57}">
      <dgm:prSet/>
      <dgm:spPr/>
      <dgm:t>
        <a:bodyPr/>
        <a:lstStyle/>
        <a:p>
          <a:endParaRPr lang="en-US"/>
        </a:p>
      </dgm:t>
    </dgm:pt>
    <dgm:pt modelId="{1FCFDFA0-152B-46B5-B099-D67516F970EB}" type="sibTrans" cxnId="{DE4BF0A7-39E5-4C9C-AFCE-91868EC37F57}">
      <dgm:prSet/>
      <dgm:spPr/>
      <dgm:t>
        <a:bodyPr/>
        <a:lstStyle/>
        <a:p>
          <a:endParaRPr lang="en-US"/>
        </a:p>
      </dgm:t>
    </dgm:pt>
    <dgm:pt modelId="{84C35B03-5553-4697-AF71-4C9EB4762F5A}">
      <dgm:prSet/>
      <dgm:spPr>
        <a:solidFill>
          <a:schemeClr val="tx1">
            <a:lumMod val="75000"/>
            <a:lumOff val="25000"/>
          </a:schemeClr>
        </a:solidFill>
      </dgm:spPr>
      <dgm:t>
        <a:bodyPr/>
        <a:lstStyle/>
        <a:p>
          <a:r>
            <a:rPr lang="en-US" dirty="0"/>
            <a:t>Enhancement 3 </a:t>
          </a:r>
        </a:p>
        <a:p>
          <a:r>
            <a:rPr lang="en-US" dirty="0"/>
            <a:t>4.22-6.22</a:t>
          </a:r>
        </a:p>
      </dgm:t>
    </dgm:pt>
    <dgm:pt modelId="{DAD28BB1-B45D-4989-88C9-19FBDAC2F894}" type="parTrans" cxnId="{F826C10D-60B5-48CB-B781-9DBA6059A18C}">
      <dgm:prSet/>
      <dgm:spPr/>
      <dgm:t>
        <a:bodyPr/>
        <a:lstStyle/>
        <a:p>
          <a:endParaRPr lang="en-US"/>
        </a:p>
      </dgm:t>
    </dgm:pt>
    <dgm:pt modelId="{87B5D36E-D537-4B2A-B4D3-8916F360C9C0}" type="sibTrans" cxnId="{F826C10D-60B5-48CB-B781-9DBA6059A18C}">
      <dgm:prSet/>
      <dgm:spPr/>
      <dgm:t>
        <a:bodyPr/>
        <a:lstStyle/>
        <a:p>
          <a:endParaRPr lang="en-US"/>
        </a:p>
      </dgm:t>
    </dgm:pt>
    <dgm:pt modelId="{DA43DE4E-32FA-4000-9733-48BBA3509BBB}" type="pres">
      <dgm:prSet presAssocID="{B1697B35-EAFE-4F3E-87F7-20A7DD9FC688}" presName="diagram" presStyleCnt="0">
        <dgm:presLayoutVars>
          <dgm:dir/>
          <dgm:resizeHandles val="exact"/>
        </dgm:presLayoutVars>
      </dgm:prSet>
      <dgm:spPr/>
    </dgm:pt>
    <dgm:pt modelId="{B877AEF7-6E35-44C5-99F1-541C76C66315}" type="pres">
      <dgm:prSet presAssocID="{FD01EC93-43A5-4A71-A0F1-D1EF4944BE2B}" presName="node" presStyleLbl="node1" presStyleIdx="0" presStyleCnt="9">
        <dgm:presLayoutVars>
          <dgm:bulletEnabled val="1"/>
        </dgm:presLayoutVars>
      </dgm:prSet>
      <dgm:spPr/>
    </dgm:pt>
    <dgm:pt modelId="{A53CEADF-1C6E-4D34-B9C1-F675CB9624B1}" type="pres">
      <dgm:prSet presAssocID="{0690B967-6B9E-41A5-B2F5-E2AE007F3CE2}" presName="sibTrans" presStyleCnt="0"/>
      <dgm:spPr/>
    </dgm:pt>
    <dgm:pt modelId="{6FC287EB-40BF-4006-843D-79C2B35820DC}" type="pres">
      <dgm:prSet presAssocID="{A25CE44B-F661-4687-BB73-0C2E9547E3B5}" presName="node" presStyleLbl="node1" presStyleIdx="1" presStyleCnt="9">
        <dgm:presLayoutVars>
          <dgm:bulletEnabled val="1"/>
        </dgm:presLayoutVars>
      </dgm:prSet>
      <dgm:spPr/>
    </dgm:pt>
    <dgm:pt modelId="{5A98A503-6F14-4A55-B8D7-4F90ABF6D4DD}" type="pres">
      <dgm:prSet presAssocID="{877B55A7-86B5-490A-A187-5C8FCDFA6530}" presName="sibTrans" presStyleCnt="0"/>
      <dgm:spPr/>
    </dgm:pt>
    <dgm:pt modelId="{8B242427-F37F-49DE-B14A-21804F15554C}" type="pres">
      <dgm:prSet presAssocID="{45818EFB-8DA3-43E5-87EA-D6D8B3989AE8}" presName="node" presStyleLbl="node1" presStyleIdx="2" presStyleCnt="9">
        <dgm:presLayoutVars>
          <dgm:bulletEnabled val="1"/>
        </dgm:presLayoutVars>
      </dgm:prSet>
      <dgm:spPr/>
    </dgm:pt>
    <dgm:pt modelId="{F9549FFF-5B89-4110-9CFC-CB807F0A2370}" type="pres">
      <dgm:prSet presAssocID="{A95C15AB-541A-49B6-8C15-C0A11E7C7798}" presName="sibTrans" presStyleCnt="0"/>
      <dgm:spPr/>
    </dgm:pt>
    <dgm:pt modelId="{13B21B1F-B151-42CA-B2D4-442AE66A0B35}" type="pres">
      <dgm:prSet presAssocID="{A32348C7-30C6-43DF-B73B-47F4EF6BD455}" presName="node" presStyleLbl="node1" presStyleIdx="3" presStyleCnt="9">
        <dgm:presLayoutVars>
          <dgm:bulletEnabled val="1"/>
        </dgm:presLayoutVars>
      </dgm:prSet>
      <dgm:spPr/>
    </dgm:pt>
    <dgm:pt modelId="{1E1070F7-9550-4693-9577-E335B49E1849}" type="pres">
      <dgm:prSet presAssocID="{0EE6B12C-151D-4267-8B97-E7FC20FC3ECF}" presName="sibTrans" presStyleCnt="0"/>
      <dgm:spPr/>
    </dgm:pt>
    <dgm:pt modelId="{82A8EA91-45D1-4830-AEF1-59E0577E256C}" type="pres">
      <dgm:prSet presAssocID="{CE362ABA-6C46-4BB9-B863-AD226DE9AA8B}" presName="node" presStyleLbl="node1" presStyleIdx="4" presStyleCnt="9">
        <dgm:presLayoutVars>
          <dgm:bulletEnabled val="1"/>
        </dgm:presLayoutVars>
      </dgm:prSet>
      <dgm:spPr/>
    </dgm:pt>
    <dgm:pt modelId="{E57A6705-C7A8-45FC-8359-1A85A203BE69}" type="pres">
      <dgm:prSet presAssocID="{F93A9B5C-FF91-4276-AB2A-91BF8A8FC033}" presName="sibTrans" presStyleCnt="0"/>
      <dgm:spPr/>
    </dgm:pt>
    <dgm:pt modelId="{654EB383-926F-4993-B24E-53F0A6A08925}" type="pres">
      <dgm:prSet presAssocID="{2E3FB0A9-0963-4D22-B83A-373B55214F4B}" presName="node" presStyleLbl="node1" presStyleIdx="5" presStyleCnt="9">
        <dgm:presLayoutVars>
          <dgm:bulletEnabled val="1"/>
        </dgm:presLayoutVars>
      </dgm:prSet>
      <dgm:spPr/>
    </dgm:pt>
    <dgm:pt modelId="{696853B1-D0E1-4902-843F-785FEE552C73}" type="pres">
      <dgm:prSet presAssocID="{5DB9DBDB-26A5-4DF0-98A9-D8A08B0AF33F}" presName="sibTrans" presStyleCnt="0"/>
      <dgm:spPr/>
    </dgm:pt>
    <dgm:pt modelId="{0F8BB46E-57D2-4A1D-B168-471A9DFB85E5}" type="pres">
      <dgm:prSet presAssocID="{889449CC-7934-4266-83BD-412397C90FC6}" presName="node" presStyleLbl="node1" presStyleIdx="6" presStyleCnt="9" custLinFactNeighborX="432" custLinFactNeighborY="-722">
        <dgm:presLayoutVars>
          <dgm:bulletEnabled val="1"/>
        </dgm:presLayoutVars>
      </dgm:prSet>
      <dgm:spPr/>
    </dgm:pt>
    <dgm:pt modelId="{F35B6AD4-4627-4260-8876-C7C086987879}" type="pres">
      <dgm:prSet presAssocID="{029481CC-F92A-49F2-BA2B-24D313A2475A}" presName="sibTrans" presStyleCnt="0"/>
      <dgm:spPr/>
    </dgm:pt>
    <dgm:pt modelId="{DEC2321A-3349-4AD8-B3FD-173EE33DDED0}" type="pres">
      <dgm:prSet presAssocID="{A0F3D867-B833-4588-BB2B-76EAF2F480BB}" presName="node" presStyleLbl="node1" presStyleIdx="7" presStyleCnt="9" custScaleX="124072">
        <dgm:presLayoutVars>
          <dgm:bulletEnabled val="1"/>
        </dgm:presLayoutVars>
      </dgm:prSet>
      <dgm:spPr/>
    </dgm:pt>
    <dgm:pt modelId="{3E241166-3E93-42DB-AE5B-E34667646F76}" type="pres">
      <dgm:prSet presAssocID="{1FCFDFA0-152B-46B5-B099-D67516F970EB}" presName="sibTrans" presStyleCnt="0"/>
      <dgm:spPr/>
    </dgm:pt>
    <dgm:pt modelId="{CAB0A8C7-9A93-4AA4-96BE-11402363F81B}" type="pres">
      <dgm:prSet presAssocID="{84C35B03-5553-4697-AF71-4C9EB4762F5A}" presName="node" presStyleLbl="node1" presStyleIdx="8" presStyleCnt="9">
        <dgm:presLayoutVars>
          <dgm:bulletEnabled val="1"/>
        </dgm:presLayoutVars>
      </dgm:prSet>
      <dgm:spPr/>
    </dgm:pt>
  </dgm:ptLst>
  <dgm:cxnLst>
    <dgm:cxn modelId="{EE551F00-C776-40AE-B7C2-DF7D7BB3175A}" type="presOf" srcId="{CE362ABA-6C46-4BB9-B863-AD226DE9AA8B}" destId="{82A8EA91-45D1-4830-AEF1-59E0577E256C}" srcOrd="0" destOrd="0" presId="urn:microsoft.com/office/officeart/2005/8/layout/default"/>
    <dgm:cxn modelId="{F826C10D-60B5-48CB-B781-9DBA6059A18C}" srcId="{B1697B35-EAFE-4F3E-87F7-20A7DD9FC688}" destId="{84C35B03-5553-4697-AF71-4C9EB4762F5A}" srcOrd="8" destOrd="0" parTransId="{DAD28BB1-B45D-4989-88C9-19FBDAC2F894}" sibTransId="{87B5D36E-D537-4B2A-B4D3-8916F360C9C0}"/>
    <dgm:cxn modelId="{0C3E5632-AB8E-4209-AC8C-80F97D412A99}" type="presOf" srcId="{A0F3D867-B833-4588-BB2B-76EAF2F480BB}" destId="{DEC2321A-3349-4AD8-B3FD-173EE33DDED0}" srcOrd="0" destOrd="0" presId="urn:microsoft.com/office/officeart/2005/8/layout/default"/>
    <dgm:cxn modelId="{A3664D3F-4ADE-48C9-A87B-838D869CD2E9}" type="presOf" srcId="{A25CE44B-F661-4687-BB73-0C2E9547E3B5}" destId="{6FC287EB-40BF-4006-843D-79C2B35820DC}" srcOrd="0" destOrd="0" presId="urn:microsoft.com/office/officeart/2005/8/layout/default"/>
    <dgm:cxn modelId="{C707304A-EC63-4F56-A39C-7D8E16F30FDA}" type="presOf" srcId="{2E3FB0A9-0963-4D22-B83A-373B55214F4B}" destId="{654EB383-926F-4993-B24E-53F0A6A08925}" srcOrd="0" destOrd="0" presId="urn:microsoft.com/office/officeart/2005/8/layout/default"/>
    <dgm:cxn modelId="{0576EF6D-F509-4820-A62D-8F9CBFA6D9CA}" srcId="{B1697B35-EAFE-4F3E-87F7-20A7DD9FC688}" destId="{2E3FB0A9-0963-4D22-B83A-373B55214F4B}" srcOrd="5" destOrd="0" parTransId="{AF07E32F-1B6C-4EE5-8064-DA47C19FF857}" sibTransId="{5DB9DBDB-26A5-4DF0-98A9-D8A08B0AF33F}"/>
    <dgm:cxn modelId="{8BBFE252-1477-4671-825E-D9636D9F8AC9}" srcId="{B1697B35-EAFE-4F3E-87F7-20A7DD9FC688}" destId="{889449CC-7934-4266-83BD-412397C90FC6}" srcOrd="6" destOrd="0" parTransId="{34F851D7-933E-4FED-87FB-B71CD78C79EA}" sibTransId="{029481CC-F92A-49F2-BA2B-24D313A2475A}"/>
    <dgm:cxn modelId="{27FB4275-4201-4202-8B66-E3A9B5A34356}" type="presOf" srcId="{B1697B35-EAFE-4F3E-87F7-20A7DD9FC688}" destId="{DA43DE4E-32FA-4000-9733-48BBA3509BBB}" srcOrd="0" destOrd="0" presId="urn:microsoft.com/office/officeart/2005/8/layout/default"/>
    <dgm:cxn modelId="{14A6CC83-CDD9-4239-A55A-1C79E6DDC79F}" type="presOf" srcId="{84C35B03-5553-4697-AF71-4C9EB4762F5A}" destId="{CAB0A8C7-9A93-4AA4-96BE-11402363F81B}" srcOrd="0" destOrd="0" presId="urn:microsoft.com/office/officeart/2005/8/layout/default"/>
    <dgm:cxn modelId="{ECA41A96-2005-4A6C-A0F1-81FE11AA7895}" srcId="{B1697B35-EAFE-4F3E-87F7-20A7DD9FC688}" destId="{45818EFB-8DA3-43E5-87EA-D6D8B3989AE8}" srcOrd="2" destOrd="0" parTransId="{6E554F00-45D2-42E7-AB76-976E81A248C5}" sibTransId="{A95C15AB-541A-49B6-8C15-C0A11E7C7798}"/>
    <dgm:cxn modelId="{3E777C96-E569-41B8-BB3F-8B820902E6F0}" srcId="{B1697B35-EAFE-4F3E-87F7-20A7DD9FC688}" destId="{CE362ABA-6C46-4BB9-B863-AD226DE9AA8B}" srcOrd="4" destOrd="0" parTransId="{4EA9D313-3600-4F62-8D6E-C2267813B4AB}" sibTransId="{F93A9B5C-FF91-4276-AB2A-91BF8A8FC033}"/>
    <dgm:cxn modelId="{D5DA509E-EA7B-4F83-9205-28617BF9AE62}" type="presOf" srcId="{889449CC-7934-4266-83BD-412397C90FC6}" destId="{0F8BB46E-57D2-4A1D-B168-471A9DFB85E5}" srcOrd="0" destOrd="0" presId="urn:microsoft.com/office/officeart/2005/8/layout/default"/>
    <dgm:cxn modelId="{DE4BF0A7-39E5-4C9C-AFCE-91868EC37F57}" srcId="{B1697B35-EAFE-4F3E-87F7-20A7DD9FC688}" destId="{A0F3D867-B833-4588-BB2B-76EAF2F480BB}" srcOrd="7" destOrd="0" parTransId="{E33FADD7-07C0-44E2-8779-45CCE9867231}" sibTransId="{1FCFDFA0-152B-46B5-B099-D67516F970EB}"/>
    <dgm:cxn modelId="{F85854B2-A975-4A99-9539-964144566B1F}" srcId="{B1697B35-EAFE-4F3E-87F7-20A7DD9FC688}" destId="{A25CE44B-F661-4687-BB73-0C2E9547E3B5}" srcOrd="1" destOrd="0" parTransId="{0BF60DE4-4C2A-4B9D-BC61-89982C3B264B}" sibTransId="{877B55A7-86B5-490A-A187-5C8FCDFA6530}"/>
    <dgm:cxn modelId="{3590A8B9-F40A-4510-8886-F17483DBC231}" type="presOf" srcId="{A32348C7-30C6-43DF-B73B-47F4EF6BD455}" destId="{13B21B1F-B151-42CA-B2D4-442AE66A0B35}" srcOrd="0" destOrd="0" presId="urn:microsoft.com/office/officeart/2005/8/layout/default"/>
    <dgm:cxn modelId="{5CE0F9C9-95CA-4E92-9AED-6CD2984D2308}" type="presOf" srcId="{FD01EC93-43A5-4A71-A0F1-D1EF4944BE2B}" destId="{B877AEF7-6E35-44C5-99F1-541C76C66315}" srcOrd="0" destOrd="0" presId="urn:microsoft.com/office/officeart/2005/8/layout/default"/>
    <dgm:cxn modelId="{DFFDC1E9-695E-4BA4-A17E-91B2C69C333F}" srcId="{B1697B35-EAFE-4F3E-87F7-20A7DD9FC688}" destId="{A32348C7-30C6-43DF-B73B-47F4EF6BD455}" srcOrd="3" destOrd="0" parTransId="{736BAF6D-5622-4FA7-BF60-EBE34D4A61C6}" sibTransId="{0EE6B12C-151D-4267-8B97-E7FC20FC3ECF}"/>
    <dgm:cxn modelId="{B3EA2FF4-1420-4116-9D08-8BFD9AA73749}" srcId="{B1697B35-EAFE-4F3E-87F7-20A7DD9FC688}" destId="{FD01EC93-43A5-4A71-A0F1-D1EF4944BE2B}" srcOrd="0" destOrd="0" parTransId="{F548D960-E0BD-467D-895B-225DB0145CFC}" sibTransId="{0690B967-6B9E-41A5-B2F5-E2AE007F3CE2}"/>
    <dgm:cxn modelId="{7C88AFFA-140D-4F59-B85C-A057B58F07E1}" type="presOf" srcId="{45818EFB-8DA3-43E5-87EA-D6D8B3989AE8}" destId="{8B242427-F37F-49DE-B14A-21804F15554C}" srcOrd="0" destOrd="0" presId="urn:microsoft.com/office/officeart/2005/8/layout/default"/>
    <dgm:cxn modelId="{81C8DEDD-D373-4B3B-8BA9-B82129EB5B37}" type="presParOf" srcId="{DA43DE4E-32FA-4000-9733-48BBA3509BBB}" destId="{B877AEF7-6E35-44C5-99F1-541C76C66315}" srcOrd="0" destOrd="0" presId="urn:microsoft.com/office/officeart/2005/8/layout/default"/>
    <dgm:cxn modelId="{B3DC27BE-7D94-436D-9091-A3FA888DAFAA}" type="presParOf" srcId="{DA43DE4E-32FA-4000-9733-48BBA3509BBB}" destId="{A53CEADF-1C6E-4D34-B9C1-F675CB9624B1}" srcOrd="1" destOrd="0" presId="urn:microsoft.com/office/officeart/2005/8/layout/default"/>
    <dgm:cxn modelId="{5166A088-18B0-483A-BFA0-2C594C886CA5}" type="presParOf" srcId="{DA43DE4E-32FA-4000-9733-48BBA3509BBB}" destId="{6FC287EB-40BF-4006-843D-79C2B35820DC}" srcOrd="2" destOrd="0" presId="urn:microsoft.com/office/officeart/2005/8/layout/default"/>
    <dgm:cxn modelId="{8DACA8BE-430E-4855-A7BA-854DB72A20D3}" type="presParOf" srcId="{DA43DE4E-32FA-4000-9733-48BBA3509BBB}" destId="{5A98A503-6F14-4A55-B8D7-4F90ABF6D4DD}" srcOrd="3" destOrd="0" presId="urn:microsoft.com/office/officeart/2005/8/layout/default"/>
    <dgm:cxn modelId="{C9D897F3-F849-4FE7-9BC6-2D39F61A8933}" type="presParOf" srcId="{DA43DE4E-32FA-4000-9733-48BBA3509BBB}" destId="{8B242427-F37F-49DE-B14A-21804F15554C}" srcOrd="4" destOrd="0" presId="urn:microsoft.com/office/officeart/2005/8/layout/default"/>
    <dgm:cxn modelId="{A0BC3535-47A3-406F-A34D-DB49C1EBABEF}" type="presParOf" srcId="{DA43DE4E-32FA-4000-9733-48BBA3509BBB}" destId="{F9549FFF-5B89-4110-9CFC-CB807F0A2370}" srcOrd="5" destOrd="0" presId="urn:microsoft.com/office/officeart/2005/8/layout/default"/>
    <dgm:cxn modelId="{34EA9AF1-7546-4043-AE76-187A58118CCC}" type="presParOf" srcId="{DA43DE4E-32FA-4000-9733-48BBA3509BBB}" destId="{13B21B1F-B151-42CA-B2D4-442AE66A0B35}" srcOrd="6" destOrd="0" presId="urn:microsoft.com/office/officeart/2005/8/layout/default"/>
    <dgm:cxn modelId="{ACA67196-4461-441E-9FE2-2D1640253D78}" type="presParOf" srcId="{DA43DE4E-32FA-4000-9733-48BBA3509BBB}" destId="{1E1070F7-9550-4693-9577-E335B49E1849}" srcOrd="7" destOrd="0" presId="urn:microsoft.com/office/officeart/2005/8/layout/default"/>
    <dgm:cxn modelId="{BB0749AA-5023-4991-A228-0810CE627586}" type="presParOf" srcId="{DA43DE4E-32FA-4000-9733-48BBA3509BBB}" destId="{82A8EA91-45D1-4830-AEF1-59E0577E256C}" srcOrd="8" destOrd="0" presId="urn:microsoft.com/office/officeart/2005/8/layout/default"/>
    <dgm:cxn modelId="{3A0FB315-439F-4D71-AEAD-2BFCA2C8C014}" type="presParOf" srcId="{DA43DE4E-32FA-4000-9733-48BBA3509BBB}" destId="{E57A6705-C7A8-45FC-8359-1A85A203BE69}" srcOrd="9" destOrd="0" presId="urn:microsoft.com/office/officeart/2005/8/layout/default"/>
    <dgm:cxn modelId="{5FDA41F7-2CD4-486E-8EF5-09E88F2C8B2C}" type="presParOf" srcId="{DA43DE4E-32FA-4000-9733-48BBA3509BBB}" destId="{654EB383-926F-4993-B24E-53F0A6A08925}" srcOrd="10" destOrd="0" presId="urn:microsoft.com/office/officeart/2005/8/layout/default"/>
    <dgm:cxn modelId="{DF60F8E9-8450-44FF-B58C-4B771D6BBEC7}" type="presParOf" srcId="{DA43DE4E-32FA-4000-9733-48BBA3509BBB}" destId="{696853B1-D0E1-4902-843F-785FEE552C73}" srcOrd="11" destOrd="0" presId="urn:microsoft.com/office/officeart/2005/8/layout/default"/>
    <dgm:cxn modelId="{DE587799-6E94-40A2-85E2-B0D826CE9AEA}" type="presParOf" srcId="{DA43DE4E-32FA-4000-9733-48BBA3509BBB}" destId="{0F8BB46E-57D2-4A1D-B168-471A9DFB85E5}" srcOrd="12" destOrd="0" presId="urn:microsoft.com/office/officeart/2005/8/layout/default"/>
    <dgm:cxn modelId="{CB56DAC9-17F0-409B-8595-1D3B19A0CCCF}" type="presParOf" srcId="{DA43DE4E-32FA-4000-9733-48BBA3509BBB}" destId="{F35B6AD4-4627-4260-8876-C7C086987879}" srcOrd="13" destOrd="0" presId="urn:microsoft.com/office/officeart/2005/8/layout/default"/>
    <dgm:cxn modelId="{D6F9F836-3994-41D1-92BC-0EBE8FE4AFE2}" type="presParOf" srcId="{DA43DE4E-32FA-4000-9733-48BBA3509BBB}" destId="{DEC2321A-3349-4AD8-B3FD-173EE33DDED0}" srcOrd="14" destOrd="0" presId="urn:microsoft.com/office/officeart/2005/8/layout/default"/>
    <dgm:cxn modelId="{751FCF72-4ACE-4117-9953-DD68B81D51EF}" type="presParOf" srcId="{DA43DE4E-32FA-4000-9733-48BBA3509BBB}" destId="{3E241166-3E93-42DB-AE5B-E34667646F76}" srcOrd="15" destOrd="0" presId="urn:microsoft.com/office/officeart/2005/8/layout/default"/>
    <dgm:cxn modelId="{302CCCBE-0D5B-4CD5-B59E-DF84D460DAFA}" type="presParOf" srcId="{DA43DE4E-32FA-4000-9733-48BBA3509BBB}" destId="{CAB0A8C7-9A93-4AA4-96BE-11402363F81B}"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CE80C7-61A2-43C4-BB5C-BD83702E80DD}">
      <dsp:nvSpPr>
        <dsp:cNvPr id="0" name=""/>
        <dsp:cNvSpPr/>
      </dsp:nvSpPr>
      <dsp:spPr>
        <a:xfrm>
          <a:off x="3332244" y="663955"/>
          <a:ext cx="510018" cy="91440"/>
        </a:xfrm>
        <a:custGeom>
          <a:avLst/>
          <a:gdLst/>
          <a:ahLst/>
          <a:cxnLst/>
          <a:rect l="0" t="0" r="0" b="0"/>
          <a:pathLst>
            <a:path>
              <a:moveTo>
                <a:pt x="0" y="45720"/>
              </a:moveTo>
              <a:lnTo>
                <a:pt x="51001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73737" y="706969"/>
        <a:ext cx="27030" cy="5411"/>
      </dsp:txXfrm>
    </dsp:sp>
    <dsp:sp modelId="{316D4A64-EDA9-40F8-A640-737847321195}">
      <dsp:nvSpPr>
        <dsp:cNvPr id="0" name=""/>
        <dsp:cNvSpPr/>
      </dsp:nvSpPr>
      <dsp:spPr>
        <a:xfrm>
          <a:off x="983530" y="4520"/>
          <a:ext cx="2350513" cy="1410308"/>
        </a:xfrm>
        <a:prstGeom prst="rect">
          <a:avLst/>
        </a:prstGeom>
        <a:solidFill>
          <a:schemeClr val="tx1">
            <a:lumMod val="75000"/>
            <a:lumOff val="2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5177" tIns="120899" rIns="115177" bIns="120899" numCol="1" spcCol="1270" anchor="ctr" anchorCtr="0">
          <a:noAutofit/>
        </a:bodyPr>
        <a:lstStyle/>
        <a:p>
          <a:pPr marL="0" lvl="0" indent="0" algn="ctr" defTabSz="1066800">
            <a:lnSpc>
              <a:spcPct val="90000"/>
            </a:lnSpc>
            <a:spcBef>
              <a:spcPct val="0"/>
            </a:spcBef>
            <a:spcAft>
              <a:spcPct val="35000"/>
            </a:spcAft>
            <a:buNone/>
          </a:pPr>
          <a:r>
            <a:rPr lang="en-US" sz="2400" kern="1200" dirty="0"/>
            <a:t>Program Launch 2008 </a:t>
          </a:r>
        </a:p>
      </dsp:txBody>
      <dsp:txXfrm>
        <a:off x="983530" y="4520"/>
        <a:ext cx="2350513" cy="1410308"/>
      </dsp:txXfrm>
    </dsp:sp>
    <dsp:sp modelId="{35371377-5585-4317-AE1A-DDE470E3E938}">
      <dsp:nvSpPr>
        <dsp:cNvPr id="0" name=""/>
        <dsp:cNvSpPr/>
      </dsp:nvSpPr>
      <dsp:spPr>
        <a:xfrm>
          <a:off x="2199333" y="1413029"/>
          <a:ext cx="2850585" cy="510018"/>
        </a:xfrm>
        <a:custGeom>
          <a:avLst/>
          <a:gdLst/>
          <a:ahLst/>
          <a:cxnLst/>
          <a:rect l="0" t="0" r="0" b="0"/>
          <a:pathLst>
            <a:path>
              <a:moveTo>
                <a:pt x="2850585" y="0"/>
              </a:moveTo>
              <a:lnTo>
                <a:pt x="2850585" y="272109"/>
              </a:lnTo>
              <a:lnTo>
                <a:pt x="0" y="272109"/>
              </a:lnTo>
              <a:lnTo>
                <a:pt x="0" y="51001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52091" y="1665332"/>
        <a:ext cx="145069" cy="5411"/>
      </dsp:txXfrm>
    </dsp:sp>
    <dsp:sp modelId="{E766E711-8FCA-47B9-8628-63263A9F2E07}">
      <dsp:nvSpPr>
        <dsp:cNvPr id="0" name=""/>
        <dsp:cNvSpPr/>
      </dsp:nvSpPr>
      <dsp:spPr>
        <a:xfrm>
          <a:off x="3874662" y="4520"/>
          <a:ext cx="2350513" cy="1410308"/>
        </a:xfrm>
        <a:prstGeom prst="rect">
          <a:avLst/>
        </a:prstGeom>
        <a:solidFill>
          <a:schemeClr val="tx1">
            <a:lumMod val="75000"/>
            <a:lumOff val="2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5177" tIns="120899" rIns="115177" bIns="120899" numCol="1" spcCol="1270" anchor="ctr" anchorCtr="0">
          <a:noAutofit/>
        </a:bodyPr>
        <a:lstStyle/>
        <a:p>
          <a:pPr marL="0" lvl="0" indent="0" algn="ctr" defTabSz="1066800">
            <a:lnSpc>
              <a:spcPct val="90000"/>
            </a:lnSpc>
            <a:spcBef>
              <a:spcPct val="0"/>
            </a:spcBef>
            <a:spcAft>
              <a:spcPct val="35000"/>
            </a:spcAft>
            <a:buNone/>
          </a:pPr>
          <a:r>
            <a:rPr lang="en-US" sz="2400" kern="1200" dirty="0"/>
            <a:t>Planning</a:t>
          </a:r>
        </a:p>
        <a:p>
          <a:pPr marL="0" lvl="0" indent="0" algn="ctr" defTabSz="1066800">
            <a:lnSpc>
              <a:spcPct val="90000"/>
            </a:lnSpc>
            <a:spcBef>
              <a:spcPct val="0"/>
            </a:spcBef>
            <a:spcAft>
              <a:spcPct val="35000"/>
            </a:spcAft>
            <a:buNone/>
          </a:pPr>
          <a:r>
            <a:rPr lang="en-US" sz="2400" kern="1200" dirty="0"/>
            <a:t>2016</a:t>
          </a:r>
        </a:p>
      </dsp:txBody>
      <dsp:txXfrm>
        <a:off x="3874662" y="4520"/>
        <a:ext cx="2350513" cy="1410308"/>
      </dsp:txXfrm>
    </dsp:sp>
    <dsp:sp modelId="{1767C8DC-F3BA-4AA0-8B8F-830E541FF9E0}">
      <dsp:nvSpPr>
        <dsp:cNvPr id="0" name=""/>
        <dsp:cNvSpPr/>
      </dsp:nvSpPr>
      <dsp:spPr>
        <a:xfrm>
          <a:off x="3413336" y="2721028"/>
          <a:ext cx="510018" cy="91440"/>
        </a:xfrm>
        <a:custGeom>
          <a:avLst/>
          <a:gdLst/>
          <a:ahLst/>
          <a:cxnLst/>
          <a:rect l="0" t="0" r="0" b="0"/>
          <a:pathLst>
            <a:path>
              <a:moveTo>
                <a:pt x="0" y="45720"/>
              </a:moveTo>
              <a:lnTo>
                <a:pt x="51001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54830" y="2764042"/>
        <a:ext cx="27030" cy="5411"/>
      </dsp:txXfrm>
    </dsp:sp>
    <dsp:sp modelId="{AAF74BFB-5190-484E-8DB4-A4A117BAC913}">
      <dsp:nvSpPr>
        <dsp:cNvPr id="0" name=""/>
        <dsp:cNvSpPr/>
      </dsp:nvSpPr>
      <dsp:spPr>
        <a:xfrm>
          <a:off x="983530" y="1955447"/>
          <a:ext cx="2431606" cy="1622601"/>
        </a:xfrm>
        <a:prstGeom prst="rect">
          <a:avLst/>
        </a:prstGeom>
        <a:solidFill>
          <a:schemeClr val="tx1">
            <a:lumMod val="75000"/>
            <a:lumOff val="2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5177" tIns="120899" rIns="115177" bIns="120899" numCol="1" spcCol="1270" anchor="ctr" anchorCtr="0">
          <a:noAutofit/>
        </a:bodyPr>
        <a:lstStyle/>
        <a:p>
          <a:pPr marL="0" lvl="0" indent="0" algn="ctr" defTabSz="1066800">
            <a:lnSpc>
              <a:spcPct val="90000"/>
            </a:lnSpc>
            <a:spcBef>
              <a:spcPct val="0"/>
            </a:spcBef>
            <a:spcAft>
              <a:spcPct val="35000"/>
            </a:spcAft>
            <a:buNone/>
          </a:pPr>
          <a:r>
            <a:rPr lang="en-US" sz="2400" kern="1200" dirty="0"/>
            <a:t>Phase 1</a:t>
          </a:r>
        </a:p>
        <a:p>
          <a:pPr marL="0" lvl="0" indent="0" algn="ctr" defTabSz="1066800">
            <a:lnSpc>
              <a:spcPct val="90000"/>
            </a:lnSpc>
            <a:spcBef>
              <a:spcPct val="0"/>
            </a:spcBef>
            <a:spcAft>
              <a:spcPct val="35000"/>
            </a:spcAft>
            <a:buNone/>
          </a:pPr>
          <a:r>
            <a:rPr lang="en-US" sz="2400" kern="1200" dirty="0"/>
            <a:t>Application Assistants</a:t>
          </a:r>
        </a:p>
        <a:p>
          <a:pPr marL="0" lvl="0" indent="0" algn="ctr" defTabSz="1066800">
            <a:lnSpc>
              <a:spcPct val="90000"/>
            </a:lnSpc>
            <a:spcBef>
              <a:spcPct val="0"/>
            </a:spcBef>
            <a:spcAft>
              <a:spcPct val="35000"/>
            </a:spcAft>
            <a:buNone/>
          </a:pPr>
          <a:r>
            <a:rPr lang="en-US" sz="2400" kern="1200" dirty="0"/>
            <a:t> 02.2017</a:t>
          </a:r>
        </a:p>
      </dsp:txBody>
      <dsp:txXfrm>
        <a:off x="983530" y="1955447"/>
        <a:ext cx="2431606" cy="1622601"/>
      </dsp:txXfrm>
    </dsp:sp>
    <dsp:sp modelId="{57454A72-9878-44C3-AD33-221620543EA1}">
      <dsp:nvSpPr>
        <dsp:cNvPr id="0" name=""/>
        <dsp:cNvSpPr/>
      </dsp:nvSpPr>
      <dsp:spPr>
        <a:xfrm>
          <a:off x="2158787" y="3564331"/>
          <a:ext cx="2972224" cy="521935"/>
        </a:xfrm>
        <a:custGeom>
          <a:avLst/>
          <a:gdLst/>
          <a:ahLst/>
          <a:cxnLst/>
          <a:rect l="0" t="0" r="0" b="0"/>
          <a:pathLst>
            <a:path>
              <a:moveTo>
                <a:pt x="2972224" y="0"/>
              </a:moveTo>
              <a:lnTo>
                <a:pt x="2972224" y="278067"/>
              </a:lnTo>
              <a:lnTo>
                <a:pt x="0" y="278067"/>
              </a:lnTo>
              <a:lnTo>
                <a:pt x="0" y="521935"/>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69320" y="3822593"/>
        <a:ext cx="151157" cy="5411"/>
      </dsp:txXfrm>
    </dsp:sp>
    <dsp:sp modelId="{6EF81B8A-FCAE-46E9-BD1C-4B9E3E236CFD}">
      <dsp:nvSpPr>
        <dsp:cNvPr id="0" name=""/>
        <dsp:cNvSpPr/>
      </dsp:nvSpPr>
      <dsp:spPr>
        <a:xfrm>
          <a:off x="3955754" y="1967364"/>
          <a:ext cx="2350513" cy="1598767"/>
        </a:xfrm>
        <a:prstGeom prst="rect">
          <a:avLst/>
        </a:prstGeom>
        <a:solidFill>
          <a:schemeClr val="tx1">
            <a:lumMod val="75000"/>
            <a:lumOff val="2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5177" tIns="120899" rIns="115177" bIns="120899" numCol="1" spcCol="1270" anchor="ctr" anchorCtr="0">
          <a:noAutofit/>
        </a:bodyPr>
        <a:lstStyle/>
        <a:p>
          <a:pPr marL="0" lvl="0" indent="0" algn="ctr" defTabSz="1066800">
            <a:lnSpc>
              <a:spcPct val="90000"/>
            </a:lnSpc>
            <a:spcBef>
              <a:spcPct val="0"/>
            </a:spcBef>
            <a:spcAft>
              <a:spcPct val="35000"/>
            </a:spcAft>
            <a:buNone/>
          </a:pPr>
          <a:r>
            <a:rPr lang="en-US" sz="2400" kern="1200" dirty="0"/>
            <a:t>Phase 2</a:t>
          </a:r>
        </a:p>
        <a:p>
          <a:pPr marL="0" lvl="0" indent="0" algn="ctr" defTabSz="1066800">
            <a:lnSpc>
              <a:spcPct val="90000"/>
            </a:lnSpc>
            <a:spcBef>
              <a:spcPct val="0"/>
            </a:spcBef>
            <a:spcAft>
              <a:spcPct val="35000"/>
            </a:spcAft>
            <a:buNone/>
          </a:pPr>
          <a:r>
            <a:rPr lang="en-US" sz="2400" kern="1200" dirty="0"/>
            <a:t>Program Participants</a:t>
          </a:r>
        </a:p>
        <a:p>
          <a:pPr marL="0" lvl="0" indent="0" algn="ctr" defTabSz="1066800">
            <a:lnSpc>
              <a:spcPct val="90000"/>
            </a:lnSpc>
            <a:spcBef>
              <a:spcPct val="0"/>
            </a:spcBef>
            <a:spcAft>
              <a:spcPct val="35000"/>
            </a:spcAft>
            <a:buNone/>
          </a:pPr>
          <a:r>
            <a:rPr lang="en-US" sz="2400" kern="1200" dirty="0"/>
            <a:t>07.2017 </a:t>
          </a:r>
        </a:p>
      </dsp:txBody>
      <dsp:txXfrm>
        <a:off x="3955754" y="1967364"/>
        <a:ext cx="2350513" cy="1598767"/>
      </dsp:txXfrm>
    </dsp:sp>
    <dsp:sp modelId="{2C3DD9B8-FF7C-4A48-AEEC-E4E1B5D95515}">
      <dsp:nvSpPr>
        <dsp:cNvPr id="0" name=""/>
        <dsp:cNvSpPr/>
      </dsp:nvSpPr>
      <dsp:spPr>
        <a:xfrm>
          <a:off x="3332244" y="4778100"/>
          <a:ext cx="510018" cy="91440"/>
        </a:xfrm>
        <a:custGeom>
          <a:avLst/>
          <a:gdLst/>
          <a:ahLst/>
          <a:cxnLst/>
          <a:rect l="0" t="0" r="0" b="0"/>
          <a:pathLst>
            <a:path>
              <a:moveTo>
                <a:pt x="0" y="45720"/>
              </a:moveTo>
              <a:lnTo>
                <a:pt x="51001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73737" y="4821115"/>
        <a:ext cx="27030" cy="5411"/>
      </dsp:txXfrm>
    </dsp:sp>
    <dsp:sp modelId="{7F3DC497-BE13-4F01-879D-70AE580CEF27}">
      <dsp:nvSpPr>
        <dsp:cNvPr id="0" name=""/>
        <dsp:cNvSpPr/>
      </dsp:nvSpPr>
      <dsp:spPr>
        <a:xfrm>
          <a:off x="983530" y="4118666"/>
          <a:ext cx="2350513" cy="1410308"/>
        </a:xfrm>
        <a:prstGeom prst="rect">
          <a:avLst/>
        </a:prstGeom>
        <a:solidFill>
          <a:schemeClr val="tx1">
            <a:lumMod val="75000"/>
            <a:lumOff val="2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5177" tIns="120899" rIns="115177" bIns="120899" numCol="1" spcCol="1270" anchor="ctr" anchorCtr="0">
          <a:noAutofit/>
        </a:bodyPr>
        <a:lstStyle/>
        <a:p>
          <a:pPr marL="0" lvl="0" indent="0" algn="ctr" defTabSz="1066800">
            <a:lnSpc>
              <a:spcPct val="90000"/>
            </a:lnSpc>
            <a:spcBef>
              <a:spcPct val="0"/>
            </a:spcBef>
            <a:spcAft>
              <a:spcPct val="35000"/>
            </a:spcAft>
            <a:buNone/>
          </a:pPr>
          <a:r>
            <a:rPr lang="en-US" sz="2400" kern="1200" dirty="0"/>
            <a:t>Launch</a:t>
          </a:r>
        </a:p>
        <a:p>
          <a:pPr marL="0" lvl="0" indent="0" algn="ctr" defTabSz="1066800">
            <a:lnSpc>
              <a:spcPct val="90000"/>
            </a:lnSpc>
            <a:spcBef>
              <a:spcPct val="0"/>
            </a:spcBef>
            <a:spcAft>
              <a:spcPct val="35000"/>
            </a:spcAft>
            <a:buNone/>
          </a:pPr>
          <a:r>
            <a:rPr lang="en-US" sz="2400" kern="1200" dirty="0"/>
            <a:t>2018</a:t>
          </a:r>
        </a:p>
      </dsp:txBody>
      <dsp:txXfrm>
        <a:off x="983530" y="4118666"/>
        <a:ext cx="2350513" cy="1410308"/>
      </dsp:txXfrm>
    </dsp:sp>
    <dsp:sp modelId="{837B75BD-3620-4F65-83A5-6B008DDCEB1A}">
      <dsp:nvSpPr>
        <dsp:cNvPr id="0" name=""/>
        <dsp:cNvSpPr/>
      </dsp:nvSpPr>
      <dsp:spPr>
        <a:xfrm>
          <a:off x="3874662" y="4118666"/>
          <a:ext cx="2350513" cy="1410308"/>
        </a:xfrm>
        <a:prstGeom prst="rect">
          <a:avLst/>
        </a:prstGeom>
        <a:solidFill>
          <a:schemeClr val="tx1">
            <a:lumMod val="75000"/>
            <a:lumOff val="2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5177" tIns="120899" rIns="115177" bIns="120899" numCol="1" spcCol="1270" anchor="ctr" anchorCtr="0">
          <a:noAutofit/>
        </a:bodyPr>
        <a:lstStyle/>
        <a:p>
          <a:pPr marL="0" lvl="0" indent="0" algn="ctr" defTabSz="1066800">
            <a:lnSpc>
              <a:spcPct val="90000"/>
            </a:lnSpc>
            <a:spcBef>
              <a:spcPct val="0"/>
            </a:spcBef>
            <a:spcAft>
              <a:spcPct val="35000"/>
            </a:spcAft>
            <a:buNone/>
          </a:pPr>
          <a:r>
            <a:rPr lang="en-US" sz="2400" kern="1200" dirty="0"/>
            <a:t>Software updates </a:t>
          </a:r>
        </a:p>
        <a:p>
          <a:pPr marL="0" lvl="0" indent="0" algn="ctr" defTabSz="1066800">
            <a:lnSpc>
              <a:spcPct val="90000"/>
            </a:lnSpc>
            <a:spcBef>
              <a:spcPct val="0"/>
            </a:spcBef>
            <a:spcAft>
              <a:spcPct val="35000"/>
            </a:spcAft>
            <a:buNone/>
          </a:pPr>
          <a:r>
            <a:rPr lang="en-US" sz="2400" kern="1200" dirty="0"/>
            <a:t>2018-present</a:t>
          </a:r>
        </a:p>
      </dsp:txBody>
      <dsp:txXfrm>
        <a:off x="3874662" y="4118666"/>
        <a:ext cx="2350513" cy="1410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7AEF7-6E35-44C5-99F1-541C76C66315}">
      <dsp:nvSpPr>
        <dsp:cNvPr id="0" name=""/>
        <dsp:cNvSpPr/>
      </dsp:nvSpPr>
      <dsp:spPr>
        <a:xfrm>
          <a:off x="247947" y="525196"/>
          <a:ext cx="2049011" cy="1229407"/>
        </a:xfrm>
        <a:prstGeom prst="rect">
          <a:avLst/>
        </a:prstGeom>
        <a:solidFill>
          <a:schemeClr val="tx1">
            <a:lumMod val="75000"/>
            <a:lumOff val="2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Hard Document to Excel</a:t>
          </a:r>
        </a:p>
        <a:p>
          <a:pPr marL="0" lvl="0" indent="0" algn="ctr" defTabSz="889000">
            <a:lnSpc>
              <a:spcPct val="90000"/>
            </a:lnSpc>
            <a:spcBef>
              <a:spcPct val="0"/>
            </a:spcBef>
            <a:spcAft>
              <a:spcPct val="35000"/>
            </a:spcAft>
            <a:buNone/>
          </a:pPr>
          <a:r>
            <a:rPr lang="en-US" sz="2000" kern="1200" dirty="0"/>
            <a:t>1991-2003</a:t>
          </a:r>
        </a:p>
      </dsp:txBody>
      <dsp:txXfrm>
        <a:off x="247947" y="525196"/>
        <a:ext cx="2049011" cy="1229407"/>
      </dsp:txXfrm>
    </dsp:sp>
    <dsp:sp modelId="{6FC287EB-40BF-4006-843D-79C2B35820DC}">
      <dsp:nvSpPr>
        <dsp:cNvPr id="0" name=""/>
        <dsp:cNvSpPr/>
      </dsp:nvSpPr>
      <dsp:spPr>
        <a:xfrm>
          <a:off x="2501860" y="525196"/>
          <a:ext cx="2049011" cy="1229407"/>
        </a:xfrm>
        <a:prstGeom prst="rect">
          <a:avLst/>
        </a:prstGeom>
        <a:solidFill>
          <a:schemeClr val="tx1">
            <a:lumMod val="75000"/>
            <a:lumOff val="2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Access</a:t>
          </a:r>
        </a:p>
        <a:p>
          <a:pPr marL="0" lvl="0" indent="0" algn="ctr" defTabSz="889000">
            <a:lnSpc>
              <a:spcPct val="90000"/>
            </a:lnSpc>
            <a:spcBef>
              <a:spcPct val="0"/>
            </a:spcBef>
            <a:spcAft>
              <a:spcPct val="35000"/>
            </a:spcAft>
            <a:buNone/>
          </a:pPr>
          <a:r>
            <a:rPr lang="en-US" sz="2000" kern="1200" dirty="0"/>
            <a:t>2004</a:t>
          </a:r>
        </a:p>
      </dsp:txBody>
      <dsp:txXfrm>
        <a:off x="2501860" y="525196"/>
        <a:ext cx="2049011" cy="1229407"/>
      </dsp:txXfrm>
    </dsp:sp>
    <dsp:sp modelId="{8B242427-F37F-49DE-B14A-21804F15554C}">
      <dsp:nvSpPr>
        <dsp:cNvPr id="0" name=""/>
        <dsp:cNvSpPr/>
      </dsp:nvSpPr>
      <dsp:spPr>
        <a:xfrm>
          <a:off x="4755773" y="525196"/>
          <a:ext cx="2049011" cy="1229407"/>
        </a:xfrm>
        <a:prstGeom prst="rect">
          <a:avLst/>
        </a:prstGeom>
        <a:solidFill>
          <a:schemeClr val="tx1">
            <a:lumMod val="75000"/>
            <a:lumOff val="2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Planning and Development</a:t>
          </a:r>
        </a:p>
        <a:p>
          <a:pPr marL="0" lvl="0" indent="0" algn="ctr" defTabSz="889000">
            <a:lnSpc>
              <a:spcPct val="90000"/>
            </a:lnSpc>
            <a:spcBef>
              <a:spcPct val="0"/>
            </a:spcBef>
            <a:spcAft>
              <a:spcPct val="35000"/>
            </a:spcAft>
            <a:buNone/>
          </a:pPr>
          <a:r>
            <a:rPr lang="en-US" sz="2000" kern="1200" dirty="0"/>
            <a:t>2018-2020</a:t>
          </a:r>
        </a:p>
      </dsp:txBody>
      <dsp:txXfrm>
        <a:off x="4755773" y="525196"/>
        <a:ext cx="2049011" cy="1229407"/>
      </dsp:txXfrm>
    </dsp:sp>
    <dsp:sp modelId="{13B21B1F-B151-42CA-B2D4-442AE66A0B35}">
      <dsp:nvSpPr>
        <dsp:cNvPr id="0" name=""/>
        <dsp:cNvSpPr/>
      </dsp:nvSpPr>
      <dsp:spPr>
        <a:xfrm>
          <a:off x="247947" y="1959504"/>
          <a:ext cx="2049011" cy="1229407"/>
        </a:xfrm>
        <a:prstGeom prst="rect">
          <a:avLst/>
        </a:prstGeom>
        <a:solidFill>
          <a:schemeClr val="tx1">
            <a:lumMod val="75000"/>
            <a:lumOff val="2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Hardware Crash</a:t>
          </a:r>
        </a:p>
        <a:p>
          <a:pPr marL="0" lvl="0" indent="0" algn="ctr" defTabSz="889000">
            <a:lnSpc>
              <a:spcPct val="90000"/>
            </a:lnSpc>
            <a:spcBef>
              <a:spcPct val="0"/>
            </a:spcBef>
            <a:spcAft>
              <a:spcPct val="35000"/>
            </a:spcAft>
            <a:buNone/>
          </a:pPr>
          <a:r>
            <a:rPr lang="en-US" sz="2000" kern="1200" dirty="0"/>
            <a:t>08.2020</a:t>
          </a:r>
        </a:p>
      </dsp:txBody>
      <dsp:txXfrm>
        <a:off x="247947" y="1959504"/>
        <a:ext cx="2049011" cy="1229407"/>
      </dsp:txXfrm>
    </dsp:sp>
    <dsp:sp modelId="{82A8EA91-45D1-4830-AEF1-59E0577E256C}">
      <dsp:nvSpPr>
        <dsp:cNvPr id="0" name=""/>
        <dsp:cNvSpPr/>
      </dsp:nvSpPr>
      <dsp:spPr>
        <a:xfrm>
          <a:off x="2501860" y="1959504"/>
          <a:ext cx="2049011" cy="1229407"/>
        </a:xfrm>
        <a:prstGeom prst="rect">
          <a:avLst/>
        </a:prstGeom>
        <a:solidFill>
          <a:schemeClr val="tx1">
            <a:lumMod val="75000"/>
            <a:lumOff val="2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Migration 09.2020</a:t>
          </a:r>
        </a:p>
      </dsp:txBody>
      <dsp:txXfrm>
        <a:off x="2501860" y="1959504"/>
        <a:ext cx="2049011" cy="1229407"/>
      </dsp:txXfrm>
    </dsp:sp>
    <dsp:sp modelId="{654EB383-926F-4993-B24E-53F0A6A08925}">
      <dsp:nvSpPr>
        <dsp:cNvPr id="0" name=""/>
        <dsp:cNvSpPr/>
      </dsp:nvSpPr>
      <dsp:spPr>
        <a:xfrm>
          <a:off x="4755773" y="1959504"/>
          <a:ext cx="2049011" cy="1229407"/>
        </a:xfrm>
        <a:prstGeom prst="rect">
          <a:avLst/>
        </a:prstGeom>
        <a:solidFill>
          <a:schemeClr val="tx1">
            <a:lumMod val="75000"/>
            <a:lumOff val="2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Clean Up</a:t>
          </a:r>
        </a:p>
        <a:p>
          <a:pPr marL="0" lvl="0" indent="0" algn="ctr" defTabSz="889000">
            <a:lnSpc>
              <a:spcPct val="100000"/>
            </a:lnSpc>
            <a:spcBef>
              <a:spcPct val="0"/>
            </a:spcBef>
            <a:spcAft>
              <a:spcPct val="35000"/>
            </a:spcAft>
            <a:buNone/>
          </a:pPr>
          <a:r>
            <a:rPr lang="en-US" sz="2000" kern="1200" dirty="0"/>
            <a:t>(7.20-11.20)</a:t>
          </a:r>
        </a:p>
      </dsp:txBody>
      <dsp:txXfrm>
        <a:off x="4755773" y="1959504"/>
        <a:ext cx="2049011" cy="1229407"/>
      </dsp:txXfrm>
    </dsp:sp>
    <dsp:sp modelId="{0F8BB46E-57D2-4A1D-B168-471A9DFB85E5}">
      <dsp:nvSpPr>
        <dsp:cNvPr id="0" name=""/>
        <dsp:cNvSpPr/>
      </dsp:nvSpPr>
      <dsp:spPr>
        <a:xfrm>
          <a:off x="10180" y="3384936"/>
          <a:ext cx="2049011" cy="1229407"/>
        </a:xfrm>
        <a:prstGeom prst="rect">
          <a:avLst/>
        </a:prstGeom>
        <a:solidFill>
          <a:schemeClr val="tx1">
            <a:lumMod val="75000"/>
            <a:lumOff val="2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Enhancements </a:t>
          </a:r>
        </a:p>
        <a:p>
          <a:pPr marL="0" lvl="0" indent="0" algn="ctr" defTabSz="889000">
            <a:lnSpc>
              <a:spcPct val="90000"/>
            </a:lnSpc>
            <a:spcBef>
              <a:spcPct val="0"/>
            </a:spcBef>
            <a:spcAft>
              <a:spcPct val="35000"/>
            </a:spcAft>
            <a:buNone/>
          </a:pPr>
          <a:r>
            <a:rPr lang="en-US" sz="2000" kern="1200" dirty="0"/>
            <a:t>1.2021</a:t>
          </a:r>
        </a:p>
      </dsp:txBody>
      <dsp:txXfrm>
        <a:off x="10180" y="3384936"/>
        <a:ext cx="2049011" cy="1229407"/>
      </dsp:txXfrm>
    </dsp:sp>
    <dsp:sp modelId="{DEC2321A-3349-4AD8-B3FD-173EE33DDED0}">
      <dsp:nvSpPr>
        <dsp:cNvPr id="0" name=""/>
        <dsp:cNvSpPr/>
      </dsp:nvSpPr>
      <dsp:spPr>
        <a:xfrm>
          <a:off x="2255241" y="3393812"/>
          <a:ext cx="2542249" cy="1229407"/>
        </a:xfrm>
        <a:prstGeom prst="rect">
          <a:avLst/>
        </a:prstGeom>
        <a:solidFill>
          <a:schemeClr val="tx1">
            <a:lumMod val="75000"/>
            <a:lumOff val="2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Enhancements 2 </a:t>
          </a:r>
        </a:p>
        <a:p>
          <a:pPr marL="0" lvl="0" indent="0" algn="ctr" defTabSz="889000">
            <a:lnSpc>
              <a:spcPct val="90000"/>
            </a:lnSpc>
            <a:spcBef>
              <a:spcPct val="0"/>
            </a:spcBef>
            <a:spcAft>
              <a:spcPct val="35000"/>
            </a:spcAft>
            <a:buNone/>
          </a:pPr>
          <a:r>
            <a:rPr lang="en-US" sz="2000" kern="1200" dirty="0"/>
            <a:t>&amp; Training</a:t>
          </a:r>
        </a:p>
        <a:p>
          <a:pPr marL="0" lvl="0" indent="0" algn="ctr" defTabSz="889000">
            <a:lnSpc>
              <a:spcPct val="90000"/>
            </a:lnSpc>
            <a:spcBef>
              <a:spcPct val="0"/>
            </a:spcBef>
            <a:spcAft>
              <a:spcPct val="35000"/>
            </a:spcAft>
            <a:buNone/>
          </a:pPr>
          <a:r>
            <a:rPr lang="en-US" sz="2000" kern="1200" dirty="0"/>
            <a:t>5.21-7.21</a:t>
          </a:r>
        </a:p>
      </dsp:txBody>
      <dsp:txXfrm>
        <a:off x="2255241" y="3393812"/>
        <a:ext cx="2542249" cy="1229407"/>
      </dsp:txXfrm>
    </dsp:sp>
    <dsp:sp modelId="{CAB0A8C7-9A93-4AA4-96BE-11402363F81B}">
      <dsp:nvSpPr>
        <dsp:cNvPr id="0" name=""/>
        <dsp:cNvSpPr/>
      </dsp:nvSpPr>
      <dsp:spPr>
        <a:xfrm>
          <a:off x="5002392" y="3393812"/>
          <a:ext cx="2049011" cy="1229407"/>
        </a:xfrm>
        <a:prstGeom prst="rect">
          <a:avLst/>
        </a:prstGeom>
        <a:solidFill>
          <a:schemeClr val="tx1">
            <a:lumMod val="75000"/>
            <a:lumOff val="2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Enhancement 3 </a:t>
          </a:r>
        </a:p>
        <a:p>
          <a:pPr marL="0" lvl="0" indent="0" algn="ctr" defTabSz="889000">
            <a:lnSpc>
              <a:spcPct val="90000"/>
            </a:lnSpc>
            <a:spcBef>
              <a:spcPct val="0"/>
            </a:spcBef>
            <a:spcAft>
              <a:spcPct val="35000"/>
            </a:spcAft>
            <a:buNone/>
          </a:pPr>
          <a:r>
            <a:rPr lang="en-US" sz="2000" kern="1200" dirty="0"/>
            <a:t>4.22-6.22</a:t>
          </a:r>
        </a:p>
      </dsp:txBody>
      <dsp:txXfrm>
        <a:off x="5002392" y="3393812"/>
        <a:ext cx="2049011" cy="122940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1F61B-5822-48A2-AEE5-C571EEC42182}" type="datetimeFigureOut">
              <a:rPr lang="en-US" smtClean="0"/>
              <a:t>9/2/2022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1276E-03DE-4DAE-9E14-28FA45175E0C}" type="slidenum">
              <a:rPr lang="en-US" smtClean="0"/>
              <a:t>‹#›</a:t>
            </a:fld>
            <a:endParaRPr lang="en-US"/>
          </a:p>
        </p:txBody>
      </p:sp>
    </p:spTree>
    <p:extLst>
      <p:ext uri="{BB962C8B-B14F-4D97-AF65-F5344CB8AC3E}">
        <p14:creationId xmlns:p14="http://schemas.microsoft.com/office/powerpoint/2010/main" val="3578997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experts. </a:t>
            </a:r>
          </a:p>
          <a:p>
            <a:r>
              <a:rPr lang="en-US" dirty="0"/>
              <a:t>Here to share our experiences.</a:t>
            </a:r>
          </a:p>
        </p:txBody>
      </p:sp>
      <p:sp>
        <p:nvSpPr>
          <p:cNvPr id="4" name="Slide Number Placeholder 3"/>
          <p:cNvSpPr>
            <a:spLocks noGrp="1"/>
          </p:cNvSpPr>
          <p:nvPr>
            <p:ph type="sldNum" sz="quarter" idx="5"/>
          </p:nvPr>
        </p:nvSpPr>
        <p:spPr/>
        <p:txBody>
          <a:bodyPr/>
          <a:lstStyle/>
          <a:p>
            <a:fld id="{7691276E-03DE-4DAE-9E14-28FA45175E0C}" type="slidenum">
              <a:rPr lang="en-US" smtClean="0"/>
              <a:t>1</a:t>
            </a:fld>
            <a:endParaRPr lang="en-US"/>
          </a:p>
        </p:txBody>
      </p:sp>
    </p:spTree>
    <p:extLst>
      <p:ext uri="{BB962C8B-B14F-4D97-AF65-F5344CB8AC3E}">
        <p14:creationId xmlns:p14="http://schemas.microsoft.com/office/powerpoint/2010/main" val="805497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91276E-03DE-4DAE-9E14-28FA45175E0C}" type="slidenum">
              <a:rPr lang="en-US" smtClean="0"/>
              <a:t>10</a:t>
            </a:fld>
            <a:endParaRPr lang="en-US"/>
          </a:p>
        </p:txBody>
      </p:sp>
    </p:spTree>
    <p:extLst>
      <p:ext uri="{BB962C8B-B14F-4D97-AF65-F5344CB8AC3E}">
        <p14:creationId xmlns:p14="http://schemas.microsoft.com/office/powerpoint/2010/main" val="635063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91276E-03DE-4DAE-9E14-28FA45175E0C}" type="slidenum">
              <a:rPr lang="en-US" smtClean="0"/>
              <a:t>11</a:t>
            </a:fld>
            <a:endParaRPr lang="en-US"/>
          </a:p>
        </p:txBody>
      </p:sp>
    </p:spTree>
    <p:extLst>
      <p:ext uri="{BB962C8B-B14F-4D97-AF65-F5344CB8AC3E}">
        <p14:creationId xmlns:p14="http://schemas.microsoft.com/office/powerpoint/2010/main" val="613101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91276E-03DE-4DAE-9E14-28FA45175E0C}" type="slidenum">
              <a:rPr lang="en-US" smtClean="0"/>
              <a:t>12</a:t>
            </a:fld>
            <a:endParaRPr lang="en-US"/>
          </a:p>
        </p:txBody>
      </p:sp>
    </p:spTree>
    <p:extLst>
      <p:ext uri="{BB962C8B-B14F-4D97-AF65-F5344CB8AC3E}">
        <p14:creationId xmlns:p14="http://schemas.microsoft.com/office/powerpoint/2010/main" val="747709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91276E-03DE-4DAE-9E14-28FA45175E0C}" type="slidenum">
              <a:rPr lang="en-US" smtClean="0"/>
              <a:t>13</a:t>
            </a:fld>
            <a:endParaRPr lang="en-US"/>
          </a:p>
        </p:txBody>
      </p:sp>
    </p:spTree>
    <p:extLst>
      <p:ext uri="{BB962C8B-B14F-4D97-AF65-F5344CB8AC3E}">
        <p14:creationId xmlns:p14="http://schemas.microsoft.com/office/powerpoint/2010/main" val="85976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600232"/>
          </a:xfrm>
        </p:spPr>
        <p:txBody>
          <a:bodyPr/>
          <a:lstStyle/>
          <a:p>
            <a:r>
              <a:rPr lang="en-US" b="1" dirty="0"/>
              <a:t>Kim:</a:t>
            </a:r>
          </a:p>
          <a:p>
            <a:pPr marL="171450" indent="-171450">
              <a:buFont typeface="Arial" panose="020B0604020202020204" pitchFamily="34" charset="0"/>
              <a:buChar char="•"/>
            </a:pPr>
            <a:r>
              <a:rPr lang="en-US" dirty="0"/>
              <a:t>Make sure you have enough staff so you can devote people to development and what you need others to continue to do the program work. </a:t>
            </a:r>
          </a:p>
          <a:p>
            <a:pPr marL="171450" indent="-171450">
              <a:buFont typeface="Arial" panose="020B0604020202020204" pitchFamily="34" charset="0"/>
              <a:buChar char="•"/>
            </a:pPr>
            <a:r>
              <a:rPr lang="en-US" dirty="0"/>
              <a:t>Start planning now (this is going to be a long process). </a:t>
            </a:r>
          </a:p>
          <a:p>
            <a:pPr marL="171450" indent="-171450">
              <a:buFont typeface="Arial" panose="020B0604020202020204" pitchFamily="34" charset="0"/>
              <a:buChar char="•"/>
            </a:pPr>
            <a:r>
              <a:rPr lang="en-US" dirty="0"/>
              <a:t>All doing extra work and can feel overwhelming. </a:t>
            </a:r>
          </a:p>
          <a:p>
            <a:pPr marL="171450" indent="-171450">
              <a:buFont typeface="Arial" panose="020B0604020202020204" pitchFamily="34" charset="0"/>
              <a:buChar char="•"/>
            </a:pPr>
            <a:r>
              <a:rPr lang="en-US" dirty="0"/>
              <a:t>Good: You will end up with something  you have learned. </a:t>
            </a:r>
          </a:p>
          <a:p>
            <a:endParaRPr lang="en-US" b="1" dirty="0"/>
          </a:p>
          <a:p>
            <a:r>
              <a:rPr lang="en-US" b="1" dirty="0"/>
              <a:t>Colleen-</a:t>
            </a:r>
          </a:p>
          <a:p>
            <a:pPr marL="171450" indent="-171450">
              <a:buFont typeface="Arial" panose="020B0604020202020204" pitchFamily="34" charset="0"/>
              <a:buChar char="•"/>
            </a:pPr>
            <a:r>
              <a:rPr lang="en-US" dirty="0"/>
              <a:t>Start pulling things together-data fields, letters of correspondence, report needs, checklist. </a:t>
            </a:r>
          </a:p>
          <a:p>
            <a:pPr marL="171450" indent="-171450">
              <a:buFont typeface="Arial" panose="020B0604020202020204" pitchFamily="34" charset="0"/>
              <a:buChar char="•"/>
            </a:pPr>
            <a:r>
              <a:rPr lang="en-US" dirty="0"/>
              <a:t>Schedule time for user stories.-Staff, IT, Administration. </a:t>
            </a:r>
          </a:p>
          <a:p>
            <a:pPr marL="171450" indent="-171450">
              <a:buFont typeface="Arial" panose="020B0604020202020204" pitchFamily="34" charset="0"/>
              <a:buChar char="•"/>
            </a:pPr>
            <a:r>
              <a:rPr lang="en-US" dirty="0"/>
              <a:t>Plan for bugs-there will be bugs</a:t>
            </a:r>
          </a:p>
          <a:p>
            <a:pPr marL="171450" indent="-171450">
              <a:buFont typeface="Arial" panose="020B0604020202020204" pitchFamily="34" charset="0"/>
              <a:buChar char="•"/>
            </a:pPr>
            <a:r>
              <a:rPr lang="en-US" dirty="0"/>
              <a:t>Use lots of face to face (Video calls first). We met daily and had weekly reviews. </a:t>
            </a:r>
          </a:p>
          <a:p>
            <a:pPr marL="171450" indent="-171450">
              <a:buFont typeface="Arial" panose="020B0604020202020204" pitchFamily="34" charset="0"/>
              <a:buChar char="•"/>
            </a:pPr>
            <a:r>
              <a:rPr lang="en-US" dirty="0"/>
              <a:t>You may get “stuck” with the system your IT team wants. And if they have expertise in the area, may benefit you. </a:t>
            </a:r>
          </a:p>
          <a:p>
            <a:pPr marL="171450" indent="-171450">
              <a:buFont typeface="Arial" panose="020B0604020202020204" pitchFamily="34" charset="0"/>
              <a:buChar char="•"/>
            </a:pPr>
            <a:r>
              <a:rPr lang="en-US" dirty="0"/>
              <a:t>Having a good vendor can save you- even if you do nearly everything wrong, will be okay. </a:t>
            </a:r>
          </a:p>
          <a:p>
            <a:pPr marL="171450" indent="-171450">
              <a:buFont typeface="Arial" panose="020B0604020202020204" pitchFamily="34" charset="0"/>
              <a:buChar char="•"/>
            </a:pPr>
            <a:r>
              <a:rPr lang="en-US" dirty="0"/>
              <a:t>This is long term so think it-make sure can grow into it over next 5 years, </a:t>
            </a:r>
          </a:p>
          <a:p>
            <a:pPr marL="171450" indent="-171450">
              <a:buFont typeface="Arial" panose="020B0604020202020204" pitchFamily="34" charset="0"/>
              <a:buChar char="•"/>
            </a:pPr>
            <a:r>
              <a:rPr lang="en-US" dirty="0"/>
              <a:t>You’re never done-commit to evaluation and tacking on new projects each quarter </a:t>
            </a:r>
          </a:p>
          <a:p>
            <a:pPr marL="171450" indent="-171450">
              <a:buFont typeface="Arial" panose="020B0604020202020204" pitchFamily="34" charset="0"/>
              <a:buChar char="•"/>
            </a:pPr>
            <a:r>
              <a:rPr lang="en-US" dirty="0"/>
              <a:t>Plan for regular maintenance and updates. May become a sticking point because you may not be the priority-though Level 4 Data helps. </a:t>
            </a:r>
          </a:p>
          <a:p>
            <a:pPr marL="171450" indent="-171450">
              <a:buFont typeface="Arial" panose="020B0604020202020204" pitchFamily="34" charset="0"/>
              <a:buChar char="•"/>
            </a:pPr>
            <a:r>
              <a:rPr lang="en-US" dirty="0"/>
              <a:t>Write down everything. Absolutely everything. Develop an internal system of logging updates and issues.</a:t>
            </a:r>
          </a:p>
          <a:p>
            <a:pPr marL="171450" indent="-171450">
              <a:buFont typeface="Arial" panose="020B0604020202020204" pitchFamily="34" charset="0"/>
              <a:buChar char="•"/>
            </a:pPr>
            <a:r>
              <a:rPr lang="en-US" dirty="0"/>
              <a:t>Test, Development and Production Importance</a:t>
            </a:r>
          </a:p>
          <a:p>
            <a:pPr marL="171450" indent="-171450">
              <a:buFont typeface="Arial" panose="020B0604020202020204" pitchFamily="34" charset="0"/>
              <a:buChar char="•"/>
            </a:pPr>
            <a:r>
              <a:rPr lang="en-US" dirty="0"/>
              <a:t>If you don’ have knowledge of software, pull in those who do (Joe, Chris) </a:t>
            </a:r>
          </a:p>
          <a:p>
            <a:r>
              <a:rPr lang="en-US" dirty="0"/>
              <a:t> </a:t>
            </a:r>
          </a:p>
        </p:txBody>
      </p:sp>
      <p:sp>
        <p:nvSpPr>
          <p:cNvPr id="4" name="Slide Number Placeholder 3"/>
          <p:cNvSpPr>
            <a:spLocks noGrp="1"/>
          </p:cNvSpPr>
          <p:nvPr>
            <p:ph type="sldNum" sz="quarter" idx="5"/>
          </p:nvPr>
        </p:nvSpPr>
        <p:spPr/>
        <p:txBody>
          <a:bodyPr/>
          <a:lstStyle/>
          <a:p>
            <a:fld id="{7691276E-03DE-4DAE-9E14-28FA45175E0C}" type="slidenum">
              <a:rPr lang="en-US" smtClean="0"/>
              <a:t>14</a:t>
            </a:fld>
            <a:endParaRPr lang="en-US"/>
          </a:p>
        </p:txBody>
      </p:sp>
    </p:spTree>
    <p:extLst>
      <p:ext uri="{BB962C8B-B14F-4D97-AF65-F5344CB8AC3E}">
        <p14:creationId xmlns:p14="http://schemas.microsoft.com/office/powerpoint/2010/main" val="1507533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91276E-03DE-4DAE-9E14-28FA45175E0C}" type="slidenum">
              <a:rPr lang="en-US" smtClean="0"/>
              <a:t>15</a:t>
            </a:fld>
            <a:endParaRPr lang="en-US"/>
          </a:p>
        </p:txBody>
      </p:sp>
    </p:spTree>
    <p:extLst>
      <p:ext uri="{BB962C8B-B14F-4D97-AF65-F5344CB8AC3E}">
        <p14:creationId xmlns:p14="http://schemas.microsoft.com/office/powerpoint/2010/main" val="2963433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ACP example of redundant data within a file processing system would be a Participant’s name, which is located in their record, but also their co-applicants, let’s say the participant gets married and changes their last name.  That name now must be updated both in the Participant record </a:t>
            </a:r>
            <a:r>
              <a:rPr lang="en-US" b="1" dirty="0"/>
              <a:t>AND</a:t>
            </a:r>
            <a:r>
              <a:rPr lang="en-US" b="0" dirty="0"/>
              <a:t> the co-applicant record.  </a:t>
            </a:r>
            <a:endParaRPr lang="en-US" dirty="0"/>
          </a:p>
        </p:txBody>
      </p:sp>
      <p:sp>
        <p:nvSpPr>
          <p:cNvPr id="4" name="Slide Number Placeholder 3"/>
          <p:cNvSpPr>
            <a:spLocks noGrp="1"/>
          </p:cNvSpPr>
          <p:nvPr>
            <p:ph type="sldNum" sz="quarter" idx="5"/>
          </p:nvPr>
        </p:nvSpPr>
        <p:spPr/>
        <p:txBody>
          <a:bodyPr/>
          <a:lstStyle/>
          <a:p>
            <a:fld id="{7691276E-03DE-4DAE-9E14-28FA45175E0C}" type="slidenum">
              <a:rPr lang="en-US" smtClean="0"/>
              <a:t>18</a:t>
            </a:fld>
            <a:endParaRPr lang="en-US"/>
          </a:p>
        </p:txBody>
      </p:sp>
    </p:spTree>
    <p:extLst>
      <p:ext uri="{BB962C8B-B14F-4D97-AF65-F5344CB8AC3E}">
        <p14:creationId xmlns:p14="http://schemas.microsoft.com/office/powerpoint/2010/main" val="462143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Apple vs PC, excel vs google sheets, jpeg vs </a:t>
            </a:r>
            <a:r>
              <a:rPr lang="en-US" dirty="0" err="1"/>
              <a:t>png</a:t>
            </a:r>
            <a:r>
              <a:rPr lang="en-US" dirty="0"/>
              <a:t>, pdf vs html</a:t>
            </a:r>
          </a:p>
        </p:txBody>
      </p:sp>
      <p:sp>
        <p:nvSpPr>
          <p:cNvPr id="4" name="Slide Number Placeholder 3"/>
          <p:cNvSpPr>
            <a:spLocks noGrp="1"/>
          </p:cNvSpPr>
          <p:nvPr>
            <p:ph type="sldNum" sz="quarter" idx="5"/>
          </p:nvPr>
        </p:nvSpPr>
        <p:spPr/>
        <p:txBody>
          <a:bodyPr/>
          <a:lstStyle/>
          <a:p>
            <a:fld id="{7691276E-03DE-4DAE-9E14-28FA45175E0C}" type="slidenum">
              <a:rPr lang="en-US" smtClean="0"/>
              <a:t>19</a:t>
            </a:fld>
            <a:endParaRPr lang="en-US"/>
          </a:p>
        </p:txBody>
      </p:sp>
    </p:spTree>
    <p:extLst>
      <p:ext uri="{BB962C8B-B14F-4D97-AF65-F5344CB8AC3E}">
        <p14:creationId xmlns:p14="http://schemas.microsoft.com/office/powerpoint/2010/main" val="2999279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you have a renewal excel sheet that refers to your participant sheet for start dates and calculates 4 years from then.  Let’s say you add a column for “safe label” names in front of the start date on your participant sheet but forget to change the reference in your renewal sheet to reflect the changed column for start date.  It will show #REF! because it didn’t complete the command on its end to adjust the column.</a:t>
            </a:r>
          </a:p>
        </p:txBody>
      </p:sp>
      <p:sp>
        <p:nvSpPr>
          <p:cNvPr id="4" name="Slide Number Placeholder 3"/>
          <p:cNvSpPr>
            <a:spLocks noGrp="1"/>
          </p:cNvSpPr>
          <p:nvPr>
            <p:ph type="sldNum" sz="quarter" idx="5"/>
          </p:nvPr>
        </p:nvSpPr>
        <p:spPr/>
        <p:txBody>
          <a:bodyPr/>
          <a:lstStyle/>
          <a:p>
            <a:fld id="{7691276E-03DE-4DAE-9E14-28FA45175E0C}" type="slidenum">
              <a:rPr lang="en-US" smtClean="0"/>
              <a:t>20</a:t>
            </a:fld>
            <a:endParaRPr lang="en-US"/>
          </a:p>
        </p:txBody>
      </p:sp>
    </p:spTree>
    <p:extLst>
      <p:ext uri="{BB962C8B-B14F-4D97-AF65-F5344CB8AC3E}">
        <p14:creationId xmlns:p14="http://schemas.microsoft.com/office/powerpoint/2010/main" val="827772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A participant sends in their PRV with a COA.  One person works on the COA, another the PRV.  When they open the document, it is the same with both outdated address and voting information, but when they save the new information, the system is forced to take the last one saved over the first meaning that it will reflect either the PRV or the proper address.</a:t>
            </a:r>
          </a:p>
        </p:txBody>
      </p:sp>
      <p:sp>
        <p:nvSpPr>
          <p:cNvPr id="4" name="Slide Number Placeholder 3"/>
          <p:cNvSpPr>
            <a:spLocks noGrp="1"/>
          </p:cNvSpPr>
          <p:nvPr>
            <p:ph type="sldNum" sz="quarter" idx="5"/>
          </p:nvPr>
        </p:nvSpPr>
        <p:spPr/>
        <p:txBody>
          <a:bodyPr/>
          <a:lstStyle/>
          <a:p>
            <a:fld id="{7691276E-03DE-4DAE-9E14-28FA45175E0C}" type="slidenum">
              <a:rPr lang="en-US" smtClean="0"/>
              <a:t>21</a:t>
            </a:fld>
            <a:endParaRPr lang="en-US"/>
          </a:p>
        </p:txBody>
      </p:sp>
    </p:spTree>
    <p:extLst>
      <p:ext uri="{BB962C8B-B14F-4D97-AF65-F5344CB8AC3E}">
        <p14:creationId xmlns:p14="http://schemas.microsoft.com/office/powerpoint/2010/main" val="325097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Washington: Computer glitches, authorization card set up (XP), etc. </a:t>
            </a:r>
          </a:p>
        </p:txBody>
      </p:sp>
      <p:sp>
        <p:nvSpPr>
          <p:cNvPr id="4" name="Slide Number Placeholder 3"/>
          <p:cNvSpPr>
            <a:spLocks noGrp="1"/>
          </p:cNvSpPr>
          <p:nvPr>
            <p:ph type="sldNum" sz="quarter" idx="5"/>
          </p:nvPr>
        </p:nvSpPr>
        <p:spPr/>
        <p:txBody>
          <a:bodyPr/>
          <a:lstStyle/>
          <a:p>
            <a:fld id="{7691276E-03DE-4DAE-9E14-28FA45175E0C}" type="slidenum">
              <a:rPr lang="en-US" smtClean="0"/>
              <a:t>2</a:t>
            </a:fld>
            <a:endParaRPr lang="en-US"/>
          </a:p>
        </p:txBody>
      </p:sp>
    </p:spTree>
    <p:extLst>
      <p:ext uri="{BB962C8B-B14F-4D97-AF65-F5344CB8AC3E}">
        <p14:creationId xmlns:p14="http://schemas.microsoft.com/office/powerpoint/2010/main" val="3175636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Staff, IT, participant, Director, Advocates, Department</a:t>
            </a:r>
          </a:p>
          <a:p>
            <a:pPr marL="228600" indent="-228600">
              <a:buAutoNum type="arabicParenR"/>
            </a:pPr>
            <a:r>
              <a:rPr lang="en-US" dirty="0"/>
              <a:t>(SQL vs NoSQL)-</a:t>
            </a:r>
            <a:r>
              <a:rPr lang="en-US" dirty="0" err="1"/>
              <a:t>sql</a:t>
            </a:r>
            <a:r>
              <a:rPr lang="en-US" dirty="0"/>
              <a:t> and data integrity</a:t>
            </a:r>
          </a:p>
          <a:p>
            <a:pPr marL="228600" indent="-228600">
              <a:buAutoNum type="arabicParenR"/>
            </a:pPr>
            <a:r>
              <a:rPr lang="en-US" dirty="0"/>
              <a:t>Eliminate Multivalued attribute and repeated attribute; Examples-creating different tables for participants and dependents and connecting them; AA by county (this was one we struggled with and had to go back to drawing board), and classification type we’re still struggling with due to multiple classifications that can be accepted in the same field and causes trouble when organizing it properly) </a:t>
            </a:r>
          </a:p>
          <a:p>
            <a:pPr marL="228600" indent="-228600">
              <a:buAutoNum type="arabicParenR"/>
            </a:pPr>
            <a:r>
              <a:rPr lang="en-US" dirty="0"/>
              <a:t>Data belongs to future users, not creator, so design with them in mind (consistent naming conventions and </a:t>
            </a:r>
            <a:r>
              <a:rPr lang="en-US" dirty="0" err="1"/>
              <a:t>coapplicants</a:t>
            </a:r>
            <a:r>
              <a:rPr lang="en-US" dirty="0"/>
              <a:t> vs dependents, for example)</a:t>
            </a:r>
          </a:p>
          <a:p>
            <a:pPr marL="228600" indent="-228600">
              <a:buAutoNum type="arabicParenR"/>
            </a:pPr>
            <a:r>
              <a:rPr lang="en-US" dirty="0"/>
              <a:t>Business rules such as not null, check, etc.-PRV, pronouns, gender, email, etc. </a:t>
            </a:r>
          </a:p>
          <a:p>
            <a:pPr marL="228600" indent="-228600">
              <a:buAutoNum type="arabicParenR"/>
            </a:pPr>
            <a:r>
              <a:rPr lang="en-US" dirty="0"/>
              <a:t>We mean EVERYTHING</a:t>
            </a:r>
          </a:p>
          <a:p>
            <a:pPr marL="228600" indent="-228600">
              <a:buAutoNum type="arabicParenR"/>
            </a:pPr>
            <a:r>
              <a:rPr lang="en-US" dirty="0"/>
              <a:t>Before spending too much time, think about what happens during natural or human made disasters. What back ups are needed? How do you replicate and other needs to keep database secure intact. </a:t>
            </a:r>
          </a:p>
          <a:p>
            <a:pPr marL="228600" indent="-228600">
              <a:buAutoNum type="arabicParenR"/>
            </a:pPr>
            <a:r>
              <a:rPr lang="en-US" dirty="0"/>
              <a:t>Encrypted passwords, administrator assignments, etc. </a:t>
            </a:r>
          </a:p>
          <a:p>
            <a:pPr marL="228600" indent="-228600">
              <a:buAutoNum type="arabicParenR"/>
            </a:pPr>
            <a:r>
              <a:rPr lang="en-US" dirty="0"/>
              <a:t>Create indexes for queries we use regularly. </a:t>
            </a:r>
          </a:p>
          <a:p>
            <a:pPr marL="228600" indent="-228600">
              <a:buAutoNum type="arabicParenR"/>
            </a:pPr>
            <a:r>
              <a:rPr lang="en-US" dirty="0"/>
              <a:t>Different server than web to lower CPU usage and keeps database out of reach of unauthorized users. </a:t>
            </a:r>
          </a:p>
          <a:p>
            <a:endParaRPr lang="en-US" dirty="0"/>
          </a:p>
        </p:txBody>
      </p:sp>
      <p:sp>
        <p:nvSpPr>
          <p:cNvPr id="4" name="Slide Number Placeholder 3"/>
          <p:cNvSpPr>
            <a:spLocks noGrp="1"/>
          </p:cNvSpPr>
          <p:nvPr>
            <p:ph type="sldNum" sz="quarter" idx="5"/>
          </p:nvPr>
        </p:nvSpPr>
        <p:spPr/>
        <p:txBody>
          <a:bodyPr/>
          <a:lstStyle/>
          <a:p>
            <a:fld id="{7691276E-03DE-4DAE-9E14-28FA45175E0C}" type="slidenum">
              <a:rPr lang="en-US" smtClean="0"/>
              <a:t>3</a:t>
            </a:fld>
            <a:endParaRPr lang="en-US"/>
          </a:p>
        </p:txBody>
      </p:sp>
    </p:spTree>
    <p:extLst>
      <p:ext uri="{BB962C8B-B14F-4D97-AF65-F5344CB8AC3E}">
        <p14:creationId xmlns:p14="http://schemas.microsoft.com/office/powerpoint/2010/main" val="717629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Excel</a:t>
            </a:r>
          </a:p>
          <a:p>
            <a:endParaRPr lang="en-US" dirty="0"/>
          </a:p>
          <a:p>
            <a:pPr marL="171450" indent="-171450">
              <a:buFont typeface="Arial" panose="020B0604020202020204" pitchFamily="34" charset="0"/>
              <a:buChar char="•"/>
            </a:pPr>
            <a:r>
              <a:rPr lang="en-US" dirty="0"/>
              <a:t>Process-IT directed, guided, led, organized and directed storyboard meetings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IT Team familiar with Salesforce-developed customized version in house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ACP team had everything they did on an actual checklist. You have to take a hard look at step by step and how your doing things. </a:t>
            </a:r>
          </a:p>
          <a:p>
            <a:pPr marL="171450" indent="-171450">
              <a:buFont typeface="Arial" panose="020B0604020202020204" pitchFamily="34" charset="0"/>
              <a:buChar char="•"/>
            </a:pPr>
            <a:r>
              <a:rPr lang="en-US" dirty="0"/>
              <a:t>	Provided to IT</a:t>
            </a:r>
          </a:p>
          <a:p>
            <a:pPr marL="171450" indent="-171450">
              <a:buFont typeface="Arial" panose="020B0604020202020204" pitchFamily="34" charset="0"/>
              <a:buChar char="•"/>
            </a:pPr>
            <a:r>
              <a:rPr lang="en-US" dirty="0"/>
              <a:t>	Do this and checked off</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Salesforce has the sandbox-we develop and can upload processes.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Had an internal person doing the bug fixing (Jonathan). When he left, IT is now in charge and it takes longer. Have a staff person to be a liaison with IT so staff don’t have to individually reach out to IT.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Salesforce updates quarterly and IT is still in charge of it. </a:t>
            </a:r>
          </a:p>
          <a:p>
            <a:endParaRPr lang="en-US" dirty="0"/>
          </a:p>
          <a:p>
            <a:endParaRPr lang="en-US" dirty="0"/>
          </a:p>
        </p:txBody>
      </p:sp>
      <p:sp>
        <p:nvSpPr>
          <p:cNvPr id="4" name="Slide Number Placeholder 3"/>
          <p:cNvSpPr>
            <a:spLocks noGrp="1"/>
          </p:cNvSpPr>
          <p:nvPr>
            <p:ph type="sldNum" sz="quarter" idx="5"/>
          </p:nvPr>
        </p:nvSpPr>
        <p:spPr/>
        <p:txBody>
          <a:bodyPr/>
          <a:lstStyle/>
          <a:p>
            <a:fld id="{7691276E-03DE-4DAE-9E14-28FA45175E0C}" type="slidenum">
              <a:rPr lang="en-US" smtClean="0"/>
              <a:t>4</a:t>
            </a:fld>
            <a:endParaRPr lang="en-US"/>
          </a:p>
        </p:txBody>
      </p:sp>
    </p:spTree>
    <p:extLst>
      <p:ext uri="{BB962C8B-B14F-4D97-AF65-F5344CB8AC3E}">
        <p14:creationId xmlns:p14="http://schemas.microsoft.com/office/powerpoint/2010/main" val="3377592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07595"/>
            <a:ext cx="6172200" cy="4836405"/>
          </a:xfrm>
        </p:spPr>
        <p:txBody>
          <a:bodyPr/>
          <a:lstStyle/>
          <a:p>
            <a:pPr marL="171450" indent="-171450">
              <a:buFont typeface="Arial" panose="020B0604020202020204" pitchFamily="34" charset="0"/>
              <a:buChar char="•"/>
            </a:pPr>
            <a:r>
              <a:rPr lang="en-US" dirty="0"/>
              <a:t>2018 identified urgent need-software and hardware no longer supported and what that meant (not compatible with Windows 7/</a:t>
            </a:r>
            <a:r>
              <a:rPr lang="en-US" dirty="0" err="1"/>
              <a:t>Ebay</a:t>
            </a:r>
            <a:r>
              <a:rPr lang="en-US" dirty="0"/>
              <a:t> for parts)</a:t>
            </a:r>
          </a:p>
          <a:p>
            <a:pPr marL="171450" indent="-171450">
              <a:buFont typeface="Arial" panose="020B0604020202020204" pitchFamily="34" charset="0"/>
              <a:buChar char="•"/>
            </a:pPr>
            <a:r>
              <a:rPr lang="en-US" dirty="0"/>
              <a:t>Planning</a:t>
            </a:r>
          </a:p>
          <a:p>
            <a:pPr marL="628650" lvl="1" indent="-171450">
              <a:buFont typeface="Arial" panose="020B0604020202020204" pitchFamily="34" charset="0"/>
              <a:buChar char="•"/>
            </a:pPr>
            <a:r>
              <a:rPr lang="en-US" dirty="0"/>
              <a:t>2018-Met with IT to determine costs and type. Requested funding from legislature to build in house. </a:t>
            </a:r>
          </a:p>
          <a:p>
            <a:pPr marL="628650" lvl="1" indent="-171450">
              <a:buFont typeface="Arial" panose="020B0604020202020204" pitchFamily="34" charset="0"/>
              <a:buChar char="•"/>
            </a:pPr>
            <a:r>
              <a:rPr lang="en-US" dirty="0"/>
              <a:t>Approved July 2019-Monthly meetings to get launch and commitment from IT</a:t>
            </a:r>
          </a:p>
          <a:p>
            <a:pPr marL="171450" indent="-171450">
              <a:buFont typeface="Arial" panose="020B0604020202020204" pitchFamily="34" charset="0"/>
              <a:buChar char="•"/>
            </a:pPr>
            <a:r>
              <a:rPr lang="en-US" dirty="0"/>
              <a:t>February 2020-IT informed me we were going with ServiceNow</a:t>
            </a:r>
          </a:p>
          <a:p>
            <a:pPr marL="171450" indent="-171450">
              <a:buFont typeface="Arial" panose="020B0604020202020204" pitchFamily="34" charset="0"/>
              <a:buChar char="•"/>
            </a:pPr>
            <a:r>
              <a:rPr lang="en-US" dirty="0"/>
              <a:t>Follow up meeting with staff and IT: What going well, what was going badly (green tag labels, redundant entries, what do we do with incomplete applications, what’s missing)-Storyboard start</a:t>
            </a:r>
          </a:p>
          <a:p>
            <a:pPr marL="171450" indent="-171450">
              <a:buFont typeface="Arial" panose="020B0604020202020204" pitchFamily="34" charset="0"/>
              <a:buChar char="•"/>
            </a:pPr>
            <a:r>
              <a:rPr lang="en-US" dirty="0"/>
              <a:t>Informed we had to 4 months to complete</a:t>
            </a:r>
          </a:p>
          <a:p>
            <a:pPr marL="171450" indent="-171450">
              <a:buFont typeface="Arial" panose="020B0604020202020204" pitchFamily="34" charset="0"/>
              <a:buChar char="•"/>
            </a:pPr>
            <a:r>
              <a:rPr lang="en-US" dirty="0"/>
              <a:t>CO-Full Storyboard, contract, outside vendor. Households, individuals, </a:t>
            </a:r>
            <a:r>
              <a:rPr lang="en-US" dirty="0" err="1"/>
              <a:t>PMB#ing</a:t>
            </a:r>
            <a:endParaRPr lang="en-US" dirty="0"/>
          </a:p>
          <a:p>
            <a:pPr marL="171450" indent="-171450">
              <a:buFont typeface="Arial" panose="020B0604020202020204" pitchFamily="34" charset="0"/>
              <a:buChar char="•"/>
            </a:pPr>
            <a:r>
              <a:rPr lang="en-US" dirty="0"/>
              <a:t>May-July-initial development. Fast track daily meetings. Staff testing and feedback. Wanted fillable PDVs, etc. but limited time. </a:t>
            </a:r>
          </a:p>
          <a:p>
            <a:pPr marL="171450" indent="-171450">
              <a:buFont typeface="Arial" panose="020B0604020202020204" pitchFamily="34" charset="0"/>
              <a:buChar char="•"/>
            </a:pPr>
            <a:r>
              <a:rPr lang="en-US" dirty="0"/>
              <a:t>Outside Vendor Key- how are forms submitted; how stored? Can data be transferred? Process to submission of applications? Signature gathering and comparison-All next stage… How do people become advocates? How do AA’s fill out forms? Where do unique AA#’s come from? How to become and AA? Fees? PMB change Validation of address? PMB generation by system. PRV status and existing API that we use? Ballot handling and notifications sent to and from. WSP report? OFM report? Notifications for advocates? What is happening for all current users of ACP services-are they getting migrated and by how? Where is all the current information being stored.</a:t>
            </a:r>
          </a:p>
          <a:p>
            <a:pPr marL="171450" indent="-171450">
              <a:buFont typeface="Arial" panose="020B0604020202020204" pitchFamily="34" charset="0"/>
              <a:buChar char="•"/>
            </a:pPr>
            <a:r>
              <a:rPr lang="en-US" dirty="0"/>
              <a:t>August 2020 crash</a:t>
            </a:r>
          </a:p>
          <a:p>
            <a:pPr marL="171450" indent="-171450">
              <a:buFont typeface="Arial" panose="020B0604020202020204" pitchFamily="34" charset="0"/>
              <a:buChar char="•"/>
            </a:pPr>
            <a:r>
              <a:rPr lang="en-US" dirty="0"/>
              <a:t>September-push out database. Clean up and testing and training after implementation. And because we didn’t spend time on front end-we had to repeat process-used tool, evaluated, storyboarded, contracted and back with vendor (2x). </a:t>
            </a:r>
          </a:p>
        </p:txBody>
      </p:sp>
      <p:sp>
        <p:nvSpPr>
          <p:cNvPr id="4" name="Slide Number Placeholder 3"/>
          <p:cNvSpPr>
            <a:spLocks noGrp="1"/>
          </p:cNvSpPr>
          <p:nvPr>
            <p:ph type="sldNum" sz="quarter" idx="5"/>
          </p:nvPr>
        </p:nvSpPr>
        <p:spPr/>
        <p:txBody>
          <a:bodyPr/>
          <a:lstStyle/>
          <a:p>
            <a:fld id="{7691276E-03DE-4DAE-9E14-28FA45175E0C}" type="slidenum">
              <a:rPr lang="en-US" smtClean="0"/>
              <a:t>5</a:t>
            </a:fld>
            <a:endParaRPr lang="en-US" dirty="0"/>
          </a:p>
        </p:txBody>
      </p:sp>
    </p:spTree>
    <p:extLst>
      <p:ext uri="{BB962C8B-B14F-4D97-AF65-F5344CB8AC3E}">
        <p14:creationId xmlns:p14="http://schemas.microsoft.com/office/powerpoint/2010/main" val="1386110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91276E-03DE-4DAE-9E14-28FA45175E0C}" type="slidenum">
              <a:rPr lang="en-US" smtClean="0"/>
              <a:t>6</a:t>
            </a:fld>
            <a:endParaRPr lang="en-US"/>
          </a:p>
        </p:txBody>
      </p:sp>
    </p:spTree>
    <p:extLst>
      <p:ext uri="{BB962C8B-B14F-4D97-AF65-F5344CB8AC3E}">
        <p14:creationId xmlns:p14="http://schemas.microsoft.com/office/powerpoint/2010/main" val="349345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91276E-03DE-4DAE-9E14-28FA45175E0C}" type="slidenum">
              <a:rPr lang="en-US" smtClean="0"/>
              <a:t>7</a:t>
            </a:fld>
            <a:endParaRPr lang="en-US"/>
          </a:p>
        </p:txBody>
      </p:sp>
    </p:spTree>
    <p:extLst>
      <p:ext uri="{BB962C8B-B14F-4D97-AF65-F5344CB8AC3E}">
        <p14:creationId xmlns:p14="http://schemas.microsoft.com/office/powerpoint/2010/main" val="1172527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91276E-03DE-4DAE-9E14-28FA45175E0C}" type="slidenum">
              <a:rPr lang="en-US" smtClean="0"/>
              <a:t>8</a:t>
            </a:fld>
            <a:endParaRPr lang="en-US"/>
          </a:p>
        </p:txBody>
      </p:sp>
    </p:spTree>
    <p:extLst>
      <p:ext uri="{BB962C8B-B14F-4D97-AF65-F5344CB8AC3E}">
        <p14:creationId xmlns:p14="http://schemas.microsoft.com/office/powerpoint/2010/main" val="1777312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91276E-03DE-4DAE-9E14-28FA45175E0C}" type="slidenum">
              <a:rPr lang="en-US" smtClean="0"/>
              <a:t>9</a:t>
            </a:fld>
            <a:endParaRPr lang="en-US"/>
          </a:p>
        </p:txBody>
      </p:sp>
    </p:spTree>
    <p:extLst>
      <p:ext uri="{BB962C8B-B14F-4D97-AF65-F5344CB8AC3E}">
        <p14:creationId xmlns:p14="http://schemas.microsoft.com/office/powerpoint/2010/main" val="1651522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0EFA-1728-4741-C071-65063CA8E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6980D1-5E6E-4B8F-8B0E-13F3CECBE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AFF985-659F-BA66-19C9-7B42FD0512A3}"/>
              </a:ext>
            </a:extLst>
          </p:cNvPr>
          <p:cNvSpPr>
            <a:spLocks noGrp="1"/>
          </p:cNvSpPr>
          <p:nvPr>
            <p:ph type="dt" sz="half" idx="10"/>
          </p:nvPr>
        </p:nvSpPr>
        <p:spPr/>
        <p:txBody>
          <a:bodyPr/>
          <a:lstStyle/>
          <a:p>
            <a:fld id="{81088A0A-A3C1-4B5A-96C8-3D371AFB1794}" type="datetimeFigureOut">
              <a:rPr lang="en-US" smtClean="0"/>
              <a:t>9/2/2022</a:t>
            </a:fld>
            <a:endParaRPr lang="en-US"/>
          </a:p>
        </p:txBody>
      </p:sp>
      <p:sp>
        <p:nvSpPr>
          <p:cNvPr id="5" name="Footer Placeholder 4">
            <a:extLst>
              <a:ext uri="{FF2B5EF4-FFF2-40B4-BE49-F238E27FC236}">
                <a16:creationId xmlns:a16="http://schemas.microsoft.com/office/drawing/2014/main" id="{6318D4AE-CEFE-AC2E-EFAE-DA31C2A55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775A2-024E-9854-DC0F-D30B82AC4691}"/>
              </a:ext>
            </a:extLst>
          </p:cNvPr>
          <p:cNvSpPr>
            <a:spLocks noGrp="1"/>
          </p:cNvSpPr>
          <p:nvPr>
            <p:ph type="sldNum" sz="quarter" idx="12"/>
          </p:nvPr>
        </p:nvSpPr>
        <p:spPr/>
        <p:txBody>
          <a:bodyPr/>
          <a:lstStyle/>
          <a:p>
            <a:fld id="{A8C15A79-6BF0-433C-A7CC-FA5BD8C087B3}" type="slidenum">
              <a:rPr lang="en-US" smtClean="0"/>
              <a:t>‹#›</a:t>
            </a:fld>
            <a:endParaRPr lang="en-US"/>
          </a:p>
        </p:txBody>
      </p:sp>
    </p:spTree>
    <p:extLst>
      <p:ext uri="{BB962C8B-B14F-4D97-AF65-F5344CB8AC3E}">
        <p14:creationId xmlns:p14="http://schemas.microsoft.com/office/powerpoint/2010/main" val="643692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EEF4F-708E-18C4-04B5-713D61EE2C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6F84B3-6E6F-1783-FC7E-090D942C95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069AB4-E803-82B5-833F-45B2A5E2E388}"/>
              </a:ext>
            </a:extLst>
          </p:cNvPr>
          <p:cNvSpPr>
            <a:spLocks noGrp="1"/>
          </p:cNvSpPr>
          <p:nvPr>
            <p:ph type="dt" sz="half" idx="10"/>
          </p:nvPr>
        </p:nvSpPr>
        <p:spPr/>
        <p:txBody>
          <a:bodyPr/>
          <a:lstStyle/>
          <a:p>
            <a:fld id="{81088A0A-A3C1-4B5A-96C8-3D371AFB1794}" type="datetimeFigureOut">
              <a:rPr lang="en-US" smtClean="0"/>
              <a:t>9/2/2022</a:t>
            </a:fld>
            <a:endParaRPr lang="en-US"/>
          </a:p>
        </p:txBody>
      </p:sp>
      <p:sp>
        <p:nvSpPr>
          <p:cNvPr id="5" name="Footer Placeholder 4">
            <a:extLst>
              <a:ext uri="{FF2B5EF4-FFF2-40B4-BE49-F238E27FC236}">
                <a16:creationId xmlns:a16="http://schemas.microsoft.com/office/drawing/2014/main" id="{73F35E14-96F7-7BEF-2D33-6C375C5BB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33EEC-9C14-80F2-AA81-63C8E2CAA85F}"/>
              </a:ext>
            </a:extLst>
          </p:cNvPr>
          <p:cNvSpPr>
            <a:spLocks noGrp="1"/>
          </p:cNvSpPr>
          <p:nvPr>
            <p:ph type="sldNum" sz="quarter" idx="12"/>
          </p:nvPr>
        </p:nvSpPr>
        <p:spPr/>
        <p:txBody>
          <a:bodyPr/>
          <a:lstStyle/>
          <a:p>
            <a:fld id="{A8C15A79-6BF0-433C-A7CC-FA5BD8C087B3}" type="slidenum">
              <a:rPr lang="en-US" smtClean="0"/>
              <a:t>‹#›</a:t>
            </a:fld>
            <a:endParaRPr lang="en-US"/>
          </a:p>
        </p:txBody>
      </p:sp>
    </p:spTree>
    <p:extLst>
      <p:ext uri="{BB962C8B-B14F-4D97-AF65-F5344CB8AC3E}">
        <p14:creationId xmlns:p14="http://schemas.microsoft.com/office/powerpoint/2010/main" val="3159463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039893-1AA1-BEFC-B0AD-EDF2AA457B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7C7BDB-56E4-9627-725D-318E736BF2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5A30B-9925-535E-C3E9-B5D7E9293D6B}"/>
              </a:ext>
            </a:extLst>
          </p:cNvPr>
          <p:cNvSpPr>
            <a:spLocks noGrp="1"/>
          </p:cNvSpPr>
          <p:nvPr>
            <p:ph type="dt" sz="half" idx="10"/>
          </p:nvPr>
        </p:nvSpPr>
        <p:spPr/>
        <p:txBody>
          <a:bodyPr/>
          <a:lstStyle/>
          <a:p>
            <a:fld id="{81088A0A-A3C1-4B5A-96C8-3D371AFB1794}" type="datetimeFigureOut">
              <a:rPr lang="en-US" smtClean="0"/>
              <a:t>9/2/2022</a:t>
            </a:fld>
            <a:endParaRPr lang="en-US"/>
          </a:p>
        </p:txBody>
      </p:sp>
      <p:sp>
        <p:nvSpPr>
          <p:cNvPr id="5" name="Footer Placeholder 4">
            <a:extLst>
              <a:ext uri="{FF2B5EF4-FFF2-40B4-BE49-F238E27FC236}">
                <a16:creationId xmlns:a16="http://schemas.microsoft.com/office/drawing/2014/main" id="{6BE39E84-B08F-6CC6-726E-7045C38C9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5439B-C98E-C40D-930D-FCF2B7029E17}"/>
              </a:ext>
            </a:extLst>
          </p:cNvPr>
          <p:cNvSpPr>
            <a:spLocks noGrp="1"/>
          </p:cNvSpPr>
          <p:nvPr>
            <p:ph type="sldNum" sz="quarter" idx="12"/>
          </p:nvPr>
        </p:nvSpPr>
        <p:spPr/>
        <p:txBody>
          <a:bodyPr/>
          <a:lstStyle/>
          <a:p>
            <a:fld id="{A8C15A79-6BF0-433C-A7CC-FA5BD8C087B3}" type="slidenum">
              <a:rPr lang="en-US" smtClean="0"/>
              <a:t>‹#›</a:t>
            </a:fld>
            <a:endParaRPr lang="en-US"/>
          </a:p>
        </p:txBody>
      </p:sp>
    </p:spTree>
    <p:extLst>
      <p:ext uri="{BB962C8B-B14F-4D97-AF65-F5344CB8AC3E}">
        <p14:creationId xmlns:p14="http://schemas.microsoft.com/office/powerpoint/2010/main" val="204731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929B-7B8D-420D-7089-232587BC8F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1C352F-71B7-7FFC-3074-2EE9C3CE30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88909-AB44-843F-F431-253D4D9DE977}"/>
              </a:ext>
            </a:extLst>
          </p:cNvPr>
          <p:cNvSpPr>
            <a:spLocks noGrp="1"/>
          </p:cNvSpPr>
          <p:nvPr>
            <p:ph type="dt" sz="half" idx="10"/>
          </p:nvPr>
        </p:nvSpPr>
        <p:spPr/>
        <p:txBody>
          <a:bodyPr/>
          <a:lstStyle/>
          <a:p>
            <a:fld id="{81088A0A-A3C1-4B5A-96C8-3D371AFB1794}" type="datetimeFigureOut">
              <a:rPr lang="en-US" smtClean="0"/>
              <a:t>9/2/2022</a:t>
            </a:fld>
            <a:endParaRPr lang="en-US"/>
          </a:p>
        </p:txBody>
      </p:sp>
      <p:sp>
        <p:nvSpPr>
          <p:cNvPr id="5" name="Footer Placeholder 4">
            <a:extLst>
              <a:ext uri="{FF2B5EF4-FFF2-40B4-BE49-F238E27FC236}">
                <a16:creationId xmlns:a16="http://schemas.microsoft.com/office/drawing/2014/main" id="{76F7C39B-BC27-08AB-D896-DE3862903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C8FA7E-7BE6-85C6-D5FB-37DAB801306B}"/>
              </a:ext>
            </a:extLst>
          </p:cNvPr>
          <p:cNvSpPr>
            <a:spLocks noGrp="1"/>
          </p:cNvSpPr>
          <p:nvPr>
            <p:ph type="sldNum" sz="quarter" idx="12"/>
          </p:nvPr>
        </p:nvSpPr>
        <p:spPr/>
        <p:txBody>
          <a:bodyPr/>
          <a:lstStyle/>
          <a:p>
            <a:fld id="{A8C15A79-6BF0-433C-A7CC-FA5BD8C087B3}" type="slidenum">
              <a:rPr lang="en-US" smtClean="0"/>
              <a:t>‹#›</a:t>
            </a:fld>
            <a:endParaRPr lang="en-US"/>
          </a:p>
        </p:txBody>
      </p:sp>
    </p:spTree>
    <p:extLst>
      <p:ext uri="{BB962C8B-B14F-4D97-AF65-F5344CB8AC3E}">
        <p14:creationId xmlns:p14="http://schemas.microsoft.com/office/powerpoint/2010/main" val="307210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E0D37-5F23-6FCA-F776-60E2BDCBE2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4C696E-D5EE-A2DC-7D6F-ECD0BD916D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E3735C-2E02-3F96-5F45-7F2E4DD64EBE}"/>
              </a:ext>
            </a:extLst>
          </p:cNvPr>
          <p:cNvSpPr>
            <a:spLocks noGrp="1"/>
          </p:cNvSpPr>
          <p:nvPr>
            <p:ph type="dt" sz="half" idx="10"/>
          </p:nvPr>
        </p:nvSpPr>
        <p:spPr/>
        <p:txBody>
          <a:bodyPr/>
          <a:lstStyle/>
          <a:p>
            <a:fld id="{81088A0A-A3C1-4B5A-96C8-3D371AFB1794}" type="datetimeFigureOut">
              <a:rPr lang="en-US" smtClean="0"/>
              <a:t>9/2/2022</a:t>
            </a:fld>
            <a:endParaRPr lang="en-US"/>
          </a:p>
        </p:txBody>
      </p:sp>
      <p:sp>
        <p:nvSpPr>
          <p:cNvPr id="5" name="Footer Placeholder 4">
            <a:extLst>
              <a:ext uri="{FF2B5EF4-FFF2-40B4-BE49-F238E27FC236}">
                <a16:creationId xmlns:a16="http://schemas.microsoft.com/office/drawing/2014/main" id="{724285D3-9606-FC05-1E27-16E8DF227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61D87-F909-5D85-5C12-5AFD6F09ADBD}"/>
              </a:ext>
            </a:extLst>
          </p:cNvPr>
          <p:cNvSpPr>
            <a:spLocks noGrp="1"/>
          </p:cNvSpPr>
          <p:nvPr>
            <p:ph type="sldNum" sz="quarter" idx="12"/>
          </p:nvPr>
        </p:nvSpPr>
        <p:spPr/>
        <p:txBody>
          <a:bodyPr/>
          <a:lstStyle/>
          <a:p>
            <a:fld id="{A8C15A79-6BF0-433C-A7CC-FA5BD8C087B3}" type="slidenum">
              <a:rPr lang="en-US" smtClean="0"/>
              <a:t>‹#›</a:t>
            </a:fld>
            <a:endParaRPr lang="en-US"/>
          </a:p>
        </p:txBody>
      </p:sp>
    </p:spTree>
    <p:extLst>
      <p:ext uri="{BB962C8B-B14F-4D97-AF65-F5344CB8AC3E}">
        <p14:creationId xmlns:p14="http://schemas.microsoft.com/office/powerpoint/2010/main" val="7551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2ABA-2011-28B0-CC2F-985BB99B03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22702A-32F5-8E94-B095-B0E14714D7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1997E1-5A8F-81A1-4F45-E348FFFCF6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194B1B-A818-1986-560B-947387E3E50E}"/>
              </a:ext>
            </a:extLst>
          </p:cNvPr>
          <p:cNvSpPr>
            <a:spLocks noGrp="1"/>
          </p:cNvSpPr>
          <p:nvPr>
            <p:ph type="dt" sz="half" idx="10"/>
          </p:nvPr>
        </p:nvSpPr>
        <p:spPr/>
        <p:txBody>
          <a:bodyPr/>
          <a:lstStyle/>
          <a:p>
            <a:fld id="{81088A0A-A3C1-4B5A-96C8-3D371AFB1794}" type="datetimeFigureOut">
              <a:rPr lang="en-US" smtClean="0"/>
              <a:t>9/2/2022</a:t>
            </a:fld>
            <a:endParaRPr lang="en-US"/>
          </a:p>
        </p:txBody>
      </p:sp>
      <p:sp>
        <p:nvSpPr>
          <p:cNvPr id="6" name="Footer Placeholder 5">
            <a:extLst>
              <a:ext uri="{FF2B5EF4-FFF2-40B4-BE49-F238E27FC236}">
                <a16:creationId xmlns:a16="http://schemas.microsoft.com/office/drawing/2014/main" id="{EB7A28E3-A321-F61F-C232-BB03AEA799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EC430D-BAB1-CFCE-D520-4AA2932E128B}"/>
              </a:ext>
            </a:extLst>
          </p:cNvPr>
          <p:cNvSpPr>
            <a:spLocks noGrp="1"/>
          </p:cNvSpPr>
          <p:nvPr>
            <p:ph type="sldNum" sz="quarter" idx="12"/>
          </p:nvPr>
        </p:nvSpPr>
        <p:spPr/>
        <p:txBody>
          <a:bodyPr/>
          <a:lstStyle/>
          <a:p>
            <a:fld id="{A8C15A79-6BF0-433C-A7CC-FA5BD8C087B3}" type="slidenum">
              <a:rPr lang="en-US" smtClean="0"/>
              <a:t>‹#›</a:t>
            </a:fld>
            <a:endParaRPr lang="en-US"/>
          </a:p>
        </p:txBody>
      </p:sp>
    </p:spTree>
    <p:extLst>
      <p:ext uri="{BB962C8B-B14F-4D97-AF65-F5344CB8AC3E}">
        <p14:creationId xmlns:p14="http://schemas.microsoft.com/office/powerpoint/2010/main" val="241346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6A4E9-27BF-867A-29BC-D10A64DD13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3F714B-89FC-EAAA-BD34-75545FE5A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AA0E24-6612-BB1B-BC54-CDBEA1CAE7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96502C-49E5-CD59-9884-D3D0ADCEEB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A75D4D-4F41-A4A2-D693-D7E74E7F94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F3F201-4BB9-D64B-FA0A-908F44935907}"/>
              </a:ext>
            </a:extLst>
          </p:cNvPr>
          <p:cNvSpPr>
            <a:spLocks noGrp="1"/>
          </p:cNvSpPr>
          <p:nvPr>
            <p:ph type="dt" sz="half" idx="10"/>
          </p:nvPr>
        </p:nvSpPr>
        <p:spPr/>
        <p:txBody>
          <a:bodyPr/>
          <a:lstStyle/>
          <a:p>
            <a:fld id="{81088A0A-A3C1-4B5A-96C8-3D371AFB1794}" type="datetimeFigureOut">
              <a:rPr lang="en-US" smtClean="0"/>
              <a:t>9/2/2022</a:t>
            </a:fld>
            <a:endParaRPr lang="en-US"/>
          </a:p>
        </p:txBody>
      </p:sp>
      <p:sp>
        <p:nvSpPr>
          <p:cNvPr id="8" name="Footer Placeholder 7">
            <a:extLst>
              <a:ext uri="{FF2B5EF4-FFF2-40B4-BE49-F238E27FC236}">
                <a16:creationId xmlns:a16="http://schemas.microsoft.com/office/drawing/2014/main" id="{DA39FA99-AB78-B03D-29D7-2BD68C24A1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7381EA-C779-CDDC-403D-90E9BA741409}"/>
              </a:ext>
            </a:extLst>
          </p:cNvPr>
          <p:cNvSpPr>
            <a:spLocks noGrp="1"/>
          </p:cNvSpPr>
          <p:nvPr>
            <p:ph type="sldNum" sz="quarter" idx="12"/>
          </p:nvPr>
        </p:nvSpPr>
        <p:spPr/>
        <p:txBody>
          <a:bodyPr/>
          <a:lstStyle/>
          <a:p>
            <a:fld id="{A8C15A79-6BF0-433C-A7CC-FA5BD8C087B3}" type="slidenum">
              <a:rPr lang="en-US" smtClean="0"/>
              <a:t>‹#›</a:t>
            </a:fld>
            <a:endParaRPr lang="en-US"/>
          </a:p>
        </p:txBody>
      </p:sp>
    </p:spTree>
    <p:extLst>
      <p:ext uri="{BB962C8B-B14F-4D97-AF65-F5344CB8AC3E}">
        <p14:creationId xmlns:p14="http://schemas.microsoft.com/office/powerpoint/2010/main" val="133798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10C2-5052-0B97-B4B3-D3A27B3CF8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04BD0C-8FDB-F7B1-85E2-0510BA41242A}"/>
              </a:ext>
            </a:extLst>
          </p:cNvPr>
          <p:cNvSpPr>
            <a:spLocks noGrp="1"/>
          </p:cNvSpPr>
          <p:nvPr>
            <p:ph type="dt" sz="half" idx="10"/>
          </p:nvPr>
        </p:nvSpPr>
        <p:spPr/>
        <p:txBody>
          <a:bodyPr/>
          <a:lstStyle/>
          <a:p>
            <a:fld id="{81088A0A-A3C1-4B5A-96C8-3D371AFB1794}" type="datetimeFigureOut">
              <a:rPr lang="en-US" smtClean="0"/>
              <a:t>9/2/2022</a:t>
            </a:fld>
            <a:endParaRPr lang="en-US"/>
          </a:p>
        </p:txBody>
      </p:sp>
      <p:sp>
        <p:nvSpPr>
          <p:cNvPr id="4" name="Footer Placeholder 3">
            <a:extLst>
              <a:ext uri="{FF2B5EF4-FFF2-40B4-BE49-F238E27FC236}">
                <a16:creationId xmlns:a16="http://schemas.microsoft.com/office/drawing/2014/main" id="{FB589C44-05F9-00C0-A885-007473DB1E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EB8AD4-9FDB-58EE-E393-26D0F09CFD21}"/>
              </a:ext>
            </a:extLst>
          </p:cNvPr>
          <p:cNvSpPr>
            <a:spLocks noGrp="1"/>
          </p:cNvSpPr>
          <p:nvPr>
            <p:ph type="sldNum" sz="quarter" idx="12"/>
          </p:nvPr>
        </p:nvSpPr>
        <p:spPr/>
        <p:txBody>
          <a:bodyPr/>
          <a:lstStyle/>
          <a:p>
            <a:fld id="{A8C15A79-6BF0-433C-A7CC-FA5BD8C087B3}" type="slidenum">
              <a:rPr lang="en-US" smtClean="0"/>
              <a:t>‹#›</a:t>
            </a:fld>
            <a:endParaRPr lang="en-US"/>
          </a:p>
        </p:txBody>
      </p:sp>
    </p:spTree>
    <p:extLst>
      <p:ext uri="{BB962C8B-B14F-4D97-AF65-F5344CB8AC3E}">
        <p14:creationId xmlns:p14="http://schemas.microsoft.com/office/powerpoint/2010/main" val="2562405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E41C07-22F4-80A4-E076-D265ED091EB8}"/>
              </a:ext>
            </a:extLst>
          </p:cNvPr>
          <p:cNvSpPr>
            <a:spLocks noGrp="1"/>
          </p:cNvSpPr>
          <p:nvPr>
            <p:ph type="dt" sz="half" idx="10"/>
          </p:nvPr>
        </p:nvSpPr>
        <p:spPr/>
        <p:txBody>
          <a:bodyPr/>
          <a:lstStyle/>
          <a:p>
            <a:fld id="{81088A0A-A3C1-4B5A-96C8-3D371AFB1794}" type="datetimeFigureOut">
              <a:rPr lang="en-US" smtClean="0"/>
              <a:t>9/2/2022</a:t>
            </a:fld>
            <a:endParaRPr lang="en-US"/>
          </a:p>
        </p:txBody>
      </p:sp>
      <p:sp>
        <p:nvSpPr>
          <p:cNvPr id="3" name="Footer Placeholder 2">
            <a:extLst>
              <a:ext uri="{FF2B5EF4-FFF2-40B4-BE49-F238E27FC236}">
                <a16:creationId xmlns:a16="http://schemas.microsoft.com/office/drawing/2014/main" id="{B4F9D34D-8444-48BF-21DD-7BBC83A682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07FF09-4BE4-5328-9076-8D322E121AF8}"/>
              </a:ext>
            </a:extLst>
          </p:cNvPr>
          <p:cNvSpPr>
            <a:spLocks noGrp="1"/>
          </p:cNvSpPr>
          <p:nvPr>
            <p:ph type="sldNum" sz="quarter" idx="12"/>
          </p:nvPr>
        </p:nvSpPr>
        <p:spPr/>
        <p:txBody>
          <a:bodyPr/>
          <a:lstStyle/>
          <a:p>
            <a:fld id="{A8C15A79-6BF0-433C-A7CC-FA5BD8C087B3}" type="slidenum">
              <a:rPr lang="en-US" smtClean="0"/>
              <a:t>‹#›</a:t>
            </a:fld>
            <a:endParaRPr lang="en-US"/>
          </a:p>
        </p:txBody>
      </p:sp>
    </p:spTree>
    <p:extLst>
      <p:ext uri="{BB962C8B-B14F-4D97-AF65-F5344CB8AC3E}">
        <p14:creationId xmlns:p14="http://schemas.microsoft.com/office/powerpoint/2010/main" val="2268392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A471-F954-5827-EDEE-CA6F21E2C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32440-BD2E-AEEA-3C59-174069AFD4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8926E-12A6-B90F-A185-014C4CF0A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EC7394-49D8-1182-8F71-1932A46D4845}"/>
              </a:ext>
            </a:extLst>
          </p:cNvPr>
          <p:cNvSpPr>
            <a:spLocks noGrp="1"/>
          </p:cNvSpPr>
          <p:nvPr>
            <p:ph type="dt" sz="half" idx="10"/>
          </p:nvPr>
        </p:nvSpPr>
        <p:spPr/>
        <p:txBody>
          <a:bodyPr/>
          <a:lstStyle/>
          <a:p>
            <a:fld id="{81088A0A-A3C1-4B5A-96C8-3D371AFB1794}" type="datetimeFigureOut">
              <a:rPr lang="en-US" smtClean="0"/>
              <a:t>9/2/2022</a:t>
            </a:fld>
            <a:endParaRPr lang="en-US"/>
          </a:p>
        </p:txBody>
      </p:sp>
      <p:sp>
        <p:nvSpPr>
          <p:cNvPr id="6" name="Footer Placeholder 5">
            <a:extLst>
              <a:ext uri="{FF2B5EF4-FFF2-40B4-BE49-F238E27FC236}">
                <a16:creationId xmlns:a16="http://schemas.microsoft.com/office/drawing/2014/main" id="{95369D6D-1770-0AE5-B3FE-E3FDC8A51B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D88A96-AC43-90EA-8715-DB1AA773A2B1}"/>
              </a:ext>
            </a:extLst>
          </p:cNvPr>
          <p:cNvSpPr>
            <a:spLocks noGrp="1"/>
          </p:cNvSpPr>
          <p:nvPr>
            <p:ph type="sldNum" sz="quarter" idx="12"/>
          </p:nvPr>
        </p:nvSpPr>
        <p:spPr/>
        <p:txBody>
          <a:bodyPr/>
          <a:lstStyle/>
          <a:p>
            <a:fld id="{A8C15A79-6BF0-433C-A7CC-FA5BD8C087B3}" type="slidenum">
              <a:rPr lang="en-US" smtClean="0"/>
              <a:t>‹#›</a:t>
            </a:fld>
            <a:endParaRPr lang="en-US"/>
          </a:p>
        </p:txBody>
      </p:sp>
    </p:spTree>
    <p:extLst>
      <p:ext uri="{BB962C8B-B14F-4D97-AF65-F5344CB8AC3E}">
        <p14:creationId xmlns:p14="http://schemas.microsoft.com/office/powerpoint/2010/main" val="844169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5400D-300A-DF0A-8C54-F34DD93614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5A3496-BD63-8AB7-62A8-C01A96A4DF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193317-D5DC-8344-9C18-AD1C2C88E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DA952-9501-5904-41A7-AE022FD49C15}"/>
              </a:ext>
            </a:extLst>
          </p:cNvPr>
          <p:cNvSpPr>
            <a:spLocks noGrp="1"/>
          </p:cNvSpPr>
          <p:nvPr>
            <p:ph type="dt" sz="half" idx="10"/>
          </p:nvPr>
        </p:nvSpPr>
        <p:spPr/>
        <p:txBody>
          <a:bodyPr/>
          <a:lstStyle/>
          <a:p>
            <a:fld id="{81088A0A-A3C1-4B5A-96C8-3D371AFB1794}" type="datetimeFigureOut">
              <a:rPr lang="en-US" smtClean="0"/>
              <a:t>9/2/2022</a:t>
            </a:fld>
            <a:endParaRPr lang="en-US"/>
          </a:p>
        </p:txBody>
      </p:sp>
      <p:sp>
        <p:nvSpPr>
          <p:cNvPr id="6" name="Footer Placeholder 5">
            <a:extLst>
              <a:ext uri="{FF2B5EF4-FFF2-40B4-BE49-F238E27FC236}">
                <a16:creationId xmlns:a16="http://schemas.microsoft.com/office/drawing/2014/main" id="{E1F9D63F-0EEB-5A11-8169-F72F651822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B0090D-3439-C32C-4FA9-89F948EFBFD0}"/>
              </a:ext>
            </a:extLst>
          </p:cNvPr>
          <p:cNvSpPr>
            <a:spLocks noGrp="1"/>
          </p:cNvSpPr>
          <p:nvPr>
            <p:ph type="sldNum" sz="quarter" idx="12"/>
          </p:nvPr>
        </p:nvSpPr>
        <p:spPr/>
        <p:txBody>
          <a:bodyPr/>
          <a:lstStyle/>
          <a:p>
            <a:fld id="{A8C15A79-6BF0-433C-A7CC-FA5BD8C087B3}" type="slidenum">
              <a:rPr lang="en-US" smtClean="0"/>
              <a:t>‹#›</a:t>
            </a:fld>
            <a:endParaRPr lang="en-US"/>
          </a:p>
        </p:txBody>
      </p:sp>
    </p:spTree>
    <p:extLst>
      <p:ext uri="{BB962C8B-B14F-4D97-AF65-F5344CB8AC3E}">
        <p14:creationId xmlns:p14="http://schemas.microsoft.com/office/powerpoint/2010/main" val="767088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0E9DC8-AFAD-6477-272C-C5B4D9079D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0852CF-4FA8-037D-3370-A9E62C63C9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5963E-A446-EE68-25FD-FB6A01814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88A0A-A3C1-4B5A-96C8-3D371AFB1794}" type="datetimeFigureOut">
              <a:rPr lang="en-US" smtClean="0"/>
              <a:t>9/2/2022</a:t>
            </a:fld>
            <a:endParaRPr lang="en-US"/>
          </a:p>
        </p:txBody>
      </p:sp>
      <p:sp>
        <p:nvSpPr>
          <p:cNvPr id="5" name="Footer Placeholder 4">
            <a:extLst>
              <a:ext uri="{FF2B5EF4-FFF2-40B4-BE49-F238E27FC236}">
                <a16:creationId xmlns:a16="http://schemas.microsoft.com/office/drawing/2014/main" id="{53FD01CB-C1C0-A25B-EA6F-A6DC54CF7D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D6030-A37C-3566-9306-FE3836A689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15A79-6BF0-433C-A7CC-FA5BD8C087B3}" type="slidenum">
              <a:rPr lang="en-US" smtClean="0"/>
              <a:t>‹#›</a:t>
            </a:fld>
            <a:endParaRPr lang="en-US"/>
          </a:p>
        </p:txBody>
      </p:sp>
    </p:spTree>
    <p:extLst>
      <p:ext uri="{BB962C8B-B14F-4D97-AF65-F5344CB8AC3E}">
        <p14:creationId xmlns:p14="http://schemas.microsoft.com/office/powerpoint/2010/main" val="4166862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12116FD-35DD-BDF3-7D1A-91847F21A03C}"/>
              </a:ext>
            </a:extLst>
          </p:cNvPr>
          <p:cNvSpPr>
            <a:spLocks noGrp="1"/>
          </p:cNvSpPr>
          <p:nvPr>
            <p:ph type="ctrTitle"/>
          </p:nvPr>
        </p:nvSpPr>
        <p:spPr>
          <a:xfrm>
            <a:off x="1100669" y="1097339"/>
            <a:ext cx="10011831" cy="2623885"/>
          </a:xfrm>
        </p:spPr>
        <p:txBody>
          <a:bodyPr anchor="ctr">
            <a:normAutofit/>
          </a:bodyPr>
          <a:lstStyle/>
          <a:p>
            <a:pPr marL="0" marR="0">
              <a:spcBef>
                <a:spcPts val="0"/>
              </a:spcBef>
              <a:spcAft>
                <a:spcPts val="0"/>
              </a:spcAft>
            </a:pPr>
            <a:r>
              <a:rPr lang="en-US" sz="26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Moving Beyond Excel</a:t>
            </a:r>
            <a:br>
              <a:rPr lang="en-US" sz="26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26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Choosing and Implementation Program Software</a:t>
            </a:r>
            <a:br>
              <a:rPr lang="en-US" sz="26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26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Wednesday September 21, 2022</a:t>
            </a:r>
            <a:br>
              <a:rPr lang="en-US" sz="26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26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10:15-11:30 a.m.</a:t>
            </a:r>
            <a:br>
              <a:rPr lang="en-US" sz="26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br>
              <a:rPr lang="en-US" sz="26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2600">
              <a:solidFill>
                <a:srgbClr val="FFFFFF"/>
              </a:solidFill>
            </a:endParaRPr>
          </a:p>
        </p:txBody>
      </p:sp>
      <p:sp>
        <p:nvSpPr>
          <p:cNvPr id="61" name="Rectangle 60">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3" name="Rectangle 62">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Subtitle 2">
            <a:extLst>
              <a:ext uri="{FF2B5EF4-FFF2-40B4-BE49-F238E27FC236}">
                <a16:creationId xmlns:a16="http://schemas.microsoft.com/office/drawing/2014/main" id="{90FE651E-76F7-E403-6A07-7A074A545B13}"/>
              </a:ext>
            </a:extLst>
          </p:cNvPr>
          <p:cNvSpPr>
            <a:spLocks noGrp="1"/>
          </p:cNvSpPr>
          <p:nvPr>
            <p:ph type="subTitle" idx="1"/>
          </p:nvPr>
        </p:nvSpPr>
        <p:spPr>
          <a:xfrm>
            <a:off x="3226159" y="4843002"/>
            <a:ext cx="5760850" cy="1234345"/>
          </a:xfrm>
        </p:spPr>
        <p:txBody>
          <a:bodyPr anchor="ctr">
            <a:normAutofit/>
          </a:bodyPr>
          <a:lstStyle/>
          <a:p>
            <a:r>
              <a:rPr lang="en-US" dirty="0">
                <a:solidFill>
                  <a:schemeClr val="tx1">
                    <a:lumMod val="95000"/>
                    <a:lumOff val="5000"/>
                  </a:schemeClr>
                </a:solidFill>
              </a:rPr>
              <a:t>Kim Reynolds,  Director-Colorado ACP</a:t>
            </a:r>
          </a:p>
          <a:p>
            <a:r>
              <a:rPr lang="en-US" dirty="0">
                <a:solidFill>
                  <a:schemeClr val="tx1">
                    <a:lumMod val="95000"/>
                    <a:lumOff val="5000"/>
                  </a:schemeClr>
                </a:solidFill>
              </a:rPr>
              <a:t>Colleen Overton, Manager- Washington ACP</a:t>
            </a:r>
          </a:p>
        </p:txBody>
      </p:sp>
      <p:sp>
        <p:nvSpPr>
          <p:cNvPr id="65" name="Rectangle 64">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184260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68DF3F-2B1F-C504-903E-D6B2CE3B0F79}"/>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dirty="0"/>
              <a:t>Colorado-Reports</a:t>
            </a:r>
          </a:p>
        </p:txBody>
      </p:sp>
      <p:sp>
        <p:nvSpPr>
          <p:cNvPr id="4" name="Content Placeholder 3">
            <a:extLst>
              <a:ext uri="{FF2B5EF4-FFF2-40B4-BE49-F238E27FC236}">
                <a16:creationId xmlns:a16="http://schemas.microsoft.com/office/drawing/2014/main" id="{B5D26E06-BE0E-DF9B-6FE7-73EED2C158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51689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24E-CE52-873B-135A-7769FAD016DE}"/>
              </a:ext>
            </a:extLst>
          </p:cNvPr>
          <p:cNvSpPr>
            <a:spLocks noGrp="1"/>
          </p:cNvSpPr>
          <p:nvPr>
            <p:ph type="title"/>
          </p:nvPr>
        </p:nvSpPr>
        <p:spPr/>
        <p:txBody>
          <a:bodyPr/>
          <a:lstStyle/>
          <a:p>
            <a:r>
              <a:rPr lang="en-US" dirty="0"/>
              <a:t>Colorado-AA Agency Info</a:t>
            </a:r>
          </a:p>
        </p:txBody>
      </p:sp>
      <p:sp>
        <p:nvSpPr>
          <p:cNvPr id="3" name="Content Placeholder 2">
            <a:extLst>
              <a:ext uri="{FF2B5EF4-FFF2-40B4-BE49-F238E27FC236}">
                <a16:creationId xmlns:a16="http://schemas.microsoft.com/office/drawing/2014/main" id="{277DBAFF-1CF0-6EB5-E007-C6A4D8F4A9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99758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F9E8-F3CB-3C74-E15A-D00C1F415319}"/>
              </a:ext>
            </a:extLst>
          </p:cNvPr>
          <p:cNvSpPr>
            <a:spLocks noGrp="1"/>
          </p:cNvSpPr>
          <p:nvPr>
            <p:ph type="title"/>
          </p:nvPr>
        </p:nvSpPr>
        <p:spPr/>
        <p:txBody>
          <a:bodyPr/>
          <a:lstStyle/>
          <a:p>
            <a:r>
              <a:rPr lang="en-US" dirty="0"/>
              <a:t>Colorado-Tasks</a:t>
            </a:r>
          </a:p>
        </p:txBody>
      </p:sp>
      <p:sp>
        <p:nvSpPr>
          <p:cNvPr id="3" name="Content Placeholder 2">
            <a:extLst>
              <a:ext uri="{FF2B5EF4-FFF2-40B4-BE49-F238E27FC236}">
                <a16:creationId xmlns:a16="http://schemas.microsoft.com/office/drawing/2014/main" id="{03D4FA0E-C61F-484F-C9FF-F6019295D7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98341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B002-A8B3-A499-64CA-A72FD6641C0A}"/>
              </a:ext>
            </a:extLst>
          </p:cNvPr>
          <p:cNvSpPr>
            <a:spLocks noGrp="1"/>
          </p:cNvSpPr>
          <p:nvPr>
            <p:ph type="title"/>
          </p:nvPr>
        </p:nvSpPr>
        <p:spPr/>
        <p:txBody>
          <a:bodyPr/>
          <a:lstStyle/>
          <a:p>
            <a:r>
              <a:rPr lang="en-US" dirty="0"/>
              <a:t>Washington-Slides</a:t>
            </a:r>
          </a:p>
        </p:txBody>
      </p:sp>
      <p:sp>
        <p:nvSpPr>
          <p:cNvPr id="3" name="Content Placeholder 2">
            <a:extLst>
              <a:ext uri="{FF2B5EF4-FFF2-40B4-BE49-F238E27FC236}">
                <a16:creationId xmlns:a16="http://schemas.microsoft.com/office/drawing/2014/main" id="{03B01894-5DD3-9B71-90D1-A8A1D64C0B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33519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C4169373-E625-4BAD-B93B-3BA93BE5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1E6747-61EB-5B6B-A583-02E50BB7823B}"/>
              </a:ext>
            </a:extLst>
          </p:cNvPr>
          <p:cNvSpPr>
            <a:spLocks noGrp="1"/>
          </p:cNvSpPr>
          <p:nvPr>
            <p:ph type="title"/>
          </p:nvPr>
        </p:nvSpPr>
        <p:spPr>
          <a:xfrm>
            <a:off x="7699248" y="1152144"/>
            <a:ext cx="4023360" cy="2943432"/>
          </a:xfrm>
        </p:spPr>
        <p:txBody>
          <a:bodyPr vert="horz" lIns="91440" tIns="45720" rIns="91440" bIns="45720" rtlCol="0" anchor="b">
            <a:normAutofit/>
          </a:bodyPr>
          <a:lstStyle/>
          <a:p>
            <a:r>
              <a:rPr lang="en-US" sz="5600" dirty="0"/>
              <a:t>Lessons Learned</a:t>
            </a:r>
          </a:p>
        </p:txBody>
      </p:sp>
      <p:sp>
        <p:nvSpPr>
          <p:cNvPr id="167" name="Rectangle 16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Picture 160" descr="Coloured pencils inside a pencil holder which is on top of a wood table">
            <a:extLst>
              <a:ext uri="{FF2B5EF4-FFF2-40B4-BE49-F238E27FC236}">
                <a16:creationId xmlns:a16="http://schemas.microsoft.com/office/drawing/2014/main" id="{50C89ACB-0B9B-951A-852F-A497806A15A8}"/>
              </a:ext>
            </a:extLst>
          </p:cNvPr>
          <p:cNvPicPr>
            <a:picLocks noChangeAspect="1"/>
          </p:cNvPicPr>
          <p:nvPr/>
        </p:nvPicPr>
        <p:blipFill rotWithShape="1">
          <a:blip r:embed="rId3"/>
          <a:srcRect l="34769" r="-1" b="-1"/>
          <a:stretch/>
        </p:blipFill>
        <p:spPr>
          <a:xfrm>
            <a:off x="604064" y="10"/>
            <a:ext cx="6701991" cy="6857990"/>
          </a:xfrm>
          <a:prstGeom prst="rect">
            <a:avLst/>
          </a:prstGeom>
        </p:spPr>
      </p:pic>
      <p:grpSp>
        <p:nvGrpSpPr>
          <p:cNvPr id="171" name="Group 170">
            <a:extLst>
              <a:ext uri="{FF2B5EF4-FFF2-40B4-BE49-F238E27FC236}">
                <a16:creationId xmlns:a16="http://schemas.microsoft.com/office/drawing/2014/main" id="{2DF00571-E53F-4406-874C-D5333B3E84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63256" y="73152"/>
            <a:ext cx="1178966" cy="232963"/>
            <a:chOff x="7763256" y="73152"/>
            <a:chExt cx="1178966" cy="232963"/>
          </a:xfrm>
        </p:grpSpPr>
        <p:sp>
          <p:nvSpPr>
            <p:cNvPr id="172" name="Rectangle 64">
              <a:extLst>
                <a:ext uri="{FF2B5EF4-FFF2-40B4-BE49-F238E27FC236}">
                  <a16:creationId xmlns:a16="http://schemas.microsoft.com/office/drawing/2014/main" id="{805A8E07-08A3-48C5-A937-BA5C099EB6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66">
              <a:extLst>
                <a:ext uri="{FF2B5EF4-FFF2-40B4-BE49-F238E27FC236}">
                  <a16:creationId xmlns:a16="http://schemas.microsoft.com/office/drawing/2014/main" id="{BD95D223-D0F4-4A5A-A97F-904E11575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64">
              <a:extLst>
                <a:ext uri="{FF2B5EF4-FFF2-40B4-BE49-F238E27FC236}">
                  <a16:creationId xmlns:a16="http://schemas.microsoft.com/office/drawing/2014/main" id="{C234CFCF-E56D-4C71-AEA5-41C17CD2F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66">
              <a:extLst>
                <a:ext uri="{FF2B5EF4-FFF2-40B4-BE49-F238E27FC236}">
                  <a16:creationId xmlns:a16="http://schemas.microsoft.com/office/drawing/2014/main" id="{4EE72264-410F-4071-B6A9-A94E1050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64">
              <a:extLst>
                <a:ext uri="{FF2B5EF4-FFF2-40B4-BE49-F238E27FC236}">
                  <a16:creationId xmlns:a16="http://schemas.microsoft.com/office/drawing/2014/main" id="{38730288-0A00-4A97-8CE6-E7DFE81E3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66">
              <a:extLst>
                <a:ext uri="{FF2B5EF4-FFF2-40B4-BE49-F238E27FC236}">
                  <a16:creationId xmlns:a16="http://schemas.microsoft.com/office/drawing/2014/main" id="{4EDA3E11-9FAA-4CBF-9FC7-A75068E7B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64">
              <a:extLst>
                <a:ext uri="{FF2B5EF4-FFF2-40B4-BE49-F238E27FC236}">
                  <a16:creationId xmlns:a16="http://schemas.microsoft.com/office/drawing/2014/main" id="{7327A321-A57A-4019-AC19-30C3FEDE08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66">
              <a:extLst>
                <a:ext uri="{FF2B5EF4-FFF2-40B4-BE49-F238E27FC236}">
                  <a16:creationId xmlns:a16="http://schemas.microsoft.com/office/drawing/2014/main" id="{45B013C8-DE8B-4D46-A566-8925FF2AB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64">
              <a:extLst>
                <a:ext uri="{FF2B5EF4-FFF2-40B4-BE49-F238E27FC236}">
                  <a16:creationId xmlns:a16="http://schemas.microsoft.com/office/drawing/2014/main" id="{D70623DD-9665-463E-9FF2-E11E76764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66">
              <a:extLst>
                <a:ext uri="{FF2B5EF4-FFF2-40B4-BE49-F238E27FC236}">
                  <a16:creationId xmlns:a16="http://schemas.microsoft.com/office/drawing/2014/main" id="{EF230DD2-4D19-4039-A31E-475B24712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64">
              <a:extLst>
                <a:ext uri="{FF2B5EF4-FFF2-40B4-BE49-F238E27FC236}">
                  <a16:creationId xmlns:a16="http://schemas.microsoft.com/office/drawing/2014/main" id="{A0DE572C-1F7E-41DF-B316-6D79DD003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66">
              <a:extLst>
                <a:ext uri="{FF2B5EF4-FFF2-40B4-BE49-F238E27FC236}">
                  <a16:creationId xmlns:a16="http://schemas.microsoft.com/office/drawing/2014/main" id="{75E93974-7575-4E1C-BB69-30CDE7C14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64">
              <a:extLst>
                <a:ext uri="{FF2B5EF4-FFF2-40B4-BE49-F238E27FC236}">
                  <a16:creationId xmlns:a16="http://schemas.microsoft.com/office/drawing/2014/main" id="{AB02B977-55BB-4684-B6DC-50B49F26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66">
              <a:extLst>
                <a:ext uri="{FF2B5EF4-FFF2-40B4-BE49-F238E27FC236}">
                  <a16:creationId xmlns:a16="http://schemas.microsoft.com/office/drawing/2014/main" id="{B8A7D2FD-4604-411A-8446-AAD738B9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64">
              <a:extLst>
                <a:ext uri="{FF2B5EF4-FFF2-40B4-BE49-F238E27FC236}">
                  <a16:creationId xmlns:a16="http://schemas.microsoft.com/office/drawing/2014/main" id="{2FC67E06-3570-4522-8495-454D7C87E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66">
              <a:extLst>
                <a:ext uri="{FF2B5EF4-FFF2-40B4-BE49-F238E27FC236}">
                  <a16:creationId xmlns:a16="http://schemas.microsoft.com/office/drawing/2014/main" id="{E6A1839D-1BE9-41CB-B29B-AF529145D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64">
              <a:extLst>
                <a:ext uri="{FF2B5EF4-FFF2-40B4-BE49-F238E27FC236}">
                  <a16:creationId xmlns:a16="http://schemas.microsoft.com/office/drawing/2014/main" id="{20C714F7-E8CA-484B-8A29-E3194EC7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66">
              <a:extLst>
                <a:ext uri="{FF2B5EF4-FFF2-40B4-BE49-F238E27FC236}">
                  <a16:creationId xmlns:a16="http://schemas.microsoft.com/office/drawing/2014/main" id="{B4E21E71-D285-4AED-AA11-100533981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64">
              <a:extLst>
                <a:ext uri="{FF2B5EF4-FFF2-40B4-BE49-F238E27FC236}">
                  <a16:creationId xmlns:a16="http://schemas.microsoft.com/office/drawing/2014/main" id="{13568E8F-C4DD-4452-A8BE-CDC9A4FE4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66">
              <a:extLst>
                <a:ext uri="{FF2B5EF4-FFF2-40B4-BE49-F238E27FC236}">
                  <a16:creationId xmlns:a16="http://schemas.microsoft.com/office/drawing/2014/main" id="{56ABD5AB-B13C-4AA9-9066-E872473A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0950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EC8CBF-FC98-4152-56D9-BFDCEBEC2FAE}"/>
              </a:ext>
            </a:extLst>
          </p:cNvPr>
          <p:cNvSpPr>
            <a:spLocks noGrp="1"/>
          </p:cNvSpPr>
          <p:nvPr>
            <p:ph type="title"/>
          </p:nvPr>
        </p:nvSpPr>
        <p:spPr>
          <a:xfrm>
            <a:off x="1100669" y="1111086"/>
            <a:ext cx="7690104" cy="2623885"/>
          </a:xfrm>
        </p:spPr>
        <p:txBody>
          <a:bodyPr vert="horz" lIns="91440" tIns="45720" rIns="91440" bIns="45720" rtlCol="0" anchor="ctr">
            <a:normAutofit/>
          </a:bodyPr>
          <a:lstStyle/>
          <a:p>
            <a:r>
              <a:rPr lang="en-US" sz="6600" kern="1200">
                <a:solidFill>
                  <a:srgbClr val="FFFFFF"/>
                </a:solidFill>
                <a:latin typeface="+mj-lt"/>
                <a:ea typeface="+mj-ea"/>
                <a:cs typeface="+mj-cs"/>
              </a:rPr>
              <a:t>Questions</a:t>
            </a:r>
          </a:p>
        </p:txBody>
      </p:sp>
      <p:sp>
        <p:nvSpPr>
          <p:cNvPr id="6" name="Rectangle 11">
            <a:extLst>
              <a:ext uri="{FF2B5EF4-FFF2-40B4-BE49-F238E27FC236}">
                <a16:creationId xmlns:a16="http://schemas.microsoft.com/office/drawing/2014/main" id="{927CAFC9-A675-4314-84EF-236FFA58A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490532"/>
            <a:ext cx="2110597"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Rectangle 1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Rectangle 1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Help">
            <a:extLst>
              <a:ext uri="{FF2B5EF4-FFF2-40B4-BE49-F238E27FC236}">
                <a16:creationId xmlns:a16="http://schemas.microsoft.com/office/drawing/2014/main" id="{5BB8C492-5603-E94C-AC5E-987982AF57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57725" y="2612676"/>
            <a:ext cx="1632648" cy="1632648"/>
          </a:xfrm>
          <a:prstGeom prst="rect">
            <a:avLst/>
          </a:prstGeom>
        </p:spPr>
      </p:pic>
    </p:spTree>
    <p:extLst>
      <p:ext uri="{BB962C8B-B14F-4D97-AF65-F5344CB8AC3E}">
        <p14:creationId xmlns:p14="http://schemas.microsoft.com/office/powerpoint/2010/main" val="3377795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13EE-DF90-C6EB-DF34-D3D5F6C83F66}"/>
              </a:ext>
            </a:extLst>
          </p:cNvPr>
          <p:cNvSpPr>
            <a:spLocks noGrp="1"/>
          </p:cNvSpPr>
          <p:nvPr>
            <p:ph type="title"/>
          </p:nvPr>
        </p:nvSpPr>
        <p:spPr/>
        <p:txBody>
          <a:bodyPr/>
          <a:lstStyle/>
          <a:p>
            <a:r>
              <a:rPr lang="en-US" dirty="0"/>
              <a:t>Drawbacks to File-Processing Systems</a:t>
            </a:r>
          </a:p>
        </p:txBody>
      </p:sp>
      <p:sp>
        <p:nvSpPr>
          <p:cNvPr id="3" name="Content Placeholder 2">
            <a:extLst>
              <a:ext uri="{FF2B5EF4-FFF2-40B4-BE49-F238E27FC236}">
                <a16:creationId xmlns:a16="http://schemas.microsoft.com/office/drawing/2014/main" id="{E89ED591-5A52-9913-4BA4-D78A412DE96C}"/>
              </a:ext>
            </a:extLst>
          </p:cNvPr>
          <p:cNvSpPr>
            <a:spLocks noGrp="1"/>
          </p:cNvSpPr>
          <p:nvPr>
            <p:ph idx="1"/>
          </p:nvPr>
        </p:nvSpPr>
        <p:spPr/>
        <p:txBody>
          <a:bodyPr/>
          <a:lstStyle/>
          <a:p>
            <a:r>
              <a:rPr lang="en-US" dirty="0"/>
              <a:t>Searchability and Retrieval of Data</a:t>
            </a:r>
          </a:p>
          <a:p>
            <a:r>
              <a:rPr lang="en-US" dirty="0"/>
              <a:t>Data redundancy and Inconsistency</a:t>
            </a:r>
          </a:p>
          <a:p>
            <a:r>
              <a:rPr lang="en-US" dirty="0"/>
              <a:t>Data Integrity and Isolation</a:t>
            </a:r>
          </a:p>
          <a:p>
            <a:r>
              <a:rPr lang="en-US" dirty="0"/>
              <a:t>Atomicity</a:t>
            </a:r>
          </a:p>
          <a:p>
            <a:r>
              <a:rPr lang="en-US" dirty="0"/>
              <a:t>Concurrent-Access Anomalies</a:t>
            </a:r>
          </a:p>
          <a:p>
            <a:r>
              <a:rPr lang="en-US" dirty="0"/>
              <a:t>Security</a:t>
            </a:r>
          </a:p>
          <a:p>
            <a:r>
              <a:rPr lang="en-US" dirty="0"/>
              <a:t>Recovery from Failures</a:t>
            </a:r>
          </a:p>
        </p:txBody>
      </p:sp>
    </p:spTree>
    <p:extLst>
      <p:ext uri="{BB962C8B-B14F-4D97-AF65-F5344CB8AC3E}">
        <p14:creationId xmlns:p14="http://schemas.microsoft.com/office/powerpoint/2010/main" val="4158725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BDE1-FC8B-D071-EB00-2B9271665A8A}"/>
              </a:ext>
            </a:extLst>
          </p:cNvPr>
          <p:cNvSpPr>
            <a:spLocks noGrp="1"/>
          </p:cNvSpPr>
          <p:nvPr>
            <p:ph type="title"/>
          </p:nvPr>
        </p:nvSpPr>
        <p:spPr/>
        <p:txBody>
          <a:bodyPr/>
          <a:lstStyle/>
          <a:p>
            <a:r>
              <a:rPr lang="en-US" dirty="0"/>
              <a:t>Searchability and retrieval of data</a:t>
            </a:r>
          </a:p>
        </p:txBody>
      </p:sp>
      <p:sp>
        <p:nvSpPr>
          <p:cNvPr id="3" name="Content Placeholder 2">
            <a:extLst>
              <a:ext uri="{FF2B5EF4-FFF2-40B4-BE49-F238E27FC236}">
                <a16:creationId xmlns:a16="http://schemas.microsoft.com/office/drawing/2014/main" id="{47CDA7DB-1A36-8B01-E0C1-63E9FCC2D5F9}"/>
              </a:ext>
            </a:extLst>
          </p:cNvPr>
          <p:cNvSpPr>
            <a:spLocks noGrp="1"/>
          </p:cNvSpPr>
          <p:nvPr>
            <p:ph idx="1"/>
          </p:nvPr>
        </p:nvSpPr>
        <p:spPr/>
        <p:txBody>
          <a:bodyPr/>
          <a:lstStyle/>
          <a:p>
            <a:r>
              <a:rPr lang="en-US" dirty="0"/>
              <a:t>Most file systems have a limited search option that can eventually locate a specific record</a:t>
            </a:r>
          </a:p>
          <a:p>
            <a:pPr lvl="1"/>
            <a:r>
              <a:rPr lang="en-US" dirty="0"/>
              <a:t>Even excel has </a:t>
            </a:r>
            <a:r>
              <a:rPr lang="en-US" dirty="0" err="1"/>
              <a:t>crtl+F</a:t>
            </a:r>
            <a:endParaRPr lang="en-US" dirty="0"/>
          </a:p>
          <a:p>
            <a:r>
              <a:rPr lang="en-US" dirty="0"/>
              <a:t>Such functions are limited both in their speed and search scope</a:t>
            </a:r>
          </a:p>
          <a:p>
            <a:r>
              <a:rPr lang="en-US" dirty="0"/>
              <a:t>This is not something you will notice while it is manageable, but will the instant you outgrow your current system</a:t>
            </a:r>
          </a:p>
          <a:p>
            <a:endParaRPr lang="en-US" dirty="0"/>
          </a:p>
          <a:p>
            <a:pPr marL="0" indent="0">
              <a:buNone/>
            </a:pPr>
            <a:r>
              <a:rPr lang="en-US" dirty="0"/>
              <a:t>Database feature: both global and specific search capabilities, can search based on multiple criteria simultaneously</a:t>
            </a:r>
          </a:p>
        </p:txBody>
      </p:sp>
    </p:spTree>
    <p:extLst>
      <p:ext uri="{BB962C8B-B14F-4D97-AF65-F5344CB8AC3E}">
        <p14:creationId xmlns:p14="http://schemas.microsoft.com/office/powerpoint/2010/main" val="151209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B6BC-9CE7-28A2-DC4D-751591733686}"/>
              </a:ext>
            </a:extLst>
          </p:cNvPr>
          <p:cNvSpPr>
            <a:spLocks noGrp="1"/>
          </p:cNvSpPr>
          <p:nvPr>
            <p:ph type="title"/>
          </p:nvPr>
        </p:nvSpPr>
        <p:spPr/>
        <p:txBody>
          <a:bodyPr/>
          <a:lstStyle/>
          <a:p>
            <a:r>
              <a:rPr lang="en-US" dirty="0"/>
              <a:t>Data Redundancy and Inconsistency</a:t>
            </a:r>
          </a:p>
        </p:txBody>
      </p:sp>
      <p:sp>
        <p:nvSpPr>
          <p:cNvPr id="3" name="Content Placeholder 2">
            <a:extLst>
              <a:ext uri="{FF2B5EF4-FFF2-40B4-BE49-F238E27FC236}">
                <a16:creationId xmlns:a16="http://schemas.microsoft.com/office/drawing/2014/main" id="{A5F82F3B-742A-8BD6-5646-29E4A1D4FEFE}"/>
              </a:ext>
            </a:extLst>
          </p:cNvPr>
          <p:cNvSpPr>
            <a:spLocks noGrp="1"/>
          </p:cNvSpPr>
          <p:nvPr>
            <p:ph idx="1"/>
          </p:nvPr>
        </p:nvSpPr>
        <p:spPr/>
        <p:txBody>
          <a:bodyPr>
            <a:normAutofit lnSpcReduction="10000"/>
          </a:bodyPr>
          <a:lstStyle/>
          <a:p>
            <a:r>
              <a:rPr lang="en-US" dirty="0"/>
              <a:t>Any time a piece of information is listed in more than one location (field or record)</a:t>
            </a:r>
          </a:p>
          <a:p>
            <a:r>
              <a:rPr lang="en-US" dirty="0"/>
              <a:t>Every piece of redundant data poses the chance for inconsistency</a:t>
            </a:r>
          </a:p>
          <a:p>
            <a:r>
              <a:rPr lang="en-US" dirty="0"/>
              <a:t>Inconsistency is where two pieces of data assigned to the same value, say a participant’s name, do not match</a:t>
            </a:r>
          </a:p>
          <a:p>
            <a:endParaRPr lang="en-US" dirty="0"/>
          </a:p>
          <a:p>
            <a:endParaRPr lang="en-US" dirty="0"/>
          </a:p>
          <a:p>
            <a:pPr marL="0" indent="0">
              <a:buNone/>
            </a:pPr>
            <a:r>
              <a:rPr lang="en-US" dirty="0"/>
              <a:t>Database function: each piece of data is only located in a single record and other locations or records that need it, instead store a “reference point” to it, making sure that it always matches.</a:t>
            </a:r>
          </a:p>
        </p:txBody>
      </p:sp>
    </p:spTree>
    <p:extLst>
      <p:ext uri="{BB962C8B-B14F-4D97-AF65-F5344CB8AC3E}">
        <p14:creationId xmlns:p14="http://schemas.microsoft.com/office/powerpoint/2010/main" val="4250659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60F6-1595-7096-F8DF-DC05BFEAE223}"/>
              </a:ext>
            </a:extLst>
          </p:cNvPr>
          <p:cNvSpPr>
            <a:spLocks noGrp="1"/>
          </p:cNvSpPr>
          <p:nvPr>
            <p:ph type="title"/>
          </p:nvPr>
        </p:nvSpPr>
        <p:spPr/>
        <p:txBody>
          <a:bodyPr/>
          <a:lstStyle/>
          <a:p>
            <a:r>
              <a:rPr lang="en-US" dirty="0"/>
              <a:t>Data Integrity and Isolation</a:t>
            </a:r>
          </a:p>
        </p:txBody>
      </p:sp>
      <p:sp>
        <p:nvSpPr>
          <p:cNvPr id="3" name="Content Placeholder 2">
            <a:extLst>
              <a:ext uri="{FF2B5EF4-FFF2-40B4-BE49-F238E27FC236}">
                <a16:creationId xmlns:a16="http://schemas.microsoft.com/office/drawing/2014/main" id="{18D9FDEA-6A16-2793-B300-2B41DA457E55}"/>
              </a:ext>
            </a:extLst>
          </p:cNvPr>
          <p:cNvSpPr>
            <a:spLocks noGrp="1"/>
          </p:cNvSpPr>
          <p:nvPr>
            <p:ph idx="1"/>
          </p:nvPr>
        </p:nvSpPr>
        <p:spPr/>
        <p:txBody>
          <a:bodyPr>
            <a:normAutofit lnSpcReduction="10000"/>
          </a:bodyPr>
          <a:lstStyle/>
          <a:p>
            <a:r>
              <a:rPr lang="en-US" dirty="0"/>
              <a:t>File systems don’t have </a:t>
            </a:r>
            <a:r>
              <a:rPr lang="en-US" i="1" dirty="0"/>
              <a:t>integrity constraints</a:t>
            </a:r>
            <a:r>
              <a:rPr lang="en-US" dirty="0"/>
              <a:t> which guarantee formatting and structural consistency</a:t>
            </a:r>
          </a:p>
          <a:p>
            <a:r>
              <a:rPr lang="en-US" dirty="0"/>
              <a:t>When records are stored in different formats, they create another potential complication or retrieval error</a:t>
            </a:r>
          </a:p>
          <a:p>
            <a:r>
              <a:rPr lang="en-US" dirty="0"/>
              <a:t>Isolation is caused by pockets of records that are formatted differently than others of the same kind</a:t>
            </a:r>
          </a:p>
          <a:p>
            <a:endParaRPr lang="en-US" dirty="0"/>
          </a:p>
          <a:p>
            <a:pPr marL="0" indent="0">
              <a:buNone/>
            </a:pPr>
            <a:r>
              <a:rPr lang="en-US" dirty="0"/>
              <a:t>Database function: enforces consistency and integrity constraints at the individual field level e.g. In the Washington ACP DB a participant’s DOB must reflect they are at least 18</a:t>
            </a:r>
          </a:p>
        </p:txBody>
      </p:sp>
    </p:spTree>
    <p:extLst>
      <p:ext uri="{BB962C8B-B14F-4D97-AF65-F5344CB8AC3E}">
        <p14:creationId xmlns:p14="http://schemas.microsoft.com/office/powerpoint/2010/main" val="852939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54A5C1-0592-1984-56FC-90E0E371FFD2}"/>
              </a:ext>
            </a:extLst>
          </p:cNvPr>
          <p:cNvSpPr>
            <a:spLocks noGrp="1"/>
          </p:cNvSpPr>
          <p:nvPr>
            <p:ph type="title"/>
          </p:nvPr>
        </p:nvSpPr>
        <p:spPr>
          <a:xfrm>
            <a:off x="764949" y="3499076"/>
            <a:ext cx="6053558" cy="2424774"/>
          </a:xfrm>
        </p:spPr>
        <p:txBody>
          <a:bodyPr>
            <a:normAutofit/>
          </a:bodyPr>
          <a:lstStyle/>
          <a:p>
            <a:r>
              <a:rPr lang="en-US">
                <a:solidFill>
                  <a:srgbClr val="FFFFFF"/>
                </a:solidFill>
              </a:rPr>
              <a:t> Why New Software</a:t>
            </a:r>
          </a:p>
        </p:txBody>
      </p:sp>
      <p:sp>
        <p:nvSpPr>
          <p:cNvPr id="93" name="Freeform: Shape 92">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5" name="Freeform: Shape 94">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Shape 96">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D5F36454-4C07-DD4E-1991-23F937ECB80A}"/>
              </a:ext>
            </a:extLst>
          </p:cNvPr>
          <p:cNvSpPr>
            <a:spLocks noGrp="1"/>
          </p:cNvSpPr>
          <p:nvPr>
            <p:ph sz="half" idx="1"/>
          </p:nvPr>
        </p:nvSpPr>
        <p:spPr>
          <a:xfrm>
            <a:off x="4215161" y="356187"/>
            <a:ext cx="2878409" cy="1792281"/>
          </a:xfrm>
        </p:spPr>
        <p:txBody>
          <a:bodyPr anchor="ctr">
            <a:normAutofit/>
          </a:bodyPr>
          <a:lstStyle/>
          <a:p>
            <a:r>
              <a:rPr lang="en-US" sz="1900"/>
              <a:t>Colorado</a:t>
            </a:r>
          </a:p>
          <a:p>
            <a:pPr lvl="1"/>
            <a:r>
              <a:rPr lang="en-US" sz="1900"/>
              <a:t>Excel</a:t>
            </a:r>
          </a:p>
          <a:p>
            <a:pPr lvl="1"/>
            <a:r>
              <a:rPr lang="en-US" sz="1900"/>
              <a:t>1500 participants</a:t>
            </a:r>
          </a:p>
          <a:p>
            <a:pPr lvl="1"/>
            <a:r>
              <a:rPr lang="en-US" sz="1900"/>
              <a:t>Time consuming</a:t>
            </a:r>
          </a:p>
          <a:p>
            <a:pPr lvl="1"/>
            <a:r>
              <a:rPr lang="en-US" sz="1900"/>
              <a:t>Safe, but not online</a:t>
            </a:r>
          </a:p>
        </p:txBody>
      </p:sp>
      <p:sp>
        <p:nvSpPr>
          <p:cNvPr id="99" name="Freeform: Shape 98">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811A7309-9253-9F7C-B437-0AC880BF358B}"/>
              </a:ext>
            </a:extLst>
          </p:cNvPr>
          <p:cNvSpPr>
            <a:spLocks noGrp="1"/>
          </p:cNvSpPr>
          <p:nvPr>
            <p:ph sz="half" idx="2"/>
          </p:nvPr>
        </p:nvSpPr>
        <p:spPr>
          <a:xfrm>
            <a:off x="8386139" y="3143438"/>
            <a:ext cx="3474621" cy="2780412"/>
          </a:xfrm>
        </p:spPr>
        <p:txBody>
          <a:bodyPr anchor="ctr">
            <a:normAutofit/>
          </a:bodyPr>
          <a:lstStyle/>
          <a:p>
            <a:r>
              <a:rPr lang="en-US" sz="2000" dirty="0"/>
              <a:t>Washington</a:t>
            </a:r>
          </a:p>
          <a:p>
            <a:pPr lvl="1"/>
            <a:r>
              <a:rPr lang="en-US" sz="2000" dirty="0"/>
              <a:t>Access -2004</a:t>
            </a:r>
          </a:p>
          <a:p>
            <a:pPr lvl="1"/>
            <a:r>
              <a:rPr lang="en-US" sz="2000" dirty="0"/>
              <a:t>4500 participants</a:t>
            </a:r>
          </a:p>
          <a:p>
            <a:pPr lvl="1"/>
            <a:r>
              <a:rPr lang="en-US" sz="2000" dirty="0"/>
              <a:t>Hardware no longer supported </a:t>
            </a:r>
          </a:p>
          <a:p>
            <a:pPr lvl="1"/>
            <a:r>
              <a:rPr lang="en-US" sz="2000" dirty="0"/>
              <a:t>Software no longer supported </a:t>
            </a:r>
          </a:p>
        </p:txBody>
      </p:sp>
    </p:spTree>
    <p:extLst>
      <p:ext uri="{BB962C8B-B14F-4D97-AF65-F5344CB8AC3E}">
        <p14:creationId xmlns:p14="http://schemas.microsoft.com/office/powerpoint/2010/main" val="3804413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508F-E884-34FC-782E-9C748F0DFCDE}"/>
              </a:ext>
            </a:extLst>
          </p:cNvPr>
          <p:cNvSpPr>
            <a:spLocks noGrp="1"/>
          </p:cNvSpPr>
          <p:nvPr>
            <p:ph type="title"/>
          </p:nvPr>
        </p:nvSpPr>
        <p:spPr/>
        <p:txBody>
          <a:bodyPr/>
          <a:lstStyle/>
          <a:p>
            <a:r>
              <a:rPr lang="en-US" dirty="0"/>
              <a:t>Atomicity</a:t>
            </a:r>
          </a:p>
        </p:txBody>
      </p:sp>
      <p:sp>
        <p:nvSpPr>
          <p:cNvPr id="3" name="Content Placeholder 2">
            <a:extLst>
              <a:ext uri="{FF2B5EF4-FFF2-40B4-BE49-F238E27FC236}">
                <a16:creationId xmlns:a16="http://schemas.microsoft.com/office/drawing/2014/main" id="{3996294D-075A-3471-BB64-30B9907CF0E2}"/>
              </a:ext>
            </a:extLst>
          </p:cNvPr>
          <p:cNvSpPr>
            <a:spLocks noGrp="1"/>
          </p:cNvSpPr>
          <p:nvPr>
            <p:ph idx="1"/>
          </p:nvPr>
        </p:nvSpPr>
        <p:spPr/>
        <p:txBody>
          <a:bodyPr/>
          <a:lstStyle/>
          <a:p>
            <a:r>
              <a:rPr lang="en-US" dirty="0"/>
              <a:t>“All or nothing” of transactions within the system</a:t>
            </a:r>
          </a:p>
          <a:p>
            <a:r>
              <a:rPr lang="en-US" dirty="0"/>
              <a:t>File-processing systems lack full safeguards to protect against half completed commands and transactions</a:t>
            </a:r>
          </a:p>
          <a:p>
            <a:pPr lvl="1"/>
            <a:r>
              <a:rPr lang="en-US" dirty="0"/>
              <a:t>#VALUE!</a:t>
            </a:r>
          </a:p>
          <a:p>
            <a:pPr lvl="1"/>
            <a:r>
              <a:rPr lang="en-US" dirty="0"/>
              <a:t>#NAME?</a:t>
            </a:r>
          </a:p>
          <a:p>
            <a:pPr lvl="1"/>
            <a:r>
              <a:rPr lang="en-US" dirty="0"/>
              <a:t>#REF!</a:t>
            </a:r>
          </a:p>
          <a:p>
            <a:pPr marL="0" indent="0">
              <a:buNone/>
            </a:pPr>
            <a:endParaRPr lang="en-US" dirty="0"/>
          </a:p>
          <a:p>
            <a:pPr marL="0" indent="0">
              <a:buNone/>
            </a:pPr>
            <a:r>
              <a:rPr lang="en-US" dirty="0"/>
              <a:t>Database function: all transactions and commands are all or nothing, if an error occurs, it will default back to the original state of all records involved</a:t>
            </a:r>
          </a:p>
        </p:txBody>
      </p:sp>
    </p:spTree>
    <p:extLst>
      <p:ext uri="{BB962C8B-B14F-4D97-AF65-F5344CB8AC3E}">
        <p14:creationId xmlns:p14="http://schemas.microsoft.com/office/powerpoint/2010/main" val="3448358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40B3-F335-16F2-0651-B9D9803C1A28}"/>
              </a:ext>
            </a:extLst>
          </p:cNvPr>
          <p:cNvSpPr>
            <a:spLocks noGrp="1"/>
          </p:cNvSpPr>
          <p:nvPr>
            <p:ph type="title"/>
          </p:nvPr>
        </p:nvSpPr>
        <p:spPr/>
        <p:txBody>
          <a:bodyPr/>
          <a:lstStyle/>
          <a:p>
            <a:r>
              <a:rPr lang="en-US" dirty="0"/>
              <a:t>Concurrent-Access Anomalies</a:t>
            </a:r>
          </a:p>
        </p:txBody>
      </p:sp>
      <p:sp>
        <p:nvSpPr>
          <p:cNvPr id="3" name="Content Placeholder 2">
            <a:extLst>
              <a:ext uri="{FF2B5EF4-FFF2-40B4-BE49-F238E27FC236}">
                <a16:creationId xmlns:a16="http://schemas.microsoft.com/office/drawing/2014/main" id="{3FAC57C8-84EE-4A1D-E92C-606E09283017}"/>
              </a:ext>
            </a:extLst>
          </p:cNvPr>
          <p:cNvSpPr>
            <a:spLocks noGrp="1"/>
          </p:cNvSpPr>
          <p:nvPr>
            <p:ph idx="1"/>
          </p:nvPr>
        </p:nvSpPr>
        <p:spPr/>
        <p:txBody>
          <a:bodyPr>
            <a:normAutofit/>
          </a:bodyPr>
          <a:lstStyle/>
          <a:p>
            <a:r>
              <a:rPr lang="en-US" dirty="0"/>
              <a:t>Concurrent Access is when you have multiple people using the database, or even a specific record at the same time.</a:t>
            </a:r>
          </a:p>
          <a:p>
            <a:r>
              <a:rPr lang="en-US" dirty="0"/>
              <a:t>A Concurrent Access Anomaly would be if two people were using the same file at once and the values entered in all fields do not match, forcing the system to choose one edit over the other.</a:t>
            </a:r>
          </a:p>
          <a:p>
            <a:endParaRPr lang="en-US" dirty="0"/>
          </a:p>
          <a:p>
            <a:endParaRPr lang="en-US" dirty="0"/>
          </a:p>
          <a:p>
            <a:pPr marL="0" indent="0">
              <a:buNone/>
            </a:pPr>
            <a:r>
              <a:rPr lang="en-US" dirty="0"/>
              <a:t>Database function: concurrent access is reconciled by using live updates</a:t>
            </a:r>
          </a:p>
        </p:txBody>
      </p:sp>
    </p:spTree>
    <p:extLst>
      <p:ext uri="{BB962C8B-B14F-4D97-AF65-F5344CB8AC3E}">
        <p14:creationId xmlns:p14="http://schemas.microsoft.com/office/powerpoint/2010/main" val="215259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60AC5-DDAD-5D70-DDF3-AB2816FACF53}"/>
              </a:ext>
            </a:extLst>
          </p:cNvPr>
          <p:cNvSpPr>
            <a:spLocks noGrp="1"/>
          </p:cNvSpPr>
          <p:nvPr>
            <p:ph type="title"/>
          </p:nvPr>
        </p:nvSpPr>
        <p:spPr/>
        <p:txBody>
          <a:bodyPr/>
          <a:lstStyle/>
          <a:p>
            <a:r>
              <a:rPr lang="en-US" dirty="0"/>
              <a:t>Security and Recovery from failures</a:t>
            </a:r>
          </a:p>
        </p:txBody>
      </p:sp>
      <p:sp>
        <p:nvSpPr>
          <p:cNvPr id="3" name="Content Placeholder 2">
            <a:extLst>
              <a:ext uri="{FF2B5EF4-FFF2-40B4-BE49-F238E27FC236}">
                <a16:creationId xmlns:a16="http://schemas.microsoft.com/office/drawing/2014/main" id="{A7FE9A00-5409-3036-9698-F0D6431FC89F}"/>
              </a:ext>
            </a:extLst>
          </p:cNvPr>
          <p:cNvSpPr>
            <a:spLocks noGrp="1"/>
          </p:cNvSpPr>
          <p:nvPr>
            <p:ph idx="1"/>
          </p:nvPr>
        </p:nvSpPr>
        <p:spPr/>
        <p:txBody>
          <a:bodyPr/>
          <a:lstStyle/>
          <a:p>
            <a:r>
              <a:rPr lang="en-US" dirty="0"/>
              <a:t>File systems are limited when it comes to customized security beyond account login</a:t>
            </a:r>
          </a:p>
          <a:p>
            <a:r>
              <a:rPr lang="en-US" dirty="0"/>
              <a:t>File systems offer little to no recovery options following a failure</a:t>
            </a:r>
          </a:p>
          <a:p>
            <a:endParaRPr lang="en-US" dirty="0"/>
          </a:p>
          <a:p>
            <a:pPr marL="0" indent="0">
              <a:buNone/>
            </a:pPr>
            <a:endParaRPr lang="en-US" dirty="0"/>
          </a:p>
          <a:p>
            <a:pPr marL="0" indent="0">
              <a:buNone/>
            </a:pPr>
            <a:r>
              <a:rPr lang="en-US" dirty="0"/>
              <a:t>Database function: security can be customized down to individual fields within a record, and offers consistent state restoration for system crashes</a:t>
            </a:r>
          </a:p>
        </p:txBody>
      </p:sp>
    </p:spTree>
    <p:extLst>
      <p:ext uri="{BB962C8B-B14F-4D97-AF65-F5344CB8AC3E}">
        <p14:creationId xmlns:p14="http://schemas.microsoft.com/office/powerpoint/2010/main" val="197757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C022E6-465A-1255-2E48-1836DBDB232E}"/>
              </a:ext>
            </a:extLst>
          </p:cNvPr>
          <p:cNvSpPr>
            <a:spLocks noGrp="1"/>
          </p:cNvSpPr>
          <p:nvPr>
            <p:ph type="title"/>
          </p:nvPr>
        </p:nvSpPr>
        <p:spPr>
          <a:xfrm>
            <a:off x="804672" y="640080"/>
            <a:ext cx="3282696" cy="5257800"/>
          </a:xfrm>
        </p:spPr>
        <p:txBody>
          <a:bodyPr>
            <a:normAutofit/>
          </a:bodyPr>
          <a:lstStyle/>
          <a:p>
            <a:r>
              <a:rPr lang="en-US">
                <a:solidFill>
                  <a:schemeClr val="bg1"/>
                </a:solidFill>
              </a:rPr>
              <a:t>Database Design Best Practices</a:t>
            </a:r>
          </a:p>
        </p:txBody>
      </p:sp>
      <p:sp>
        <p:nvSpPr>
          <p:cNvPr id="3" name="Content Placeholder 2">
            <a:extLst>
              <a:ext uri="{FF2B5EF4-FFF2-40B4-BE49-F238E27FC236}">
                <a16:creationId xmlns:a16="http://schemas.microsoft.com/office/drawing/2014/main" id="{71E68349-C9C1-CA90-FCD9-8F00CAA7195B}"/>
              </a:ext>
            </a:extLst>
          </p:cNvPr>
          <p:cNvSpPr>
            <a:spLocks noGrp="1"/>
          </p:cNvSpPr>
          <p:nvPr>
            <p:ph idx="1"/>
          </p:nvPr>
        </p:nvSpPr>
        <p:spPr>
          <a:xfrm>
            <a:off x="5358384" y="278674"/>
            <a:ext cx="6024654" cy="5619207"/>
          </a:xfrm>
        </p:spPr>
        <p:txBody>
          <a:bodyPr anchor="ctr">
            <a:normAutofit/>
          </a:bodyPr>
          <a:lstStyle/>
          <a:p>
            <a:pPr marL="514350" indent="-514350">
              <a:buFont typeface="+mj-lt"/>
              <a:buAutoNum type="arabicPeriod"/>
            </a:pPr>
            <a:r>
              <a:rPr lang="en-US" sz="2400" dirty="0"/>
              <a:t>Consider every viewpoint during planning </a:t>
            </a:r>
          </a:p>
          <a:p>
            <a:pPr marL="514350" indent="-514350">
              <a:buFont typeface="+mj-lt"/>
              <a:buAutoNum type="arabicPeriod"/>
            </a:pPr>
            <a:r>
              <a:rPr lang="en-US" sz="2400" dirty="0"/>
              <a:t>Choose a Database type </a:t>
            </a:r>
          </a:p>
          <a:p>
            <a:pPr marL="514350" indent="-514350">
              <a:buFont typeface="+mj-lt"/>
              <a:buAutoNum type="arabicPeriod"/>
            </a:pPr>
            <a:r>
              <a:rPr lang="en-US" sz="2400" dirty="0"/>
              <a:t>Normalize Data </a:t>
            </a:r>
          </a:p>
          <a:p>
            <a:pPr marL="514350" indent="-514350">
              <a:buFont typeface="+mj-lt"/>
              <a:buAutoNum type="arabicPeriod"/>
            </a:pPr>
            <a:r>
              <a:rPr lang="en-US" sz="2400" dirty="0"/>
              <a:t>Make structures transparent </a:t>
            </a:r>
          </a:p>
          <a:p>
            <a:pPr marL="514350" indent="-514350">
              <a:buFont typeface="+mj-lt"/>
              <a:buAutoNum type="arabicPeriod"/>
            </a:pPr>
            <a:r>
              <a:rPr lang="en-US" sz="2400" dirty="0"/>
              <a:t>Define constraints to maintain data security</a:t>
            </a:r>
          </a:p>
          <a:p>
            <a:pPr marL="514350" indent="-514350">
              <a:buFont typeface="+mj-lt"/>
              <a:buAutoNum type="arabicPeriod"/>
            </a:pPr>
            <a:r>
              <a:rPr lang="en-US" sz="2400" dirty="0"/>
              <a:t>Document everything</a:t>
            </a:r>
          </a:p>
          <a:p>
            <a:pPr marL="514350" indent="-514350">
              <a:buFont typeface="+mj-lt"/>
              <a:buAutoNum type="arabicPeriod"/>
            </a:pPr>
            <a:r>
              <a:rPr lang="en-US" sz="2400" dirty="0"/>
              <a:t>Plan for increasing backup time in the build</a:t>
            </a:r>
          </a:p>
          <a:p>
            <a:pPr marL="514350" indent="-514350">
              <a:buFont typeface="+mj-lt"/>
              <a:buAutoNum type="arabicPeriod"/>
            </a:pPr>
            <a:r>
              <a:rPr lang="en-US" sz="2400" dirty="0"/>
              <a:t>Keep privacy primary</a:t>
            </a:r>
          </a:p>
          <a:p>
            <a:pPr marL="514350" indent="-514350">
              <a:buFont typeface="+mj-lt"/>
              <a:buAutoNum type="arabicPeriod"/>
            </a:pPr>
            <a:r>
              <a:rPr lang="en-US" sz="2400" dirty="0"/>
              <a:t>Optimize for speed</a:t>
            </a:r>
          </a:p>
          <a:p>
            <a:pPr marL="514350" indent="-514350">
              <a:buFont typeface="+mj-lt"/>
              <a:buAutoNum type="arabicPeriod"/>
            </a:pPr>
            <a:r>
              <a:rPr lang="en-US" sz="2400" dirty="0"/>
              <a:t>Keep database on its own server</a:t>
            </a:r>
          </a:p>
          <a:p>
            <a:endParaRPr lang="en-US" sz="2400" dirty="0"/>
          </a:p>
        </p:txBody>
      </p:sp>
    </p:spTree>
    <p:extLst>
      <p:ext uri="{BB962C8B-B14F-4D97-AF65-F5344CB8AC3E}">
        <p14:creationId xmlns:p14="http://schemas.microsoft.com/office/powerpoint/2010/main" val="99340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07A78D-D552-FAAB-AD10-21204B0C54CD}"/>
              </a:ext>
            </a:extLst>
          </p:cNvPr>
          <p:cNvSpPr>
            <a:spLocks noGrp="1"/>
          </p:cNvSpPr>
          <p:nvPr>
            <p:ph type="title"/>
          </p:nvPr>
        </p:nvSpPr>
        <p:spPr>
          <a:xfrm>
            <a:off x="312724" y="3433763"/>
            <a:ext cx="3197013" cy="2743200"/>
          </a:xfrm>
        </p:spPr>
        <p:txBody>
          <a:bodyPr anchor="t">
            <a:normAutofit/>
          </a:bodyPr>
          <a:lstStyle/>
          <a:p>
            <a:pPr algn="ctr"/>
            <a:r>
              <a:rPr lang="en-US" sz="4800" dirty="0">
                <a:solidFill>
                  <a:schemeClr val="bg1"/>
                </a:solidFill>
              </a:rPr>
              <a:t>Colorado</a:t>
            </a:r>
            <a:br>
              <a:rPr lang="en-US" sz="4800" dirty="0">
                <a:solidFill>
                  <a:schemeClr val="bg1"/>
                </a:solidFill>
              </a:rPr>
            </a:br>
            <a:r>
              <a:rPr lang="en-US" sz="2000" dirty="0">
                <a:solidFill>
                  <a:schemeClr val="bg1"/>
                </a:solidFill>
              </a:rPr>
              <a:t>CSM</a:t>
            </a:r>
          </a:p>
        </p:txBody>
      </p:sp>
      <p:pic>
        <p:nvPicPr>
          <p:cNvPr id="7" name="Picture 6">
            <a:extLst>
              <a:ext uri="{FF2B5EF4-FFF2-40B4-BE49-F238E27FC236}">
                <a16:creationId xmlns:a16="http://schemas.microsoft.com/office/drawing/2014/main" id="{BD3C4473-A9B3-7645-91AA-8539EF4E60F0}"/>
              </a:ext>
            </a:extLst>
          </p:cNvPr>
          <p:cNvPicPr>
            <a:picLocks noChangeAspect="1"/>
          </p:cNvPicPr>
          <p:nvPr/>
        </p:nvPicPr>
        <p:blipFill rotWithShape="1">
          <a:blip r:embed="rId3"/>
          <a:srcRect l="2362" r="1473"/>
          <a:stretch/>
        </p:blipFill>
        <p:spPr>
          <a:xfrm>
            <a:off x="839756" y="1840453"/>
            <a:ext cx="2024742" cy="1280160"/>
          </a:xfrm>
          <a:prstGeom prst="rect">
            <a:avLst/>
          </a:prstGeom>
          <a:ln w="19050">
            <a:solidFill>
              <a:schemeClr val="accent1"/>
            </a:solidFill>
          </a:ln>
        </p:spPr>
      </p:pic>
      <p:graphicFrame>
        <p:nvGraphicFramePr>
          <p:cNvPr id="4" name="Content Placeholder 3">
            <a:extLst>
              <a:ext uri="{FF2B5EF4-FFF2-40B4-BE49-F238E27FC236}">
                <a16:creationId xmlns:a16="http://schemas.microsoft.com/office/drawing/2014/main" id="{52340DC9-1369-A658-13C8-AC83DFBABD1C}"/>
              </a:ext>
            </a:extLst>
          </p:cNvPr>
          <p:cNvGraphicFramePr>
            <a:graphicFrameLocks noGrp="1"/>
          </p:cNvGraphicFramePr>
          <p:nvPr>
            <p:ph idx="1"/>
            <p:extLst>
              <p:ext uri="{D42A27DB-BD31-4B8C-83A1-F6EECF244321}">
                <p14:modId xmlns:p14="http://schemas.microsoft.com/office/powerpoint/2010/main" val="180008723"/>
              </p:ext>
            </p:extLst>
          </p:nvPr>
        </p:nvGraphicFramePr>
        <p:xfrm>
          <a:off x="4330719" y="641615"/>
          <a:ext cx="7289799" cy="55334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50966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A6DF64-157F-AAC3-D8F1-42C731D83D5E}"/>
              </a:ext>
            </a:extLst>
          </p:cNvPr>
          <p:cNvSpPr>
            <a:spLocks noGrp="1"/>
          </p:cNvSpPr>
          <p:nvPr>
            <p:ph type="title"/>
          </p:nvPr>
        </p:nvSpPr>
        <p:spPr>
          <a:xfrm>
            <a:off x="643467" y="640080"/>
            <a:ext cx="3096427" cy="5613236"/>
          </a:xfrm>
        </p:spPr>
        <p:txBody>
          <a:bodyPr anchor="ctr">
            <a:normAutofit/>
          </a:bodyPr>
          <a:lstStyle/>
          <a:p>
            <a:pPr algn="ctr"/>
            <a:br>
              <a:rPr lang="en-US">
                <a:solidFill>
                  <a:srgbClr val="FFFFFF"/>
                </a:solidFill>
              </a:rPr>
            </a:br>
            <a:br>
              <a:rPr lang="en-US">
                <a:solidFill>
                  <a:srgbClr val="FFFFFF"/>
                </a:solidFill>
              </a:rPr>
            </a:br>
            <a:r>
              <a:rPr lang="en-US">
                <a:solidFill>
                  <a:srgbClr val="FFFFFF"/>
                </a:solidFill>
              </a:rPr>
              <a:t>Washington</a:t>
            </a:r>
            <a:br>
              <a:rPr lang="en-US">
                <a:solidFill>
                  <a:srgbClr val="FFFFFF"/>
                </a:solidFill>
              </a:rPr>
            </a:br>
            <a:r>
              <a:rPr lang="en-US" sz="1800">
                <a:solidFill>
                  <a:srgbClr val="FFFFFF"/>
                </a:solidFill>
              </a:rPr>
              <a:t>ITSM</a:t>
            </a:r>
            <a:endParaRPr lang="en-US" sz="1800" dirty="0">
              <a:solidFill>
                <a:srgbClr val="FFFFFF"/>
              </a:solidFill>
            </a:endParaRPr>
          </a:p>
        </p:txBody>
      </p:sp>
      <p:graphicFrame>
        <p:nvGraphicFramePr>
          <p:cNvPr id="4" name="Content Placeholder 3">
            <a:extLst>
              <a:ext uri="{FF2B5EF4-FFF2-40B4-BE49-F238E27FC236}">
                <a16:creationId xmlns:a16="http://schemas.microsoft.com/office/drawing/2014/main" id="{281FF485-8947-42DB-E500-2C565447151C}"/>
              </a:ext>
            </a:extLst>
          </p:cNvPr>
          <p:cNvGraphicFramePr>
            <a:graphicFrameLocks noGrp="1"/>
          </p:cNvGraphicFramePr>
          <p:nvPr>
            <p:ph idx="1"/>
            <p:extLst>
              <p:ext uri="{D42A27DB-BD31-4B8C-83A1-F6EECF244321}">
                <p14:modId xmlns:p14="http://schemas.microsoft.com/office/powerpoint/2010/main" val="1271995916"/>
              </p:ext>
            </p:extLst>
          </p:nvPr>
        </p:nvGraphicFramePr>
        <p:xfrm>
          <a:off x="4495800" y="1104900"/>
          <a:ext cx="7052733" cy="5148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a:extLst>
              <a:ext uri="{FF2B5EF4-FFF2-40B4-BE49-F238E27FC236}">
                <a16:creationId xmlns:a16="http://schemas.microsoft.com/office/drawing/2014/main" id="{3AA36519-71A5-9064-9030-519C3C35EFD1}"/>
              </a:ext>
            </a:extLst>
          </p:cNvPr>
          <p:cNvPicPr>
            <a:picLocks noChangeAspect="1"/>
          </p:cNvPicPr>
          <p:nvPr/>
        </p:nvPicPr>
        <p:blipFill>
          <a:blip r:embed="rId8"/>
          <a:stretch>
            <a:fillRect/>
          </a:stretch>
        </p:blipFill>
        <p:spPr>
          <a:xfrm>
            <a:off x="779095" y="1850571"/>
            <a:ext cx="2440744" cy="822960"/>
          </a:xfrm>
          <a:prstGeom prst="rect">
            <a:avLst/>
          </a:prstGeom>
        </p:spPr>
      </p:pic>
      <p:cxnSp>
        <p:nvCxnSpPr>
          <p:cNvPr id="56" name="Straight Arrow Connector 55">
            <a:extLst>
              <a:ext uri="{FF2B5EF4-FFF2-40B4-BE49-F238E27FC236}">
                <a16:creationId xmlns:a16="http://schemas.microsoft.com/office/drawing/2014/main" id="{434F5822-5D16-2E0E-1DF7-DFD48DFC9B26}"/>
              </a:ext>
            </a:extLst>
          </p:cNvPr>
          <p:cNvCxnSpPr>
            <a:cxnSpLocks/>
          </p:cNvCxnSpPr>
          <p:nvPr/>
        </p:nvCxnSpPr>
        <p:spPr>
          <a:xfrm>
            <a:off x="7047722" y="1850571"/>
            <a:ext cx="1492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79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4FFBB-AB3C-1702-2F09-7134A2C1C94F}"/>
              </a:ext>
            </a:extLst>
          </p:cNvPr>
          <p:cNvSpPr>
            <a:spLocks noGrp="1"/>
          </p:cNvSpPr>
          <p:nvPr>
            <p:ph type="title"/>
          </p:nvPr>
        </p:nvSpPr>
        <p:spPr>
          <a:xfrm>
            <a:off x="838200" y="556995"/>
            <a:ext cx="10515600" cy="1133693"/>
          </a:xfrm>
        </p:spPr>
        <p:txBody>
          <a:bodyPr>
            <a:normAutofit/>
          </a:bodyPr>
          <a:lstStyle/>
          <a:p>
            <a:r>
              <a:rPr lang="en-US" sz="5200"/>
              <a:t>Storyboard Sample</a:t>
            </a:r>
            <a:endParaRPr lang="en-US" sz="5200" dirty="0"/>
          </a:p>
        </p:txBody>
      </p:sp>
      <p:graphicFrame>
        <p:nvGraphicFramePr>
          <p:cNvPr id="5" name="Content Placeholder 4">
            <a:extLst>
              <a:ext uri="{FF2B5EF4-FFF2-40B4-BE49-F238E27FC236}">
                <a16:creationId xmlns:a16="http://schemas.microsoft.com/office/drawing/2014/main" id="{B84E9015-B27A-D327-FB4B-FF82B3D54355}"/>
              </a:ext>
            </a:extLst>
          </p:cNvPr>
          <p:cNvGraphicFramePr>
            <a:graphicFrameLocks noGrp="1"/>
          </p:cNvGraphicFramePr>
          <p:nvPr>
            <p:ph idx="1"/>
            <p:extLst>
              <p:ext uri="{D42A27DB-BD31-4B8C-83A1-F6EECF244321}">
                <p14:modId xmlns:p14="http://schemas.microsoft.com/office/powerpoint/2010/main" val="2202208660"/>
              </p:ext>
            </p:extLst>
          </p:nvPr>
        </p:nvGraphicFramePr>
        <p:xfrm>
          <a:off x="1161228" y="1825625"/>
          <a:ext cx="9869545" cy="4351343"/>
        </p:xfrm>
        <a:graphic>
          <a:graphicData uri="http://schemas.openxmlformats.org/drawingml/2006/table">
            <a:tbl>
              <a:tblPr firstRow="1" bandRow="1">
                <a:noFill/>
                <a:tableStyleId>{5C22544A-7EE6-4342-B048-85BDC9FD1C3A}</a:tableStyleId>
              </a:tblPr>
              <a:tblGrid>
                <a:gridCol w="1007979">
                  <a:extLst>
                    <a:ext uri="{9D8B030D-6E8A-4147-A177-3AD203B41FA5}">
                      <a16:colId xmlns:a16="http://schemas.microsoft.com/office/drawing/2014/main" val="3010855337"/>
                    </a:ext>
                  </a:extLst>
                </a:gridCol>
                <a:gridCol w="2635217">
                  <a:extLst>
                    <a:ext uri="{9D8B030D-6E8A-4147-A177-3AD203B41FA5}">
                      <a16:colId xmlns:a16="http://schemas.microsoft.com/office/drawing/2014/main" val="1345417118"/>
                    </a:ext>
                  </a:extLst>
                </a:gridCol>
                <a:gridCol w="6226349">
                  <a:extLst>
                    <a:ext uri="{9D8B030D-6E8A-4147-A177-3AD203B41FA5}">
                      <a16:colId xmlns:a16="http://schemas.microsoft.com/office/drawing/2014/main" val="2397879337"/>
                    </a:ext>
                  </a:extLst>
                </a:gridCol>
              </a:tblGrid>
              <a:tr h="306922">
                <a:tc>
                  <a:txBody>
                    <a:bodyPr/>
                    <a:lstStyle/>
                    <a:p>
                      <a:pPr algn="ctr" fontAlgn="b"/>
                      <a:r>
                        <a:rPr lang="en-US" sz="1300" b="0" u="none" strike="noStrike" cap="none" spc="60">
                          <a:solidFill>
                            <a:schemeClr val="bg1"/>
                          </a:solidFill>
                          <a:effectLst/>
                        </a:rPr>
                        <a:t>Priority</a:t>
                      </a:r>
                      <a:endParaRPr lang="en-US" sz="1300" b="0" i="0" u="none" strike="noStrike" cap="none" spc="60">
                        <a:solidFill>
                          <a:schemeClr val="bg1"/>
                        </a:solidFill>
                        <a:effectLst/>
                        <a:latin typeface="Calibri" panose="020F0502020204030204" pitchFamily="34" charset="0"/>
                      </a:endParaRPr>
                    </a:p>
                  </a:txBody>
                  <a:tcPr marL="4971" marR="4971" marT="73023"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l" fontAlgn="b"/>
                      <a:r>
                        <a:rPr lang="en-US" sz="1300" b="0" u="none" strike="noStrike" cap="none" spc="60">
                          <a:solidFill>
                            <a:schemeClr val="bg1"/>
                          </a:solidFill>
                          <a:effectLst/>
                        </a:rPr>
                        <a:t>Theme</a:t>
                      </a:r>
                      <a:endParaRPr lang="en-US" sz="1300" b="0" i="0" u="none" strike="noStrike" cap="none" spc="60">
                        <a:solidFill>
                          <a:schemeClr val="bg1"/>
                        </a:solidFill>
                        <a:effectLst/>
                        <a:latin typeface="Calibri" panose="020F0502020204030204" pitchFamily="34" charset="0"/>
                      </a:endParaRPr>
                    </a:p>
                  </a:txBody>
                  <a:tcPr marL="4971" marR="4971" marT="73023"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l" fontAlgn="b"/>
                      <a:r>
                        <a:rPr lang="en-US" sz="1300" b="0" u="none" strike="noStrike" cap="none" spc="60">
                          <a:solidFill>
                            <a:schemeClr val="bg1"/>
                          </a:solidFill>
                          <a:effectLst/>
                        </a:rPr>
                        <a:t>Need</a:t>
                      </a:r>
                      <a:endParaRPr lang="en-US" sz="1300" b="0" i="0" u="none" strike="noStrike" cap="none" spc="60">
                        <a:solidFill>
                          <a:schemeClr val="bg1"/>
                        </a:solidFill>
                        <a:effectLst/>
                        <a:latin typeface="Calibri" panose="020F0502020204030204" pitchFamily="34" charset="0"/>
                      </a:endParaRPr>
                    </a:p>
                  </a:txBody>
                  <a:tcPr marL="4971" marR="4971" marT="73023"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95322086"/>
                  </a:ext>
                </a:extLst>
              </a:tr>
              <a:tr h="443616">
                <a:tc>
                  <a:txBody>
                    <a:bodyPr/>
                    <a:lstStyle/>
                    <a:p>
                      <a:pPr algn="ctr" fontAlgn="ctr"/>
                      <a:r>
                        <a:rPr lang="en-US" sz="1100" u="none" strike="noStrike" cap="none" spc="0">
                          <a:solidFill>
                            <a:schemeClr val="tx1"/>
                          </a:solidFill>
                          <a:effectLst/>
                        </a:rPr>
                        <a:t>1</a:t>
                      </a:r>
                      <a:endParaRPr lang="en-US" sz="1100" b="0" i="0" u="none" strike="noStrike" cap="none" spc="0">
                        <a:solidFill>
                          <a:schemeClr val="tx1"/>
                        </a:solidFill>
                        <a:effectLst/>
                        <a:latin typeface="Calibri" panose="020F0502020204030204" pitchFamily="34" charset="0"/>
                      </a:endParaRPr>
                    </a:p>
                  </a:txBody>
                  <a:tcPr marL="4971" marR="4971" marT="73023" marB="0" anchor="ctr">
                    <a:lnL w="12700" cmpd="sng">
                      <a:noFill/>
                      <a:prstDash val="solid"/>
                    </a:lnL>
                    <a:lnR w="12700" cmpd="sng">
                      <a:noFill/>
                      <a:prstDash val="solid"/>
                    </a:lnR>
                    <a:lnT w="38100" cmpd="sng">
                      <a:noFill/>
                    </a:lnT>
                    <a:lnB w="12700" cap="flat" cmpd="sng" algn="ctr">
                      <a:noFill/>
                      <a:prstDash val="solid"/>
                    </a:lnB>
                    <a:noFill/>
                  </a:tcPr>
                </a:tc>
                <a:tc>
                  <a:txBody>
                    <a:bodyPr/>
                    <a:lstStyle/>
                    <a:p>
                      <a:pPr algn="l" fontAlgn="t"/>
                      <a:r>
                        <a:rPr lang="en-US" sz="1100" u="none" strike="noStrike" cap="none" spc="0">
                          <a:solidFill>
                            <a:schemeClr val="tx1"/>
                          </a:solidFill>
                          <a:effectLst/>
                        </a:rPr>
                        <a:t>Participant and Coapplicant</a:t>
                      </a:r>
                      <a:endParaRPr lang="en-US" sz="1100" b="0" i="0" u="none" strike="noStrike" cap="none" spc="0">
                        <a:solidFill>
                          <a:schemeClr val="tx1"/>
                        </a:solidFill>
                        <a:effectLst/>
                        <a:latin typeface="Calibri" panose="020F0502020204030204" pitchFamily="34" charset="0"/>
                      </a:endParaRPr>
                    </a:p>
                  </a:txBody>
                  <a:tcPr marL="4971" marR="4971" marT="73023" marB="0">
                    <a:lnL w="12700" cmpd="sng">
                      <a:noFill/>
                      <a:prstDash val="solid"/>
                    </a:lnL>
                    <a:lnR w="12700" cmpd="sng">
                      <a:noFill/>
                      <a:prstDash val="solid"/>
                    </a:lnR>
                    <a:lnT w="38100" cmpd="sng">
                      <a:noFill/>
                    </a:lnT>
                    <a:lnB w="12700" cap="flat" cmpd="sng" algn="ctr">
                      <a:noFill/>
                      <a:prstDash val="solid"/>
                    </a:lnB>
                    <a:noFill/>
                  </a:tcPr>
                </a:tc>
                <a:tc>
                  <a:txBody>
                    <a:bodyPr/>
                    <a:lstStyle/>
                    <a:p>
                      <a:pPr algn="l" fontAlgn="t"/>
                      <a:r>
                        <a:rPr lang="en-US" sz="1100" u="none" strike="noStrike" cap="none" spc="0">
                          <a:solidFill>
                            <a:schemeClr val="tx1"/>
                          </a:solidFill>
                          <a:effectLst/>
                        </a:rPr>
                        <a:t>Staff need to be able to have a quick "look up option", or "screen", that is easy to read and allows them to view limited categories of information to accurately forward mail.</a:t>
                      </a:r>
                      <a:endParaRPr lang="en-US" sz="1100" b="0" i="0" u="none" strike="noStrike" cap="none" spc="0">
                        <a:solidFill>
                          <a:schemeClr val="tx1"/>
                        </a:solidFill>
                        <a:effectLst/>
                        <a:latin typeface="Calibri" panose="020F0502020204030204" pitchFamily="34" charset="0"/>
                      </a:endParaRPr>
                    </a:p>
                  </a:txBody>
                  <a:tcPr marL="4971" marR="4971" marT="73023" marB="0">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1936047985"/>
                  </a:ext>
                </a:extLst>
              </a:tr>
              <a:tr h="443616">
                <a:tc>
                  <a:txBody>
                    <a:bodyPr/>
                    <a:lstStyle/>
                    <a:p>
                      <a:pPr algn="ctr" fontAlgn="ctr"/>
                      <a:r>
                        <a:rPr lang="en-US" sz="1100" u="none" strike="noStrike" cap="none" spc="0">
                          <a:solidFill>
                            <a:schemeClr val="tx1"/>
                          </a:solidFill>
                          <a:effectLst/>
                        </a:rPr>
                        <a:t>2</a:t>
                      </a:r>
                      <a:endParaRPr lang="en-US" sz="1100" b="0" i="0" u="none" strike="noStrike" cap="none" spc="0">
                        <a:solidFill>
                          <a:schemeClr val="tx1"/>
                        </a:solidFill>
                        <a:effectLst/>
                        <a:latin typeface="Calibri" panose="020F0502020204030204" pitchFamily="34" charset="0"/>
                      </a:endParaRPr>
                    </a:p>
                  </a:txBody>
                  <a:tcPr marL="4971" marR="4971" marT="73023"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t"/>
                      <a:r>
                        <a:rPr lang="en-US" sz="1100" u="none" strike="noStrike" cap="none" spc="0">
                          <a:solidFill>
                            <a:schemeClr val="tx1"/>
                          </a:solidFill>
                          <a:effectLst/>
                        </a:rPr>
                        <a:t>Participant </a:t>
                      </a:r>
                      <a:endParaRPr lang="en-US" sz="1100" b="0" i="0" u="none" strike="noStrike" cap="none" spc="0">
                        <a:solidFill>
                          <a:schemeClr val="tx1"/>
                        </a:solidFill>
                        <a:effectLst/>
                        <a:latin typeface="Calibri" panose="020F0502020204030204" pitchFamily="34" charset="0"/>
                      </a:endParaRPr>
                    </a:p>
                  </a:txBody>
                  <a:tcPr marL="4971" marR="4971" marT="73023"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t"/>
                      <a:r>
                        <a:rPr lang="en-US" sz="1100" u="none" strike="noStrike" cap="none" spc="0">
                          <a:solidFill>
                            <a:schemeClr val="tx1"/>
                          </a:solidFill>
                          <a:effectLst/>
                        </a:rPr>
                        <a:t>Staff need to be able to print a single mailing label for each participants from the quick "look up option" described above to accurately forward mail</a:t>
                      </a:r>
                      <a:endParaRPr lang="en-US" sz="1100" b="0" i="0" u="none" strike="noStrike" cap="none" spc="0">
                        <a:solidFill>
                          <a:schemeClr val="tx1"/>
                        </a:solidFill>
                        <a:effectLst/>
                        <a:latin typeface="Calibri" panose="020F0502020204030204" pitchFamily="34" charset="0"/>
                      </a:endParaRPr>
                    </a:p>
                  </a:txBody>
                  <a:tcPr marL="4971" marR="4971" marT="73023"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839046561"/>
                  </a:ext>
                </a:extLst>
              </a:tr>
              <a:tr h="276545">
                <a:tc>
                  <a:txBody>
                    <a:bodyPr/>
                    <a:lstStyle/>
                    <a:p>
                      <a:pPr algn="ctr" fontAlgn="ctr"/>
                      <a:r>
                        <a:rPr lang="en-US" sz="1100" u="none" strike="noStrike" cap="none" spc="0">
                          <a:solidFill>
                            <a:schemeClr val="tx1"/>
                          </a:solidFill>
                          <a:effectLst/>
                        </a:rPr>
                        <a:t>3</a:t>
                      </a:r>
                      <a:endParaRPr lang="en-US" sz="1100" b="0" i="0" u="none" strike="noStrike" cap="none" spc="0">
                        <a:solidFill>
                          <a:schemeClr val="tx1"/>
                        </a:solidFill>
                        <a:effectLst/>
                        <a:latin typeface="Calibri" panose="020F0502020204030204" pitchFamily="34" charset="0"/>
                      </a:endParaRPr>
                    </a:p>
                  </a:txBody>
                  <a:tcPr marL="4971" marR="4971" marT="73023"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t"/>
                      <a:r>
                        <a:rPr lang="en-US" sz="1100" u="none" strike="noStrike" cap="none" spc="0">
                          <a:solidFill>
                            <a:schemeClr val="tx1"/>
                          </a:solidFill>
                          <a:effectLst/>
                        </a:rPr>
                        <a:t>Participant</a:t>
                      </a:r>
                      <a:endParaRPr lang="en-US" sz="1100" b="0" i="0" u="none" strike="noStrike" cap="none" spc="0">
                        <a:solidFill>
                          <a:schemeClr val="tx1"/>
                        </a:solidFill>
                        <a:effectLst/>
                        <a:latin typeface="Calibri" panose="020F0502020204030204" pitchFamily="34" charset="0"/>
                      </a:endParaRPr>
                    </a:p>
                  </a:txBody>
                  <a:tcPr marL="4971" marR="4971" marT="73023"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t"/>
                      <a:r>
                        <a:rPr lang="en-US" sz="1100" u="none" strike="noStrike" cap="none" spc="0">
                          <a:solidFill>
                            <a:schemeClr val="tx1"/>
                          </a:solidFill>
                          <a:effectLst/>
                        </a:rPr>
                        <a:t>Staff need to be able to print single mailing label for each participants from Personal Info Screen</a:t>
                      </a:r>
                      <a:endParaRPr lang="en-US" sz="1100" b="0" i="0" u="none" strike="noStrike" cap="none" spc="0">
                        <a:solidFill>
                          <a:schemeClr val="tx1"/>
                        </a:solidFill>
                        <a:effectLst/>
                        <a:latin typeface="Calibri" panose="020F0502020204030204" pitchFamily="34" charset="0"/>
                      </a:endParaRPr>
                    </a:p>
                  </a:txBody>
                  <a:tcPr marL="4971" marR="4971" marT="73023"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184800486"/>
                  </a:ext>
                </a:extLst>
              </a:tr>
              <a:tr h="276545">
                <a:tc>
                  <a:txBody>
                    <a:bodyPr/>
                    <a:lstStyle/>
                    <a:p>
                      <a:pPr algn="ctr" fontAlgn="ctr"/>
                      <a:r>
                        <a:rPr lang="en-US" sz="1100" u="none" strike="noStrike" cap="none" spc="0">
                          <a:solidFill>
                            <a:schemeClr val="tx1"/>
                          </a:solidFill>
                          <a:effectLst/>
                        </a:rPr>
                        <a:t>5</a:t>
                      </a:r>
                      <a:endParaRPr lang="en-US" sz="1100" b="0" i="0" u="none" strike="noStrike" cap="none" spc="0">
                        <a:solidFill>
                          <a:schemeClr val="tx1"/>
                        </a:solidFill>
                        <a:effectLst/>
                        <a:latin typeface="Calibri" panose="020F0502020204030204" pitchFamily="34" charset="0"/>
                      </a:endParaRPr>
                    </a:p>
                  </a:txBody>
                  <a:tcPr marL="4971" marR="4971" marT="73023"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t"/>
                      <a:r>
                        <a:rPr lang="en-US" sz="1100" u="none" strike="noStrike" cap="none" spc="0">
                          <a:solidFill>
                            <a:schemeClr val="tx1"/>
                          </a:solidFill>
                          <a:effectLst/>
                        </a:rPr>
                        <a:t>Coapplicant </a:t>
                      </a:r>
                      <a:endParaRPr lang="en-US" sz="1100" b="0" i="0" u="none" strike="noStrike" cap="none" spc="0">
                        <a:solidFill>
                          <a:schemeClr val="tx1"/>
                        </a:solidFill>
                        <a:effectLst/>
                        <a:latin typeface="Calibri" panose="020F0502020204030204" pitchFamily="34" charset="0"/>
                      </a:endParaRPr>
                    </a:p>
                  </a:txBody>
                  <a:tcPr marL="4971" marR="4971" marT="73023"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t"/>
                      <a:r>
                        <a:rPr lang="en-US" sz="1100" u="none" strike="noStrike" cap="none" spc="0">
                          <a:solidFill>
                            <a:schemeClr val="tx1"/>
                          </a:solidFill>
                          <a:effectLst/>
                        </a:rPr>
                        <a:t>Staff need to be able to print a Cancellation Appeal letter from the Coapplicant screen</a:t>
                      </a:r>
                      <a:endParaRPr lang="en-US" sz="1100" b="0" i="0" u="none" strike="noStrike" cap="none" spc="0">
                        <a:solidFill>
                          <a:schemeClr val="tx1"/>
                        </a:solidFill>
                        <a:effectLst/>
                        <a:latin typeface="Calibri" panose="020F0502020204030204" pitchFamily="34" charset="0"/>
                      </a:endParaRPr>
                    </a:p>
                  </a:txBody>
                  <a:tcPr marL="4971" marR="4971" marT="73023"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835966003"/>
                  </a:ext>
                </a:extLst>
              </a:tr>
              <a:tr h="276545">
                <a:tc>
                  <a:txBody>
                    <a:bodyPr/>
                    <a:lstStyle/>
                    <a:p>
                      <a:pPr algn="ctr" fontAlgn="ctr"/>
                      <a:r>
                        <a:rPr lang="en-US" sz="1100" u="none" strike="noStrike" cap="none" spc="0">
                          <a:solidFill>
                            <a:schemeClr val="tx1"/>
                          </a:solidFill>
                          <a:effectLst/>
                        </a:rPr>
                        <a:t>6</a:t>
                      </a:r>
                      <a:endParaRPr lang="en-US" sz="1100" b="0" i="0" u="none" strike="noStrike" cap="none" spc="0">
                        <a:solidFill>
                          <a:schemeClr val="tx1"/>
                        </a:solidFill>
                        <a:effectLst/>
                        <a:latin typeface="Calibri" panose="020F0502020204030204" pitchFamily="34" charset="0"/>
                      </a:endParaRPr>
                    </a:p>
                  </a:txBody>
                  <a:tcPr marL="4971" marR="4971" marT="73023"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1100" u="none" strike="noStrike" cap="none" spc="0">
                          <a:solidFill>
                            <a:schemeClr val="tx1"/>
                          </a:solidFill>
                          <a:effectLst/>
                        </a:rPr>
                        <a:t>Participant and Coapplicant</a:t>
                      </a:r>
                      <a:endParaRPr lang="en-US" sz="1100" b="0" i="0" u="none" strike="noStrike" cap="none" spc="0" dirty="0">
                        <a:solidFill>
                          <a:schemeClr val="tx1"/>
                        </a:solidFill>
                        <a:effectLst/>
                        <a:latin typeface="Calibri" panose="020F0502020204030204" pitchFamily="34" charset="0"/>
                      </a:endParaRPr>
                    </a:p>
                  </a:txBody>
                  <a:tcPr marL="4971" marR="4971" marT="73023"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ctr"/>
                      <a:r>
                        <a:rPr lang="en-US" sz="1100" u="none" strike="noStrike" cap="none" spc="0">
                          <a:solidFill>
                            <a:schemeClr val="tx1"/>
                          </a:solidFill>
                          <a:effectLst/>
                        </a:rPr>
                        <a:t>Upon cancellation, Personal Information Screen should reflect the date of cancellation</a:t>
                      </a:r>
                      <a:endParaRPr lang="en-US" sz="1100" b="0" i="0" u="none" strike="noStrike" cap="none" spc="0">
                        <a:solidFill>
                          <a:schemeClr val="tx1"/>
                        </a:solidFill>
                        <a:effectLst/>
                        <a:latin typeface="Calibri" panose="020F0502020204030204" pitchFamily="34" charset="0"/>
                      </a:endParaRPr>
                    </a:p>
                  </a:txBody>
                  <a:tcPr marL="4971" marR="4971" marT="73023" marB="0"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69024988"/>
                  </a:ext>
                </a:extLst>
              </a:tr>
              <a:tr h="276545">
                <a:tc>
                  <a:txBody>
                    <a:bodyPr/>
                    <a:lstStyle/>
                    <a:p>
                      <a:pPr algn="ctr" fontAlgn="ctr"/>
                      <a:r>
                        <a:rPr lang="en-US" sz="1100" u="none" strike="noStrike" cap="none" spc="0">
                          <a:solidFill>
                            <a:schemeClr val="tx1"/>
                          </a:solidFill>
                          <a:effectLst/>
                        </a:rPr>
                        <a:t>8</a:t>
                      </a:r>
                      <a:endParaRPr lang="en-US" sz="1100" b="0" i="0" u="none" strike="noStrike" cap="none" spc="0">
                        <a:solidFill>
                          <a:schemeClr val="tx1"/>
                        </a:solidFill>
                        <a:effectLst/>
                        <a:latin typeface="Calibri" panose="020F0502020204030204" pitchFamily="34" charset="0"/>
                      </a:endParaRPr>
                    </a:p>
                  </a:txBody>
                  <a:tcPr marL="4971" marR="4971" marT="73023"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1100" u="none" strike="noStrike" cap="none" spc="0">
                          <a:solidFill>
                            <a:schemeClr val="tx1"/>
                          </a:solidFill>
                          <a:effectLst/>
                        </a:rPr>
                        <a:t>Participant</a:t>
                      </a:r>
                      <a:endParaRPr lang="en-US" sz="1100" b="0" i="0" u="none" strike="noStrike" cap="none" spc="0">
                        <a:solidFill>
                          <a:schemeClr val="tx1"/>
                        </a:solidFill>
                        <a:effectLst/>
                        <a:latin typeface="Calibri" panose="020F0502020204030204" pitchFamily="34" charset="0"/>
                      </a:endParaRPr>
                    </a:p>
                  </a:txBody>
                  <a:tcPr marL="4971" marR="4971" marT="73023"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ctr"/>
                      <a:r>
                        <a:rPr lang="en-US" sz="1100" u="none" strike="noStrike" cap="none" spc="0">
                          <a:solidFill>
                            <a:schemeClr val="tx1"/>
                          </a:solidFill>
                          <a:effectLst/>
                        </a:rPr>
                        <a:t>Staff need to be able to input an ACP Trust Name that is searchable</a:t>
                      </a:r>
                      <a:endParaRPr lang="en-US" sz="1100" b="0" i="0" u="none" strike="noStrike" cap="none" spc="0">
                        <a:solidFill>
                          <a:schemeClr val="tx1"/>
                        </a:solidFill>
                        <a:effectLst/>
                        <a:latin typeface="Calibri" panose="020F0502020204030204" pitchFamily="34" charset="0"/>
                      </a:endParaRPr>
                    </a:p>
                  </a:txBody>
                  <a:tcPr marL="4971" marR="4971" marT="73023"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80034568"/>
                  </a:ext>
                </a:extLst>
              </a:tr>
              <a:tr h="443616">
                <a:tc>
                  <a:txBody>
                    <a:bodyPr/>
                    <a:lstStyle/>
                    <a:p>
                      <a:pPr algn="ctr" fontAlgn="b"/>
                      <a:r>
                        <a:rPr lang="en-US" sz="1100" u="none" strike="noStrike" cap="none" spc="0">
                          <a:solidFill>
                            <a:schemeClr val="tx1"/>
                          </a:solidFill>
                          <a:effectLst/>
                        </a:rPr>
                        <a:t>10</a:t>
                      </a:r>
                      <a:endParaRPr lang="en-US" sz="1100" b="0" i="0" u="none" strike="noStrike" cap="none" spc="0">
                        <a:solidFill>
                          <a:schemeClr val="tx1"/>
                        </a:solidFill>
                        <a:effectLst/>
                        <a:latin typeface="Calibri" panose="020F0502020204030204" pitchFamily="34" charset="0"/>
                      </a:endParaRPr>
                    </a:p>
                  </a:txBody>
                  <a:tcPr marL="4971" marR="4971" marT="73023"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ctr"/>
                      <a:r>
                        <a:rPr lang="en-US" sz="1100" u="none" strike="noStrike" cap="none" spc="0">
                          <a:solidFill>
                            <a:schemeClr val="tx1"/>
                          </a:solidFill>
                          <a:effectLst/>
                        </a:rPr>
                        <a:t>Coapplicant</a:t>
                      </a:r>
                      <a:endParaRPr lang="en-US" sz="1100" b="0" i="0" u="none" strike="noStrike" cap="none" spc="0">
                        <a:solidFill>
                          <a:schemeClr val="tx1"/>
                        </a:solidFill>
                        <a:effectLst/>
                        <a:latin typeface="Calibri" panose="020F0502020204030204" pitchFamily="34" charset="0"/>
                      </a:endParaRPr>
                    </a:p>
                  </a:txBody>
                  <a:tcPr marL="4971" marR="4971" marT="73023"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t"/>
                      <a:r>
                        <a:rPr lang="en-US" sz="1100" u="none" strike="noStrike" cap="none" spc="0">
                          <a:solidFill>
                            <a:schemeClr val="tx1"/>
                          </a:solidFill>
                          <a:effectLst/>
                        </a:rPr>
                        <a:t>When staff select the Reinstate button for coapplicants, an automated interaction -Reinstate Dependent-should be created. </a:t>
                      </a:r>
                      <a:endParaRPr lang="en-US" sz="1100" b="0" i="0" u="none" strike="noStrike" cap="none" spc="0">
                        <a:solidFill>
                          <a:schemeClr val="tx1"/>
                        </a:solidFill>
                        <a:effectLst/>
                        <a:latin typeface="Calibri" panose="020F0502020204030204" pitchFamily="34" charset="0"/>
                      </a:endParaRPr>
                    </a:p>
                  </a:txBody>
                  <a:tcPr marL="4971" marR="4971" marT="73023"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312946935"/>
                  </a:ext>
                </a:extLst>
              </a:tr>
              <a:tr h="443616">
                <a:tc>
                  <a:txBody>
                    <a:bodyPr/>
                    <a:lstStyle/>
                    <a:p>
                      <a:pPr algn="ctr" fontAlgn="b"/>
                      <a:r>
                        <a:rPr lang="en-US" sz="1100" u="none" strike="noStrike" cap="none" spc="0">
                          <a:solidFill>
                            <a:schemeClr val="tx1"/>
                          </a:solidFill>
                          <a:effectLst/>
                        </a:rPr>
                        <a:t>11</a:t>
                      </a:r>
                      <a:endParaRPr lang="en-US" sz="1100" b="0" i="0" u="none" strike="noStrike" cap="none" spc="0">
                        <a:solidFill>
                          <a:schemeClr val="tx1"/>
                        </a:solidFill>
                        <a:effectLst/>
                        <a:latin typeface="Calibri" panose="020F0502020204030204" pitchFamily="34" charset="0"/>
                      </a:endParaRPr>
                    </a:p>
                  </a:txBody>
                  <a:tcPr marL="4971" marR="4971" marT="73023"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ctr"/>
                      <a:r>
                        <a:rPr lang="en-US" sz="1100" u="none" strike="noStrike" cap="none" spc="0">
                          <a:solidFill>
                            <a:schemeClr val="tx1"/>
                          </a:solidFill>
                          <a:effectLst/>
                        </a:rPr>
                        <a:t>Participant and Coapplicant</a:t>
                      </a:r>
                      <a:endParaRPr lang="en-US" sz="1100" b="0" i="0" u="none" strike="noStrike" cap="none" spc="0">
                        <a:solidFill>
                          <a:schemeClr val="tx1"/>
                        </a:solidFill>
                        <a:effectLst/>
                        <a:latin typeface="Calibri" panose="020F0502020204030204" pitchFamily="34" charset="0"/>
                      </a:endParaRPr>
                    </a:p>
                  </a:txBody>
                  <a:tcPr marL="4971" marR="4971" marT="73023"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ctr"/>
                      <a:r>
                        <a:rPr lang="en-US" sz="1100" u="none" strike="noStrike" cap="none" spc="0">
                          <a:solidFill>
                            <a:schemeClr val="tx1"/>
                          </a:solidFill>
                          <a:effectLst/>
                        </a:rPr>
                        <a:t>When staff select Renew, an automated interaction should be created for both participants and active coapplicants </a:t>
                      </a:r>
                      <a:endParaRPr lang="en-US" sz="1100" b="0" i="0" u="none" strike="noStrike" cap="none" spc="0">
                        <a:solidFill>
                          <a:schemeClr val="tx1"/>
                        </a:solidFill>
                        <a:effectLst/>
                        <a:latin typeface="Calibri" panose="020F0502020204030204" pitchFamily="34" charset="0"/>
                      </a:endParaRPr>
                    </a:p>
                  </a:txBody>
                  <a:tcPr marL="4971" marR="4971" marT="73023"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634791884"/>
                  </a:ext>
                </a:extLst>
              </a:tr>
              <a:tr h="443616">
                <a:tc>
                  <a:txBody>
                    <a:bodyPr/>
                    <a:lstStyle/>
                    <a:p>
                      <a:pPr algn="ctr" fontAlgn="b"/>
                      <a:r>
                        <a:rPr lang="en-US" sz="1100" u="none" strike="noStrike" cap="none" spc="0">
                          <a:solidFill>
                            <a:schemeClr val="tx1"/>
                          </a:solidFill>
                          <a:effectLst/>
                        </a:rPr>
                        <a:t>13</a:t>
                      </a:r>
                      <a:endParaRPr lang="en-US" sz="1100" b="0" i="0" u="none" strike="noStrike" cap="none" spc="0">
                        <a:solidFill>
                          <a:schemeClr val="tx1"/>
                        </a:solidFill>
                        <a:effectLst/>
                        <a:latin typeface="Calibri" panose="020F0502020204030204" pitchFamily="34" charset="0"/>
                      </a:endParaRPr>
                    </a:p>
                  </a:txBody>
                  <a:tcPr marL="4971" marR="4971" marT="73023"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ctr"/>
                      <a:r>
                        <a:rPr lang="en-US" sz="1100" u="none" strike="noStrike" cap="none" spc="0">
                          <a:solidFill>
                            <a:schemeClr val="tx1"/>
                          </a:solidFill>
                          <a:effectLst/>
                        </a:rPr>
                        <a:t>Application Assistants</a:t>
                      </a:r>
                      <a:endParaRPr lang="en-US" sz="1100" b="0" i="0" u="none" strike="noStrike" cap="none" spc="0">
                        <a:solidFill>
                          <a:schemeClr val="tx1"/>
                        </a:solidFill>
                        <a:effectLst/>
                        <a:latin typeface="Calibri" panose="020F0502020204030204" pitchFamily="34" charset="0"/>
                      </a:endParaRPr>
                    </a:p>
                  </a:txBody>
                  <a:tcPr marL="4971" marR="4971" marT="73023"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1100" u="none" strike="noStrike" cap="none" spc="0">
                          <a:solidFill>
                            <a:schemeClr val="tx1"/>
                          </a:solidFill>
                          <a:effectLst/>
                        </a:rPr>
                        <a:t>If an automated AA Notification (email) from ServiceNow bounces back due to staff typing the email address incorrectly, I would like the option to resend it from either ServiceNow </a:t>
                      </a:r>
                      <a:endParaRPr lang="en-US" sz="1100" b="0" i="0" u="none" strike="noStrike" cap="none" spc="0">
                        <a:solidFill>
                          <a:schemeClr val="tx1"/>
                        </a:solidFill>
                        <a:effectLst/>
                        <a:latin typeface="Calibri" panose="020F0502020204030204" pitchFamily="34" charset="0"/>
                      </a:endParaRPr>
                    </a:p>
                  </a:txBody>
                  <a:tcPr marL="4971" marR="4971" marT="73023"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335982547"/>
                  </a:ext>
                </a:extLst>
              </a:tr>
              <a:tr h="276545">
                <a:tc>
                  <a:txBody>
                    <a:bodyPr/>
                    <a:lstStyle/>
                    <a:p>
                      <a:pPr algn="ctr" fontAlgn="b"/>
                      <a:r>
                        <a:rPr lang="en-US" sz="1100" u="none" strike="noStrike" cap="none" spc="0">
                          <a:solidFill>
                            <a:schemeClr val="tx1"/>
                          </a:solidFill>
                          <a:effectLst/>
                        </a:rPr>
                        <a:t>14</a:t>
                      </a:r>
                      <a:endParaRPr lang="en-US" sz="1100" b="0" i="0" u="none" strike="noStrike" cap="none" spc="0">
                        <a:solidFill>
                          <a:schemeClr val="tx1"/>
                        </a:solidFill>
                        <a:effectLst/>
                        <a:latin typeface="Calibri" panose="020F0502020204030204" pitchFamily="34" charset="0"/>
                      </a:endParaRPr>
                    </a:p>
                  </a:txBody>
                  <a:tcPr marL="4971" marR="4971" marT="73023"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ctr"/>
                      <a:r>
                        <a:rPr lang="en-US" sz="1100" u="none" strike="noStrike" cap="none" spc="0">
                          <a:solidFill>
                            <a:schemeClr val="tx1"/>
                          </a:solidFill>
                          <a:effectLst/>
                        </a:rPr>
                        <a:t>Reports</a:t>
                      </a:r>
                      <a:endParaRPr lang="en-US" sz="1100" b="0" i="0" u="none" strike="noStrike" cap="none" spc="0">
                        <a:solidFill>
                          <a:schemeClr val="tx1"/>
                        </a:solidFill>
                        <a:effectLst/>
                        <a:latin typeface="Calibri" panose="020F0502020204030204" pitchFamily="34" charset="0"/>
                      </a:endParaRPr>
                    </a:p>
                  </a:txBody>
                  <a:tcPr marL="4971" marR="4971" marT="73023"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t"/>
                      <a:r>
                        <a:rPr lang="en-US" sz="1100" u="none" strike="noStrike" cap="none" spc="0">
                          <a:solidFill>
                            <a:schemeClr val="tx1"/>
                          </a:solidFill>
                          <a:effectLst/>
                        </a:rPr>
                        <a:t>Staff need to be able to easily search Interactions by Participant or by PMB. </a:t>
                      </a:r>
                      <a:endParaRPr lang="en-US" sz="1100" b="0" i="0" u="none" strike="noStrike" cap="none" spc="0">
                        <a:solidFill>
                          <a:schemeClr val="tx1"/>
                        </a:solidFill>
                        <a:effectLst/>
                        <a:latin typeface="Calibri" panose="020F0502020204030204" pitchFamily="34" charset="0"/>
                      </a:endParaRPr>
                    </a:p>
                  </a:txBody>
                  <a:tcPr marL="4971" marR="4971" marT="73023"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166438524"/>
                  </a:ext>
                </a:extLst>
              </a:tr>
              <a:tr h="443616">
                <a:tc>
                  <a:txBody>
                    <a:bodyPr/>
                    <a:lstStyle/>
                    <a:p>
                      <a:pPr algn="ctr" fontAlgn="b"/>
                      <a:r>
                        <a:rPr lang="en-US" sz="1100" u="none" strike="noStrike" cap="none" spc="0">
                          <a:solidFill>
                            <a:schemeClr val="tx1"/>
                          </a:solidFill>
                          <a:effectLst/>
                        </a:rPr>
                        <a:t>15</a:t>
                      </a:r>
                      <a:endParaRPr lang="en-US" sz="1100" b="0" i="0" u="none" strike="noStrike" cap="none" spc="0">
                        <a:solidFill>
                          <a:schemeClr val="tx1"/>
                        </a:solidFill>
                        <a:effectLst/>
                        <a:latin typeface="Calibri" panose="020F0502020204030204" pitchFamily="34" charset="0"/>
                      </a:endParaRPr>
                    </a:p>
                  </a:txBody>
                  <a:tcPr marL="4971" marR="4971" marT="73023" marB="0"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100" u="none" strike="noStrike" cap="none" spc="0">
                          <a:solidFill>
                            <a:schemeClr val="tx1"/>
                          </a:solidFill>
                          <a:effectLst/>
                        </a:rPr>
                        <a:t>Application Assistants</a:t>
                      </a:r>
                      <a:endParaRPr lang="en-US" sz="1100" b="0" i="0" u="none" strike="noStrike" cap="none" spc="0">
                        <a:solidFill>
                          <a:schemeClr val="tx1"/>
                        </a:solidFill>
                        <a:effectLst/>
                        <a:latin typeface="Calibri" panose="020F0502020204030204" pitchFamily="34" charset="0"/>
                      </a:endParaRPr>
                    </a:p>
                  </a:txBody>
                  <a:tcPr marL="4971" marR="4971" marT="73023" marB="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100" u="none" strike="noStrike" cap="none" spc="0">
                          <a:solidFill>
                            <a:schemeClr val="tx1"/>
                          </a:solidFill>
                          <a:effectLst/>
                        </a:rPr>
                        <a:t>Staff need to be able to quickly see if the Application Assistant that referred the participant is active or inactive</a:t>
                      </a:r>
                      <a:endParaRPr lang="en-US" sz="1100" b="0" i="0" u="none" strike="noStrike" cap="none" spc="0" dirty="0">
                        <a:solidFill>
                          <a:schemeClr val="tx1"/>
                        </a:solidFill>
                        <a:effectLst/>
                        <a:latin typeface="Calibri" panose="020F0502020204030204" pitchFamily="34" charset="0"/>
                      </a:endParaRPr>
                    </a:p>
                  </a:txBody>
                  <a:tcPr marL="4971" marR="4971" marT="73023" marB="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46464343"/>
                  </a:ext>
                </a:extLst>
              </a:tr>
            </a:tbl>
          </a:graphicData>
        </a:graphic>
      </p:graphicFrame>
    </p:spTree>
    <p:extLst>
      <p:ext uri="{BB962C8B-B14F-4D97-AF65-F5344CB8AC3E}">
        <p14:creationId xmlns:p14="http://schemas.microsoft.com/office/powerpoint/2010/main" val="3598449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039B0B1-57DD-9AE3-6997-4C7182650CE7}"/>
              </a:ext>
            </a:extLst>
          </p:cNvPr>
          <p:cNvPicPr>
            <a:picLocks noChangeAspect="1"/>
          </p:cNvPicPr>
          <p:nvPr/>
        </p:nvPicPr>
        <p:blipFill>
          <a:blip r:embed="rId3"/>
          <a:stretch>
            <a:fillRect/>
          </a:stretch>
        </p:blipFill>
        <p:spPr>
          <a:xfrm>
            <a:off x="1548191" y="643467"/>
            <a:ext cx="9095617" cy="5571066"/>
          </a:xfrm>
          <a:prstGeom prst="rect">
            <a:avLst/>
          </a:prstGeom>
        </p:spPr>
      </p:pic>
    </p:spTree>
    <p:extLst>
      <p:ext uri="{BB962C8B-B14F-4D97-AF65-F5344CB8AC3E}">
        <p14:creationId xmlns:p14="http://schemas.microsoft.com/office/powerpoint/2010/main" val="1562034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24E-CE52-873B-135A-7769FAD016DE}"/>
              </a:ext>
            </a:extLst>
          </p:cNvPr>
          <p:cNvSpPr>
            <a:spLocks noGrp="1"/>
          </p:cNvSpPr>
          <p:nvPr>
            <p:ph type="title"/>
          </p:nvPr>
        </p:nvSpPr>
        <p:spPr/>
        <p:txBody>
          <a:bodyPr/>
          <a:lstStyle/>
          <a:p>
            <a:r>
              <a:rPr lang="en-US" dirty="0"/>
              <a:t>Colorado HH Info-1 </a:t>
            </a:r>
          </a:p>
        </p:txBody>
      </p:sp>
      <p:sp>
        <p:nvSpPr>
          <p:cNvPr id="7" name="Content Placeholder 6">
            <a:extLst>
              <a:ext uri="{FF2B5EF4-FFF2-40B4-BE49-F238E27FC236}">
                <a16:creationId xmlns:a16="http://schemas.microsoft.com/office/drawing/2014/main" id="{C184AB2A-8FEE-F0D7-E3F7-913092973A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0754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D9C6-88E2-E12B-7362-8D3B3FC149BA}"/>
              </a:ext>
            </a:extLst>
          </p:cNvPr>
          <p:cNvSpPr>
            <a:spLocks noGrp="1"/>
          </p:cNvSpPr>
          <p:nvPr>
            <p:ph type="title"/>
          </p:nvPr>
        </p:nvSpPr>
        <p:spPr/>
        <p:txBody>
          <a:bodyPr/>
          <a:lstStyle/>
          <a:p>
            <a:r>
              <a:rPr lang="en-US" dirty="0"/>
              <a:t>Colorado HH Info-2</a:t>
            </a:r>
          </a:p>
        </p:txBody>
      </p:sp>
      <p:sp>
        <p:nvSpPr>
          <p:cNvPr id="3" name="Content Placeholder 2">
            <a:extLst>
              <a:ext uri="{FF2B5EF4-FFF2-40B4-BE49-F238E27FC236}">
                <a16:creationId xmlns:a16="http://schemas.microsoft.com/office/drawing/2014/main" id="{850D0D97-9256-5A04-7808-CA19EA451A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02379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7554</TotalTime>
  <Words>2082</Words>
  <Application>Microsoft Office PowerPoint</Application>
  <PresentationFormat>Widescreen</PresentationFormat>
  <Paragraphs>242</Paragraphs>
  <Slides>22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Moving Beyond Excel Choosing and Implementation Program Software Wednesday September 21, 2022 10:15-11:30 a.m.  </vt:lpstr>
      <vt:lpstr> Why New Software</vt:lpstr>
      <vt:lpstr>Database Design Best Practices</vt:lpstr>
      <vt:lpstr>Colorado CSM</vt:lpstr>
      <vt:lpstr>  Washington ITSM</vt:lpstr>
      <vt:lpstr>Storyboard Sample</vt:lpstr>
      <vt:lpstr>PowerPoint Presentation</vt:lpstr>
      <vt:lpstr>Colorado HH Info-1 </vt:lpstr>
      <vt:lpstr>Colorado HH Info-2</vt:lpstr>
      <vt:lpstr>Colorado-Reports</vt:lpstr>
      <vt:lpstr>Colorado-AA Agency Info</vt:lpstr>
      <vt:lpstr>Colorado-Tasks</vt:lpstr>
      <vt:lpstr>Washington-Slides</vt:lpstr>
      <vt:lpstr>Lessons Learned</vt:lpstr>
      <vt:lpstr>Questions</vt:lpstr>
      <vt:lpstr>Drawbacks to File-Processing Systems</vt:lpstr>
      <vt:lpstr>Searchability and retrieval of data</vt:lpstr>
      <vt:lpstr>Data Redundancy and Inconsistency</vt:lpstr>
      <vt:lpstr>Data Integrity and Isolation</vt:lpstr>
      <vt:lpstr>Atomicity</vt:lpstr>
      <vt:lpstr>Concurrent-Access Anomalies</vt:lpstr>
      <vt:lpstr>Security and Recovery from failures</vt:lpstr>
    </vt:vector>
  </TitlesOfParts>
  <Company>WA Office of the Secretary of State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Beyond Excel Choosing and Implementation Program Software Wednesday September 21, 2022 10:15-11:30 a.m.</dc:title>
  <dc:creator>Overton, Colleen</dc:creator>
  <cp:lastModifiedBy>Joseph Christian</cp:lastModifiedBy>
  <cp:revision>25</cp:revision>
  <dcterms:created xsi:type="dcterms:W3CDTF">2022-08-12T15:25:28Z</dcterms:created>
  <dcterms:modified xsi:type="dcterms:W3CDTF">2022-09-07T01:31:48Z</dcterms:modified>
</cp:coreProperties>
</file>