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990A5-0514-45FB-9076-AE2730FD975C}" v="3" dt="2020-03-20T01:15:37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ormier" userId="260f1994eb51c2be" providerId="LiveId" clId="{1DD990A5-0514-45FB-9076-AE2730FD975C}"/>
    <pc:docChg chg="addSld modSld modMainMaster">
      <pc:chgData name="Joseph Cormier" userId="260f1994eb51c2be" providerId="LiveId" clId="{1DD990A5-0514-45FB-9076-AE2730FD975C}" dt="2020-03-20T01:15:37.103" v="11"/>
      <pc:docMkLst>
        <pc:docMk/>
      </pc:docMkLst>
      <pc:sldChg chg="modSp add mod">
        <pc:chgData name="Joseph Cormier" userId="260f1994eb51c2be" providerId="LiveId" clId="{1DD990A5-0514-45FB-9076-AE2730FD975C}" dt="2020-03-20T01:14:01.700" v="4" actId="14100"/>
        <pc:sldMkLst>
          <pc:docMk/>
          <pc:sldMk cId="3113818744" sldId="257"/>
        </pc:sldMkLst>
        <pc:spChg chg="mod">
          <ac:chgData name="Joseph Cormier" userId="260f1994eb51c2be" providerId="LiveId" clId="{1DD990A5-0514-45FB-9076-AE2730FD975C}" dt="2020-03-20T01:13:52.799" v="2" actId="14100"/>
          <ac:spMkLst>
            <pc:docMk/>
            <pc:sldMk cId="3113818744" sldId="257"/>
            <ac:spMk id="2" creationId="{9B1A3E72-9BF5-489D-81C8-A92298FF9F6F}"/>
          </ac:spMkLst>
        </pc:spChg>
        <pc:spChg chg="mod">
          <ac:chgData name="Joseph Cormier" userId="260f1994eb51c2be" providerId="LiveId" clId="{1DD990A5-0514-45FB-9076-AE2730FD975C}" dt="2020-03-20T01:14:01.700" v="4" actId="14100"/>
          <ac:spMkLst>
            <pc:docMk/>
            <pc:sldMk cId="3113818744" sldId="257"/>
            <ac:spMk id="3" creationId="{B0E48ED3-B6EE-4A46-B3B3-B949B67C14AF}"/>
          </ac:spMkLst>
        </pc:spChg>
      </pc:sldChg>
      <pc:sldChg chg="delSp add">
        <pc:chgData name="Joseph Cormier" userId="260f1994eb51c2be" providerId="LiveId" clId="{1DD990A5-0514-45FB-9076-AE2730FD975C}" dt="2020-03-20T01:15:37.103" v="11"/>
        <pc:sldMkLst>
          <pc:docMk/>
          <pc:sldMk cId="3516655454" sldId="258"/>
        </pc:sldMkLst>
        <pc:spChg chg="del">
          <ac:chgData name="Joseph Cormier" userId="260f1994eb51c2be" providerId="LiveId" clId="{1DD990A5-0514-45FB-9076-AE2730FD975C}" dt="2020-03-20T01:15:37.103" v="11"/>
          <ac:spMkLst>
            <pc:docMk/>
            <pc:sldMk cId="3516655454" sldId="258"/>
            <ac:spMk id="2" creationId="{6EF28D79-C2FB-4851-9630-245118B12580}"/>
          </ac:spMkLst>
        </pc:spChg>
        <pc:spChg chg="del">
          <ac:chgData name="Joseph Cormier" userId="260f1994eb51c2be" providerId="LiveId" clId="{1DD990A5-0514-45FB-9076-AE2730FD975C}" dt="2020-03-20T01:15:37.103" v="11"/>
          <ac:spMkLst>
            <pc:docMk/>
            <pc:sldMk cId="3516655454" sldId="258"/>
            <ac:spMk id="3" creationId="{20A92777-9920-48B9-BA94-EFD523AC8393}"/>
          </ac:spMkLst>
        </pc:spChg>
      </pc:sldChg>
      <pc:sldMasterChg chg="modSldLayout">
        <pc:chgData name="Joseph Cormier" userId="260f1994eb51c2be" providerId="LiveId" clId="{1DD990A5-0514-45FB-9076-AE2730FD975C}" dt="2020-03-20T01:14:46.375" v="9" actId="14100"/>
        <pc:sldMasterMkLst>
          <pc:docMk/>
          <pc:sldMasterMk cId="2082813198" sldId="2147483648"/>
        </pc:sldMasterMkLst>
        <pc:sldLayoutChg chg="modSp mod">
          <pc:chgData name="Joseph Cormier" userId="260f1994eb51c2be" providerId="LiveId" clId="{1DD990A5-0514-45FB-9076-AE2730FD975C}" dt="2020-03-20T01:14:36.641" v="7" actId="1076"/>
          <pc:sldLayoutMkLst>
            <pc:docMk/>
            <pc:sldMasterMk cId="2082813198" sldId="2147483648"/>
            <pc:sldLayoutMk cId="2637724488" sldId="2147483650"/>
          </pc:sldLayoutMkLst>
          <pc:spChg chg="mod">
            <ac:chgData name="Joseph Cormier" userId="260f1994eb51c2be" providerId="LiveId" clId="{1DD990A5-0514-45FB-9076-AE2730FD975C}" dt="2020-03-20T01:14:33.351" v="6" actId="14100"/>
            <ac:spMkLst>
              <pc:docMk/>
              <pc:sldMasterMk cId="2082813198" sldId="2147483648"/>
              <pc:sldLayoutMk cId="2637724488" sldId="2147483650"/>
              <ac:spMk id="2" creationId="{7288B33A-8B6B-439C-9309-B80E7AC83BDA}"/>
            </ac:spMkLst>
          </pc:spChg>
          <pc:spChg chg="mod">
            <ac:chgData name="Joseph Cormier" userId="260f1994eb51c2be" providerId="LiveId" clId="{1DD990A5-0514-45FB-9076-AE2730FD975C}" dt="2020-03-20T01:14:36.641" v="7" actId="1076"/>
            <ac:spMkLst>
              <pc:docMk/>
              <pc:sldMasterMk cId="2082813198" sldId="2147483648"/>
              <pc:sldLayoutMk cId="2637724488" sldId="2147483650"/>
              <ac:spMk id="3" creationId="{618286C6-BE17-4061-8F88-67FB3AE49B7C}"/>
            </ac:spMkLst>
          </pc:spChg>
        </pc:sldLayoutChg>
        <pc:sldLayoutChg chg="modSp mod">
          <pc:chgData name="Joseph Cormier" userId="260f1994eb51c2be" providerId="LiveId" clId="{1DD990A5-0514-45FB-9076-AE2730FD975C}" dt="2020-03-20T01:14:46.375" v="9" actId="14100"/>
          <pc:sldLayoutMkLst>
            <pc:docMk/>
            <pc:sldMasterMk cId="2082813198" sldId="2147483648"/>
            <pc:sldLayoutMk cId="744326607" sldId="2147483654"/>
          </pc:sldLayoutMkLst>
          <pc:spChg chg="mod">
            <ac:chgData name="Joseph Cormier" userId="260f1994eb51c2be" providerId="LiveId" clId="{1DD990A5-0514-45FB-9076-AE2730FD975C}" dt="2020-03-20T01:14:46.375" v="9" actId="14100"/>
            <ac:spMkLst>
              <pc:docMk/>
              <pc:sldMasterMk cId="2082813198" sldId="2147483648"/>
              <pc:sldLayoutMk cId="744326607" sldId="2147483654"/>
              <ac:spMk id="2" creationId="{874F6DB7-D37F-4D66-96D6-AE0CBE68642D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E89D-1985-445B-8604-ABB976DF1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A7346-7C53-48B6-A1C7-DCCC4730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D993-5FBA-497D-99E2-C70D8A40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1425-DA0A-46D1-9112-5626A42D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928D-409B-41E2-9F76-F5C7FF5E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AF29-E92D-47B1-AAB7-69FA796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D1D41-74A4-479A-91C4-6341AC9B5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ABC6-F510-412D-AABB-BA3BBBAF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A824-37B7-4A17-AD98-24EC7369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4D17-EF4E-4C25-8812-F065B99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1990C-76A2-4C4C-9B62-C2B61D847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C92F8-CEA1-4C46-87FE-D9E58D12B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3F77-3D38-4DAC-A2C0-2C3F6B5B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C132-5542-4B12-937A-7484FBA9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E420-0F55-4697-9C94-2DED006C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B33A-8B6B-439C-9309-B80E7AC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135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86C6-BE17-4061-8F88-67FB3AE4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1520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2C2B-5CB8-4B13-B5F3-C92BC2AF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43A0-B7D6-405E-8D7D-F46F3BF5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979D-F2E6-4EBD-8ED6-FE3E58C6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2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BC48-EF2C-4EF5-AE65-D6EDF917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1FF0-09B7-43B3-B373-36EC64F16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8E94-F81B-44F4-8DF2-416C0BDB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7D86-6494-4099-92E3-28CE68EF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98EC-25B9-4316-95DD-2A80FD2F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5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39F5-5D71-4D7A-8185-F361315E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848F-2081-4ED7-94CB-57EFA30C4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92648-516D-4BCB-8C34-CF8E488D7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0AB2B-DDE9-473B-8562-E13E2389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39E63-7FC3-4E14-B103-ACDF5967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C609-F617-436D-86E2-BDB0ED84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E81B-1024-4E89-A801-D22C75F0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CFDF-8618-47EF-AAF7-0AD892C5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7D0A2-DF29-4B1C-B5E7-63C49B4A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CBFE0-EBF2-4175-97F0-801978F93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22F74-20C3-49C6-80CA-E6B24655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B11C2-96CF-4E7A-933A-78F3DE0D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EB824-922A-4B7D-BB8C-DDF1B7EB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41BB5-9797-4444-8C09-EE9DF81A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6DB7-D37F-4D66-96D6-AE0CBE68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33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2DD88-D9A0-400A-8779-F869C4AD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F5D9-2C63-4961-948A-26792203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FAB71-D19B-4D7E-9E2E-F22B9C28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F7DAC-8806-4B6D-AA12-E3974239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7332C-8F48-487B-8992-7FFFDCD8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10316-F571-467C-9F88-ED461580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6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7482-7C5D-4DC0-AEB7-0472028E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F8E9-CEFC-4C86-963B-C254C04B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16EC8-F3B2-4E47-8A8B-3EEC21EC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95BD7-17D3-4E6D-B318-18DDA3A1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652B-9269-4635-A742-08C3A2ED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1517C-0B37-4F9C-A70E-D04D6D7F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9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EB6E-B4EF-44E6-A289-D0F3A3F4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CCC8-8CF7-47E2-926A-153BAF6B9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AEF54-2DCA-43DD-ACEC-6176B96A7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0F101-92A8-4476-9A12-FD7245DA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C086-3CD6-40CF-B2C9-697DF3F2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E85D7-8E22-4848-A282-AAE1277C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CF7FA-F090-4C7E-BB67-CC3310E9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A582-5F33-4665-9064-45160685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92EA-8603-41C6-A84B-EDDF4559B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3E97-2685-4878-A305-EAA1D71426A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259A-E0CB-46D5-9876-DD124BDF0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96E8-48DB-4A3F-A06B-59ADE521A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4BA5-952B-4FFF-A5B7-7C26DFBB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0D1D-E31A-4E81-93E9-C3673A8CF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EAA92-0E00-447E-9F95-20824BB60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3E72-9BF5-489D-81C8-A92298FF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2913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8ED3-B6EE-4A46-B3B3-B949B67C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33" y="1309093"/>
            <a:ext cx="11090882" cy="50568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65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Cormier</dc:creator>
  <cp:lastModifiedBy>Joseph Cormier</cp:lastModifiedBy>
  <cp:revision>1</cp:revision>
  <dcterms:created xsi:type="dcterms:W3CDTF">2020-03-20T01:12:55Z</dcterms:created>
  <dcterms:modified xsi:type="dcterms:W3CDTF">2020-03-20T01:15:38Z</dcterms:modified>
</cp:coreProperties>
</file>