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38B894-0B84-4A23-BFDF-BE3274D05BA3}" v="6" dt="2020-11-18T15:47:22.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1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ormier" userId="260f1994eb51c2be" providerId="LiveId" clId="{4E38B894-0B84-4A23-BFDF-BE3274D05BA3}"/>
    <pc:docChg chg="undo custSel addSld modSld">
      <pc:chgData name="Joseph Cormier" userId="260f1994eb51c2be" providerId="LiveId" clId="{4E38B894-0B84-4A23-BFDF-BE3274D05BA3}" dt="2020-11-18T15:54:05.487" v="1552" actId="20577"/>
      <pc:docMkLst>
        <pc:docMk/>
      </pc:docMkLst>
      <pc:sldChg chg="modSp mod">
        <pc:chgData name="Joseph Cormier" userId="260f1994eb51c2be" providerId="LiveId" clId="{4E38B894-0B84-4A23-BFDF-BE3274D05BA3}" dt="2020-11-18T15:36:15.071" v="42" actId="20577"/>
        <pc:sldMkLst>
          <pc:docMk/>
          <pc:sldMk cId="3561586467" sldId="256"/>
        </pc:sldMkLst>
        <pc:spChg chg="mod">
          <ac:chgData name="Joseph Cormier" userId="260f1994eb51c2be" providerId="LiveId" clId="{4E38B894-0B84-4A23-BFDF-BE3274D05BA3}" dt="2020-11-18T15:36:10.026" v="25" actId="20577"/>
          <ac:spMkLst>
            <pc:docMk/>
            <pc:sldMk cId="3561586467" sldId="256"/>
            <ac:spMk id="2" creationId="{41082E53-C096-4260-AC71-B8193BE948D4}"/>
          </ac:spMkLst>
        </pc:spChg>
        <pc:spChg chg="mod">
          <ac:chgData name="Joseph Cormier" userId="260f1994eb51c2be" providerId="LiveId" clId="{4E38B894-0B84-4A23-BFDF-BE3274D05BA3}" dt="2020-11-18T15:36:15.071" v="42" actId="20577"/>
          <ac:spMkLst>
            <pc:docMk/>
            <pc:sldMk cId="3561586467" sldId="256"/>
            <ac:spMk id="3" creationId="{144D5EBD-079E-485F-899F-A2B7F2CAFDFF}"/>
          </ac:spMkLst>
        </pc:spChg>
      </pc:sldChg>
      <pc:sldChg chg="addSp modSp new mod">
        <pc:chgData name="Joseph Cormier" userId="260f1994eb51c2be" providerId="LiveId" clId="{4E38B894-0B84-4A23-BFDF-BE3274D05BA3}" dt="2020-11-18T15:52:48.861" v="1356" actId="20577"/>
        <pc:sldMkLst>
          <pc:docMk/>
          <pc:sldMk cId="3390012503" sldId="257"/>
        </pc:sldMkLst>
        <pc:spChg chg="mod">
          <ac:chgData name="Joseph Cormier" userId="260f1994eb51c2be" providerId="LiveId" clId="{4E38B894-0B84-4A23-BFDF-BE3274D05BA3}" dt="2020-11-18T15:52:33.688" v="1349" actId="27636"/>
          <ac:spMkLst>
            <pc:docMk/>
            <pc:sldMk cId="3390012503" sldId="257"/>
            <ac:spMk id="2" creationId="{2B02EF29-1590-4F80-B917-978C1A315673}"/>
          </ac:spMkLst>
        </pc:spChg>
        <pc:spChg chg="mod">
          <ac:chgData name="Joseph Cormier" userId="260f1994eb51c2be" providerId="LiveId" clId="{4E38B894-0B84-4A23-BFDF-BE3274D05BA3}" dt="2020-11-18T15:52:48.861" v="1356" actId="20577"/>
          <ac:spMkLst>
            <pc:docMk/>
            <pc:sldMk cId="3390012503" sldId="257"/>
            <ac:spMk id="3" creationId="{AA46AEDA-D90E-4F33-B857-50D3E619E4D6}"/>
          </ac:spMkLst>
        </pc:spChg>
        <pc:picChg chg="add mod">
          <ac:chgData name="Joseph Cormier" userId="260f1994eb51c2be" providerId="LiveId" clId="{4E38B894-0B84-4A23-BFDF-BE3274D05BA3}" dt="2020-11-18T15:38:44.980" v="335" actId="1076"/>
          <ac:picMkLst>
            <pc:docMk/>
            <pc:sldMk cId="3390012503" sldId="257"/>
            <ac:picMk id="4" creationId="{0F5E261A-1D02-4E6F-AE92-79AB41717FF7}"/>
          </ac:picMkLst>
        </pc:picChg>
        <pc:cxnChg chg="add mod">
          <ac:chgData name="Joseph Cormier" userId="260f1994eb51c2be" providerId="LiveId" clId="{4E38B894-0B84-4A23-BFDF-BE3274D05BA3}" dt="2020-11-18T15:38:51.420" v="337" actId="1076"/>
          <ac:cxnSpMkLst>
            <pc:docMk/>
            <pc:sldMk cId="3390012503" sldId="257"/>
            <ac:cxnSpMk id="6" creationId="{87B48C35-F0D7-458D-B9AB-4AAFBA2DEF17}"/>
          </ac:cxnSpMkLst>
        </pc:cxnChg>
        <pc:cxnChg chg="add mod">
          <ac:chgData name="Joseph Cormier" userId="260f1994eb51c2be" providerId="LiveId" clId="{4E38B894-0B84-4A23-BFDF-BE3274D05BA3}" dt="2020-11-18T15:38:54.874" v="339" actId="1076"/>
          <ac:cxnSpMkLst>
            <pc:docMk/>
            <pc:sldMk cId="3390012503" sldId="257"/>
            <ac:cxnSpMk id="7" creationId="{4D223680-9651-4469-8230-0291ED3625C4}"/>
          </ac:cxnSpMkLst>
        </pc:cxnChg>
        <pc:cxnChg chg="add mod">
          <ac:chgData name="Joseph Cormier" userId="260f1994eb51c2be" providerId="LiveId" clId="{4E38B894-0B84-4A23-BFDF-BE3274D05BA3}" dt="2020-11-18T15:38:58.623" v="341" actId="1076"/>
          <ac:cxnSpMkLst>
            <pc:docMk/>
            <pc:sldMk cId="3390012503" sldId="257"/>
            <ac:cxnSpMk id="8" creationId="{8F62C4A4-6912-406F-88C4-0729DB2242FA}"/>
          </ac:cxnSpMkLst>
        </pc:cxnChg>
      </pc:sldChg>
      <pc:sldChg chg="modSp new mod">
        <pc:chgData name="Joseph Cormier" userId="260f1994eb51c2be" providerId="LiveId" clId="{4E38B894-0B84-4A23-BFDF-BE3274D05BA3}" dt="2020-11-18T15:54:05.487" v="1552" actId="20577"/>
        <pc:sldMkLst>
          <pc:docMk/>
          <pc:sldMk cId="4023869617" sldId="258"/>
        </pc:sldMkLst>
        <pc:spChg chg="mod">
          <ac:chgData name="Joseph Cormier" userId="260f1994eb51c2be" providerId="LiveId" clId="{4E38B894-0B84-4A23-BFDF-BE3274D05BA3}" dt="2020-11-18T15:53:22.869" v="1395" actId="14100"/>
          <ac:spMkLst>
            <pc:docMk/>
            <pc:sldMk cId="4023869617" sldId="258"/>
            <ac:spMk id="2" creationId="{B195BD31-2173-4FD9-A823-E3C883C40A71}"/>
          </ac:spMkLst>
        </pc:spChg>
        <pc:spChg chg="mod">
          <ac:chgData name="Joseph Cormier" userId="260f1994eb51c2be" providerId="LiveId" clId="{4E38B894-0B84-4A23-BFDF-BE3274D05BA3}" dt="2020-11-18T15:54:05.487" v="1552" actId="20577"/>
          <ac:spMkLst>
            <pc:docMk/>
            <pc:sldMk cId="4023869617" sldId="258"/>
            <ac:spMk id="3" creationId="{825AC283-DA15-4EFA-AB7E-66A2E72149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47C4-CC7D-43E0-B017-19B00E3692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8B75C7-0EBA-47E0-8D85-BEF7DCD51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93CE5A-7F05-4009-8642-646329083B65}"/>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5" name="Footer Placeholder 4">
            <a:extLst>
              <a:ext uri="{FF2B5EF4-FFF2-40B4-BE49-F238E27FC236}">
                <a16:creationId xmlns:a16="http://schemas.microsoft.com/office/drawing/2014/main" id="{98300942-D4C0-4830-B087-2F1D8D0A3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A8AA3-A7BA-492F-9CA6-9506BCF42EEB}"/>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429397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8B2A-50DF-4DB1-BDA4-75117C9282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F06AD0-6E26-4CB0-B6C2-42D1E4DA85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95D7C-4413-467C-8E2A-EF15259EB424}"/>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5" name="Footer Placeholder 4">
            <a:extLst>
              <a:ext uri="{FF2B5EF4-FFF2-40B4-BE49-F238E27FC236}">
                <a16:creationId xmlns:a16="http://schemas.microsoft.com/office/drawing/2014/main" id="{7D429D5C-0B33-4AE9-A679-934A2893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71053-05B7-4522-98C5-31A30193623A}"/>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365718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115F6-7F69-4A4D-A4B0-9A14E22FB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C0E8E7-948E-448A-AE88-EC8318A93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C1DF8-5030-4C1B-A690-8690899D0F32}"/>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5" name="Footer Placeholder 4">
            <a:extLst>
              <a:ext uri="{FF2B5EF4-FFF2-40B4-BE49-F238E27FC236}">
                <a16:creationId xmlns:a16="http://schemas.microsoft.com/office/drawing/2014/main" id="{93113C71-0DFA-4C9D-9035-593947805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1A086-86DB-401B-A987-E16FA2A32F32}"/>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137817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A328-E854-4BC0-BE2F-CB9EC29F4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55063-0391-4649-8887-7B00CEC68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D7B05-EFAD-45B7-9523-0F9C10EBF245}"/>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5" name="Footer Placeholder 4">
            <a:extLst>
              <a:ext uri="{FF2B5EF4-FFF2-40B4-BE49-F238E27FC236}">
                <a16:creationId xmlns:a16="http://schemas.microsoft.com/office/drawing/2014/main" id="{10C0FA53-BFE6-4810-8233-283D81F7F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7B419-6769-4D40-91AE-D6ACDE48C566}"/>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141257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EC7C-87AC-4304-B8A6-4704A1527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5E4F96-3C6F-4D2F-BCF7-CA811A678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460D5-14FF-4EE6-8DFC-5F751A584525}"/>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5" name="Footer Placeholder 4">
            <a:extLst>
              <a:ext uri="{FF2B5EF4-FFF2-40B4-BE49-F238E27FC236}">
                <a16:creationId xmlns:a16="http://schemas.microsoft.com/office/drawing/2014/main" id="{702EC040-5F25-4C44-A252-3FEBF5EE0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27973-E40F-46FF-87BF-910D6DC03D62}"/>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195979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7627-4488-491D-B566-4AEA71550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8B37D-94CB-42DD-A1F4-017FCE4A6E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8D3B1B-F329-4339-9D1B-6CF4DE5A01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013C3-B316-4877-86A5-8C8F22EFEA79}"/>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6" name="Footer Placeholder 5">
            <a:extLst>
              <a:ext uri="{FF2B5EF4-FFF2-40B4-BE49-F238E27FC236}">
                <a16:creationId xmlns:a16="http://schemas.microsoft.com/office/drawing/2014/main" id="{3E8648B3-96E5-47DD-9B1E-B6A937328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1CDE6-AD58-4066-A976-FD8F43306799}"/>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286592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4607-8E0C-4202-8714-371795E8CA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8F2A3E-D3E0-49CE-98C6-55FEFA76F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C3446-C1E2-4B99-B9EC-638983CDEA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62D25E-CC0A-49C3-8C4E-A13E2DAE3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17221-B061-4749-960F-4342475A63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02CDC3-25B2-4628-A0DA-1A814C27DF61}"/>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8" name="Footer Placeholder 7">
            <a:extLst>
              <a:ext uri="{FF2B5EF4-FFF2-40B4-BE49-F238E27FC236}">
                <a16:creationId xmlns:a16="http://schemas.microsoft.com/office/drawing/2014/main" id="{83BFA697-925E-47DD-B2C5-A289B0A6D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BFA165-C03B-40B4-9FD1-7BD7B53FF437}"/>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265208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4773-443D-4E82-980B-9271E2E9F2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3A3CB-8AAE-4595-B186-39144280EF27}"/>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4" name="Footer Placeholder 3">
            <a:extLst>
              <a:ext uri="{FF2B5EF4-FFF2-40B4-BE49-F238E27FC236}">
                <a16:creationId xmlns:a16="http://schemas.microsoft.com/office/drawing/2014/main" id="{872A6769-9235-4047-B1F3-2472596005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6B77B5-B297-4DF5-BAE0-1F448A3F738E}"/>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360383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AC214-4357-419E-84A8-5437C583485C}"/>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3" name="Footer Placeholder 2">
            <a:extLst>
              <a:ext uri="{FF2B5EF4-FFF2-40B4-BE49-F238E27FC236}">
                <a16:creationId xmlns:a16="http://schemas.microsoft.com/office/drawing/2014/main" id="{2D8EE6BC-F94A-4C2B-BB66-F86AC1B0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CFCB8C-35A7-4998-B983-AFBCA13D024E}"/>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179897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7952-7DD0-4286-AB6A-D4506B3E7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F68EC-E6FD-45D7-84CC-ED03D31EE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E9CBC-BA70-404B-AEC9-2F2AE74DE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A1BB4-B25D-4176-A9E2-D6A86FC4C2E2}"/>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6" name="Footer Placeholder 5">
            <a:extLst>
              <a:ext uri="{FF2B5EF4-FFF2-40B4-BE49-F238E27FC236}">
                <a16:creationId xmlns:a16="http://schemas.microsoft.com/office/drawing/2014/main" id="{550709F9-E69C-4952-A1E8-EB6D8B1C6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9EA52-A7E5-4734-89A4-7B4ED81B33B6}"/>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341430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D340-2F15-43C5-AD4C-080C25DE2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573E5E-0DA7-4468-8701-BD0FA4AEE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D02E21-3880-4C54-AB7A-682B3D02C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02C13-C3C2-407E-8CFF-20783CDB3C66}"/>
              </a:ext>
            </a:extLst>
          </p:cNvPr>
          <p:cNvSpPr>
            <a:spLocks noGrp="1"/>
          </p:cNvSpPr>
          <p:nvPr>
            <p:ph type="dt" sz="half" idx="10"/>
          </p:nvPr>
        </p:nvSpPr>
        <p:spPr/>
        <p:txBody>
          <a:bodyPr/>
          <a:lstStyle/>
          <a:p>
            <a:fld id="{C11BCCA1-4AA0-4220-86C6-F5E6C53F58DF}" type="datetimeFigureOut">
              <a:rPr lang="en-US" smtClean="0"/>
              <a:t>11/18/2020</a:t>
            </a:fld>
            <a:endParaRPr lang="en-US"/>
          </a:p>
        </p:txBody>
      </p:sp>
      <p:sp>
        <p:nvSpPr>
          <p:cNvPr id="6" name="Footer Placeholder 5">
            <a:extLst>
              <a:ext uri="{FF2B5EF4-FFF2-40B4-BE49-F238E27FC236}">
                <a16:creationId xmlns:a16="http://schemas.microsoft.com/office/drawing/2014/main" id="{BB2E3CFB-2E0B-4D43-A522-C7DCBC799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E2566-E8FC-4818-A143-1C00F4A46C4C}"/>
              </a:ext>
            </a:extLst>
          </p:cNvPr>
          <p:cNvSpPr>
            <a:spLocks noGrp="1"/>
          </p:cNvSpPr>
          <p:nvPr>
            <p:ph type="sldNum" sz="quarter" idx="12"/>
          </p:nvPr>
        </p:nvSpPr>
        <p:spPr/>
        <p:txBody>
          <a:bodyPr/>
          <a:lstStyle/>
          <a:p>
            <a:fld id="{7C32D579-A692-45F4-8C04-7CD49FAB7912}" type="slidenum">
              <a:rPr lang="en-US" smtClean="0"/>
              <a:t>‹#›</a:t>
            </a:fld>
            <a:endParaRPr lang="en-US"/>
          </a:p>
        </p:txBody>
      </p:sp>
    </p:spTree>
    <p:extLst>
      <p:ext uri="{BB962C8B-B14F-4D97-AF65-F5344CB8AC3E}">
        <p14:creationId xmlns:p14="http://schemas.microsoft.com/office/powerpoint/2010/main" val="363806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5D7A7-9D0F-44E5-8991-0FA67839C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1CFD6F-C139-4572-A2AD-2361BDF60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C389A-4B45-4C5F-B34A-E2B3084EB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BCCA1-4AA0-4220-86C6-F5E6C53F58DF}" type="datetimeFigureOut">
              <a:rPr lang="en-US" smtClean="0"/>
              <a:t>11/18/2020</a:t>
            </a:fld>
            <a:endParaRPr lang="en-US"/>
          </a:p>
        </p:txBody>
      </p:sp>
      <p:sp>
        <p:nvSpPr>
          <p:cNvPr id="5" name="Footer Placeholder 4">
            <a:extLst>
              <a:ext uri="{FF2B5EF4-FFF2-40B4-BE49-F238E27FC236}">
                <a16:creationId xmlns:a16="http://schemas.microsoft.com/office/drawing/2014/main" id="{CB45CAEE-8141-40D1-B979-52F73A709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5125DA-2246-4FD1-B78C-84493FA75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2D579-A692-45F4-8C04-7CD49FAB7912}" type="slidenum">
              <a:rPr lang="en-US" smtClean="0"/>
              <a:t>‹#›</a:t>
            </a:fld>
            <a:endParaRPr lang="en-US"/>
          </a:p>
        </p:txBody>
      </p:sp>
    </p:spTree>
    <p:extLst>
      <p:ext uri="{BB962C8B-B14F-4D97-AF65-F5344CB8AC3E}">
        <p14:creationId xmlns:p14="http://schemas.microsoft.com/office/powerpoint/2010/main" val="325329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conda.io/projects/conda/en/latest/user-guide/tasks/manage-environments.html" TargetMode="External"/><Relationship Id="rId2" Type="http://schemas.openxmlformats.org/officeDocument/2006/relationships/hyperlink" Target="https://docs.conda.io/en/latest/miniconda.htm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hyperlink" Target="https://anaconda.org/anaconda/p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2E53-C096-4260-AC71-B8193BE948D4}"/>
              </a:ext>
            </a:extLst>
          </p:cNvPr>
          <p:cNvSpPr>
            <a:spLocks noGrp="1"/>
          </p:cNvSpPr>
          <p:nvPr>
            <p:ph type="ctrTitle"/>
          </p:nvPr>
        </p:nvSpPr>
        <p:spPr/>
        <p:txBody>
          <a:bodyPr/>
          <a:lstStyle/>
          <a:p>
            <a:r>
              <a:rPr lang="en-US" dirty="0"/>
              <a:t>Install Python and Pycrash</a:t>
            </a:r>
          </a:p>
        </p:txBody>
      </p:sp>
      <p:sp>
        <p:nvSpPr>
          <p:cNvPr id="3" name="Subtitle 2">
            <a:extLst>
              <a:ext uri="{FF2B5EF4-FFF2-40B4-BE49-F238E27FC236}">
                <a16:creationId xmlns:a16="http://schemas.microsoft.com/office/drawing/2014/main" id="{144D5EBD-079E-485F-899F-A2B7F2CAFDFF}"/>
              </a:ext>
            </a:extLst>
          </p:cNvPr>
          <p:cNvSpPr>
            <a:spLocks noGrp="1"/>
          </p:cNvSpPr>
          <p:nvPr>
            <p:ph type="subTitle" idx="1"/>
          </p:nvPr>
        </p:nvSpPr>
        <p:spPr/>
        <p:txBody>
          <a:bodyPr/>
          <a:lstStyle/>
          <a:p>
            <a:r>
              <a:rPr lang="en-US" dirty="0"/>
              <a:t>November 18, 2020</a:t>
            </a:r>
          </a:p>
        </p:txBody>
      </p:sp>
    </p:spTree>
    <p:extLst>
      <p:ext uri="{BB962C8B-B14F-4D97-AF65-F5344CB8AC3E}">
        <p14:creationId xmlns:p14="http://schemas.microsoft.com/office/powerpoint/2010/main" val="356158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F29-1590-4F80-B917-978C1A315673}"/>
              </a:ext>
            </a:extLst>
          </p:cNvPr>
          <p:cNvSpPr>
            <a:spLocks noGrp="1"/>
          </p:cNvSpPr>
          <p:nvPr>
            <p:ph type="title"/>
          </p:nvPr>
        </p:nvSpPr>
        <p:spPr>
          <a:xfrm>
            <a:off x="0" y="1"/>
            <a:ext cx="10515600" cy="604672"/>
          </a:xfrm>
        </p:spPr>
        <p:txBody>
          <a:bodyPr>
            <a:normAutofit fontScale="90000"/>
          </a:bodyPr>
          <a:lstStyle/>
          <a:p>
            <a:r>
              <a:rPr lang="en-US" dirty="0"/>
              <a:t>Download and Install Python</a:t>
            </a:r>
          </a:p>
        </p:txBody>
      </p:sp>
      <p:sp>
        <p:nvSpPr>
          <p:cNvPr id="3" name="Content Placeholder 2">
            <a:extLst>
              <a:ext uri="{FF2B5EF4-FFF2-40B4-BE49-F238E27FC236}">
                <a16:creationId xmlns:a16="http://schemas.microsoft.com/office/drawing/2014/main" id="{AA46AEDA-D90E-4F33-B857-50D3E619E4D6}"/>
              </a:ext>
            </a:extLst>
          </p:cNvPr>
          <p:cNvSpPr>
            <a:spLocks noGrp="1"/>
          </p:cNvSpPr>
          <p:nvPr>
            <p:ph idx="1"/>
          </p:nvPr>
        </p:nvSpPr>
        <p:spPr>
          <a:xfrm>
            <a:off x="78712" y="855531"/>
            <a:ext cx="7572030" cy="5721868"/>
          </a:xfrm>
        </p:spPr>
        <p:txBody>
          <a:bodyPr>
            <a:normAutofit fontScale="92500" lnSpcReduction="20000"/>
          </a:bodyPr>
          <a:lstStyle/>
          <a:p>
            <a:r>
              <a:rPr lang="en-US" sz="1800" dirty="0"/>
              <a:t>I recommend </a:t>
            </a:r>
            <a:r>
              <a:rPr lang="en-US" sz="1800" dirty="0" err="1"/>
              <a:t>Miniconda</a:t>
            </a:r>
            <a:r>
              <a:rPr lang="en-US" sz="1800" dirty="0"/>
              <a:t> if you are new to Python</a:t>
            </a:r>
          </a:p>
          <a:p>
            <a:pPr lvl="1"/>
            <a:r>
              <a:rPr lang="en-US" sz="1600" dirty="0">
                <a:hlinkClick r:id="rId2"/>
              </a:rPr>
              <a:t>https://docs.conda.io/en/latest/miniconda.html</a:t>
            </a:r>
            <a:endParaRPr lang="en-US" sz="1600" dirty="0"/>
          </a:p>
          <a:p>
            <a:pPr lvl="1"/>
            <a:r>
              <a:rPr lang="en-US" sz="1600" dirty="0"/>
              <a:t>Choose the latest version</a:t>
            </a:r>
          </a:p>
          <a:p>
            <a:r>
              <a:rPr lang="en-US" sz="1800" dirty="0"/>
              <a:t>Create a virtual environment for Pycrash</a:t>
            </a:r>
          </a:p>
          <a:p>
            <a:pPr lvl="1"/>
            <a:r>
              <a:rPr lang="en-US" sz="1400" dirty="0"/>
              <a:t>This will create an isolated environment of the python packages for Pycrash and your related work</a:t>
            </a:r>
          </a:p>
          <a:p>
            <a:pPr lvl="1"/>
            <a:r>
              <a:rPr lang="en-US" sz="1400" dirty="0">
                <a:hlinkClick r:id="rId3"/>
              </a:rPr>
              <a:t>https://docs.conda.io/projects/conda/en/latest/user-guide/tasks/manage-environments.html</a:t>
            </a:r>
            <a:endParaRPr lang="en-US" sz="1400" dirty="0"/>
          </a:p>
          <a:p>
            <a:pPr lvl="1"/>
            <a:r>
              <a:rPr lang="en-US" sz="1400" dirty="0"/>
              <a:t>Activate your environment</a:t>
            </a:r>
          </a:p>
          <a:p>
            <a:pPr lvl="2"/>
            <a:r>
              <a:rPr lang="en-US" sz="1000" dirty="0" err="1"/>
              <a:t>conda</a:t>
            </a:r>
            <a:r>
              <a:rPr lang="en-US" sz="1000" dirty="0"/>
              <a:t> activate </a:t>
            </a:r>
            <a:r>
              <a:rPr lang="en-US" sz="1000" dirty="0" err="1"/>
              <a:t>venv</a:t>
            </a:r>
            <a:r>
              <a:rPr lang="en-US" sz="1000" dirty="0"/>
              <a:t> (replace </a:t>
            </a:r>
            <a:r>
              <a:rPr lang="en-US" sz="1000" dirty="0" err="1"/>
              <a:t>venv</a:t>
            </a:r>
            <a:r>
              <a:rPr lang="en-US" sz="1000" dirty="0"/>
              <a:t> with the name of your environment)</a:t>
            </a:r>
          </a:p>
          <a:p>
            <a:pPr lvl="2"/>
            <a:r>
              <a:rPr lang="en-US" sz="1000" dirty="0"/>
              <a:t>You’ll need to activate this environment before using Pycrash</a:t>
            </a:r>
          </a:p>
          <a:p>
            <a:r>
              <a:rPr lang="en-US" sz="2000" dirty="0"/>
              <a:t>Install the necessary packages</a:t>
            </a:r>
          </a:p>
          <a:p>
            <a:pPr lvl="1"/>
            <a:r>
              <a:rPr lang="en-US" sz="1600" dirty="0"/>
              <a:t>Depending on your OS, there may be other packages that you need to install.  This should be obvious, and you will get an error with the name of the missing package you need to install.  Just Google that name and it will tell you how to install it with </a:t>
            </a:r>
            <a:r>
              <a:rPr lang="en-US" sz="1600" dirty="0" err="1"/>
              <a:t>conda</a:t>
            </a:r>
            <a:r>
              <a:rPr lang="en-US" sz="1600" dirty="0"/>
              <a:t>.</a:t>
            </a:r>
          </a:p>
          <a:p>
            <a:pPr lvl="1"/>
            <a:r>
              <a:rPr lang="en-US" sz="1600" dirty="0"/>
              <a:t>Required packages:</a:t>
            </a:r>
          </a:p>
          <a:p>
            <a:pPr lvl="2"/>
            <a:r>
              <a:rPr lang="en-US" sz="1200" dirty="0"/>
              <a:t>pandas</a:t>
            </a:r>
          </a:p>
          <a:p>
            <a:pPr lvl="2"/>
            <a:r>
              <a:rPr lang="en-US" sz="1200" dirty="0" err="1"/>
              <a:t>numpy</a:t>
            </a:r>
            <a:endParaRPr lang="en-US" sz="1200" dirty="0"/>
          </a:p>
          <a:p>
            <a:pPr lvl="2"/>
            <a:r>
              <a:rPr lang="en-US" sz="1200" dirty="0" err="1"/>
              <a:t>scipy</a:t>
            </a:r>
            <a:endParaRPr lang="en-US" sz="1200" dirty="0"/>
          </a:p>
          <a:p>
            <a:pPr lvl="2"/>
            <a:r>
              <a:rPr lang="en-US" sz="1200" dirty="0"/>
              <a:t>tabulate</a:t>
            </a:r>
          </a:p>
          <a:p>
            <a:pPr lvl="2"/>
            <a:r>
              <a:rPr lang="en-US" sz="1200" dirty="0" err="1"/>
              <a:t>cookiecutter</a:t>
            </a:r>
            <a:endParaRPr lang="en-US" sz="1200" dirty="0"/>
          </a:p>
          <a:p>
            <a:pPr lvl="2"/>
            <a:r>
              <a:rPr lang="en-US" sz="1200" dirty="0"/>
              <a:t>matplotlib</a:t>
            </a:r>
          </a:p>
          <a:p>
            <a:pPr lvl="2"/>
            <a:r>
              <a:rPr lang="en-US" sz="1200" dirty="0"/>
              <a:t>wheel</a:t>
            </a:r>
          </a:p>
          <a:p>
            <a:pPr lvl="2"/>
            <a:r>
              <a:rPr lang="en-US" sz="1200" dirty="0"/>
              <a:t>twine</a:t>
            </a:r>
          </a:p>
          <a:p>
            <a:pPr lvl="2"/>
            <a:r>
              <a:rPr lang="en-US" sz="1200" dirty="0" err="1"/>
              <a:t>plotly</a:t>
            </a:r>
            <a:endParaRPr lang="en-US" sz="1200" dirty="0"/>
          </a:p>
          <a:p>
            <a:pPr lvl="2"/>
            <a:r>
              <a:rPr lang="en-US" sz="1200" dirty="0"/>
              <a:t>PyQt5</a:t>
            </a:r>
          </a:p>
          <a:p>
            <a:pPr lvl="2"/>
            <a:r>
              <a:rPr lang="en-US" sz="1200" dirty="0" err="1"/>
              <a:t>xlrd</a:t>
            </a:r>
            <a:endParaRPr lang="en-US" sz="1200" dirty="0"/>
          </a:p>
          <a:p>
            <a:pPr lvl="2"/>
            <a:r>
              <a:rPr lang="en-US" sz="1200" dirty="0" err="1"/>
              <a:t>Jupyter</a:t>
            </a:r>
            <a:r>
              <a:rPr lang="en-US" sz="1200" dirty="0"/>
              <a:t> notebook / </a:t>
            </a:r>
            <a:r>
              <a:rPr lang="en-US" sz="1200" dirty="0" err="1"/>
              <a:t>jupyter</a:t>
            </a:r>
            <a:r>
              <a:rPr lang="en-US" sz="1200" dirty="0"/>
              <a:t> lab</a:t>
            </a:r>
          </a:p>
          <a:p>
            <a:pPr lvl="2"/>
            <a:r>
              <a:rPr lang="en-US" sz="1200" dirty="0" err="1"/>
              <a:t>pycrash</a:t>
            </a:r>
            <a:endParaRPr lang="en-US" sz="1200" dirty="0"/>
          </a:p>
        </p:txBody>
      </p:sp>
      <p:pic>
        <p:nvPicPr>
          <p:cNvPr id="4" name="Picture 3">
            <a:extLst>
              <a:ext uri="{FF2B5EF4-FFF2-40B4-BE49-F238E27FC236}">
                <a16:creationId xmlns:a16="http://schemas.microsoft.com/office/drawing/2014/main" id="{0F5E261A-1D02-4E6F-AE92-79AB41717FF7}"/>
              </a:ext>
            </a:extLst>
          </p:cNvPr>
          <p:cNvPicPr>
            <a:picLocks noChangeAspect="1"/>
          </p:cNvPicPr>
          <p:nvPr/>
        </p:nvPicPr>
        <p:blipFill>
          <a:blip r:embed="rId4"/>
          <a:stretch>
            <a:fillRect/>
          </a:stretch>
        </p:blipFill>
        <p:spPr>
          <a:xfrm>
            <a:off x="7585988" y="420898"/>
            <a:ext cx="4183478" cy="3931026"/>
          </a:xfrm>
          <a:prstGeom prst="rect">
            <a:avLst/>
          </a:prstGeom>
        </p:spPr>
      </p:pic>
      <p:cxnSp>
        <p:nvCxnSpPr>
          <p:cNvPr id="6" name="Straight Arrow Connector 5">
            <a:extLst>
              <a:ext uri="{FF2B5EF4-FFF2-40B4-BE49-F238E27FC236}">
                <a16:creationId xmlns:a16="http://schemas.microsoft.com/office/drawing/2014/main" id="{87B48C35-F0D7-458D-B9AB-4AAFBA2DEF17}"/>
              </a:ext>
            </a:extLst>
          </p:cNvPr>
          <p:cNvCxnSpPr/>
          <p:nvPr/>
        </p:nvCxnSpPr>
        <p:spPr>
          <a:xfrm>
            <a:off x="7405463" y="1679670"/>
            <a:ext cx="325730" cy="211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D223680-9651-4469-8230-0291ED3625C4}"/>
              </a:ext>
            </a:extLst>
          </p:cNvPr>
          <p:cNvCxnSpPr/>
          <p:nvPr/>
        </p:nvCxnSpPr>
        <p:spPr>
          <a:xfrm>
            <a:off x="7383879" y="2706069"/>
            <a:ext cx="325730" cy="211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F62C4A4-6912-406F-88C4-0729DB2242FA}"/>
              </a:ext>
            </a:extLst>
          </p:cNvPr>
          <p:cNvCxnSpPr/>
          <p:nvPr/>
        </p:nvCxnSpPr>
        <p:spPr>
          <a:xfrm>
            <a:off x="7393689" y="3716465"/>
            <a:ext cx="325730" cy="211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01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BD31-2173-4FD9-A823-E3C883C40A71}"/>
              </a:ext>
            </a:extLst>
          </p:cNvPr>
          <p:cNvSpPr>
            <a:spLocks noGrp="1"/>
          </p:cNvSpPr>
          <p:nvPr>
            <p:ph type="title"/>
          </p:nvPr>
        </p:nvSpPr>
        <p:spPr>
          <a:xfrm>
            <a:off x="214210" y="125733"/>
            <a:ext cx="10515600" cy="1298848"/>
          </a:xfrm>
        </p:spPr>
        <p:txBody>
          <a:bodyPr/>
          <a:lstStyle/>
          <a:p>
            <a:r>
              <a:rPr lang="en-US" dirty="0"/>
              <a:t>Python Package installer for Python</a:t>
            </a:r>
          </a:p>
        </p:txBody>
      </p:sp>
      <p:sp>
        <p:nvSpPr>
          <p:cNvPr id="3" name="Content Placeholder 2">
            <a:extLst>
              <a:ext uri="{FF2B5EF4-FFF2-40B4-BE49-F238E27FC236}">
                <a16:creationId xmlns:a16="http://schemas.microsoft.com/office/drawing/2014/main" id="{825AC283-DA15-4EFA-AB7E-66A2E7214960}"/>
              </a:ext>
            </a:extLst>
          </p:cNvPr>
          <p:cNvSpPr>
            <a:spLocks noGrp="1"/>
          </p:cNvSpPr>
          <p:nvPr>
            <p:ph idx="1"/>
          </p:nvPr>
        </p:nvSpPr>
        <p:spPr>
          <a:xfrm>
            <a:off x="441829" y="1539139"/>
            <a:ext cx="10515600" cy="4351338"/>
          </a:xfrm>
        </p:spPr>
        <p:txBody>
          <a:bodyPr/>
          <a:lstStyle/>
          <a:p>
            <a:r>
              <a:rPr lang="en-US" sz="1800" dirty="0"/>
              <a:t>Optional – you may need PIP to install Pycrash or other packages –</a:t>
            </a:r>
          </a:p>
          <a:p>
            <a:pPr lvl="1"/>
            <a:r>
              <a:rPr lang="en-US" sz="1600" dirty="0">
                <a:hlinkClick r:id="rId2"/>
              </a:rPr>
              <a:t>https://anaconda.org/anaconda/pip</a:t>
            </a:r>
            <a:endParaRPr lang="en-US" sz="1600" dirty="0"/>
          </a:p>
          <a:p>
            <a:pPr lvl="1"/>
            <a:r>
              <a:rPr lang="en-US" sz="1600" dirty="0"/>
              <a:t>Command line – </a:t>
            </a:r>
            <a:r>
              <a:rPr lang="en-US" sz="1600" dirty="0" err="1"/>
              <a:t>conda</a:t>
            </a:r>
            <a:r>
              <a:rPr lang="en-US" sz="1600" dirty="0"/>
              <a:t> install –c anaconda pip</a:t>
            </a:r>
          </a:p>
          <a:p>
            <a:pPr lvl="1"/>
            <a:r>
              <a:rPr lang="en-US" sz="1600" dirty="0"/>
              <a:t>Example, to install Pycrash, once your environment is active, type “pip install </a:t>
            </a:r>
            <a:r>
              <a:rPr lang="en-US" sz="1600" dirty="0" err="1"/>
              <a:t>pycrash</a:t>
            </a:r>
            <a:r>
              <a:rPr lang="en-US" sz="1600" dirty="0"/>
              <a:t>” into the command line. </a:t>
            </a:r>
          </a:p>
          <a:p>
            <a:endParaRPr lang="en-US" dirty="0"/>
          </a:p>
        </p:txBody>
      </p:sp>
    </p:spTree>
    <p:extLst>
      <p:ext uri="{BB962C8B-B14F-4D97-AF65-F5344CB8AC3E}">
        <p14:creationId xmlns:p14="http://schemas.microsoft.com/office/powerpoint/2010/main" val="4023869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248</Words>
  <Application>Microsoft Office PowerPoint</Application>
  <PresentationFormat>Widescreen</PresentationFormat>
  <Paragraphs>33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Install Python and Pycrash</vt:lpstr>
      <vt:lpstr>Download and Install Python</vt:lpstr>
      <vt:lpstr>Python Package installer for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Joe</cp:lastModifiedBy>
  <cp:revision>1</cp:revision>
  <dcterms:created xsi:type="dcterms:W3CDTF">2020-11-18T15:34:55Z</dcterms:created>
  <dcterms:modified xsi:type="dcterms:W3CDTF">2020-11-18T15:54:07Z</dcterms:modified>
</cp:coreProperties>
</file>