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5" r:id="rId4"/>
    <p:sldId id="265" r:id="rId5"/>
    <p:sldId id="257" r:id="rId6"/>
    <p:sldId id="269" r:id="rId7"/>
    <p:sldId id="267" r:id="rId8"/>
    <p:sldId id="266" r:id="rId9"/>
    <p:sldId id="270" r:id="rId10"/>
    <p:sldId id="271" r:id="rId11"/>
    <p:sldId id="268" r:id="rId12"/>
    <p:sldId id="262" r:id="rId13"/>
    <p:sldId id="263" r:id="rId14"/>
    <p:sldId id="264" r:id="rId15"/>
    <p:sldId id="258" r:id="rId16"/>
    <p:sldId id="259" r:id="rId17"/>
    <p:sldId id="260" r:id="rId18"/>
    <p:sldId id="261" r:id="rId19"/>
    <p:sldId id="276" r:id="rId20"/>
    <p:sldId id="277" r:id="rId21"/>
    <p:sldId id="278" r:id="rId22"/>
    <p:sldId id="286" r:id="rId23"/>
    <p:sldId id="287" r:id="rId24"/>
    <p:sldId id="288" r:id="rId25"/>
    <p:sldId id="289" r:id="rId26"/>
    <p:sldId id="274" r:id="rId27"/>
    <p:sldId id="275" r:id="rId28"/>
    <p:sldId id="279" r:id="rId29"/>
    <p:sldId id="283" r:id="rId30"/>
    <p:sldId id="282" r:id="rId31"/>
    <p:sldId id="280" r:id="rId32"/>
    <p:sldId id="284" r:id="rId33"/>
    <p:sldId id="273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DF091-28C7-4545-B185-E8C91136C7AA}" v="28" dt="2020-04-19T14:30:2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A14F2AD8-375E-4106-80AD-C212ADFE3009}"/>
    <pc:docChg chg="undo custSel modSld sldOrd">
      <pc:chgData name="Joseph Cormier" userId="260f1994eb51c2be" providerId="LiveId" clId="{A14F2AD8-375E-4106-80AD-C212ADFE3009}" dt="2019-05-26T13:20:08.114" v="33"/>
      <pc:docMkLst>
        <pc:docMk/>
      </pc:docMkLst>
      <pc:sldChg chg="addSp delSp modSp ord">
        <pc:chgData name="Joseph Cormier" userId="260f1994eb51c2be" providerId="LiveId" clId="{A14F2AD8-375E-4106-80AD-C212ADFE3009}" dt="2019-05-26T13:20:08.114" v="33"/>
        <pc:sldMkLst>
          <pc:docMk/>
          <pc:sldMk cId="95511798" sldId="265"/>
        </pc:sldMkLst>
        <pc:spChg chg="mod">
          <ac:chgData name="Joseph Cormier" userId="260f1994eb51c2be" providerId="LiveId" clId="{A14F2AD8-375E-4106-80AD-C212ADFE3009}" dt="2019-05-26T13:19:28.119" v="22" actId="1076"/>
          <ac:spMkLst>
            <pc:docMk/>
            <pc:sldMk cId="95511798" sldId="265"/>
            <ac:spMk id="18" creationId="{E794C47D-2F97-4338-AF3B-32F4084E0F8C}"/>
          </ac:spMkLst>
        </pc:spChg>
        <pc:spChg chg="mod">
          <ac:chgData name="Joseph Cormier" userId="260f1994eb51c2be" providerId="LiveId" clId="{A14F2AD8-375E-4106-80AD-C212ADFE3009}" dt="2019-05-26T13:18:19.046" v="11" actId="1076"/>
          <ac:spMkLst>
            <pc:docMk/>
            <pc:sldMk cId="95511798" sldId="265"/>
            <ac:spMk id="26" creationId="{F538CD79-68AC-47CA-94ED-C6FED738C372}"/>
          </ac:spMkLst>
        </pc:spChg>
        <pc:spChg chg="mod">
          <ac:chgData name="Joseph Cormier" userId="260f1994eb51c2be" providerId="LiveId" clId="{A14F2AD8-375E-4106-80AD-C212ADFE3009}" dt="2019-05-26T13:18:22.084" v="12" actId="1076"/>
          <ac:spMkLst>
            <pc:docMk/>
            <pc:sldMk cId="95511798" sldId="265"/>
            <ac:spMk id="27" creationId="{A5636736-884D-4EBD-9E20-E9605CDE779F}"/>
          </ac:spMkLst>
        </pc:spChg>
        <pc:spChg chg="add del mod">
          <ac:chgData name="Joseph Cormier" userId="260f1994eb51c2be" providerId="LiveId" clId="{A14F2AD8-375E-4106-80AD-C212ADFE3009}" dt="2019-05-26T13:19:49.599" v="30" actId="1076"/>
          <ac:spMkLst>
            <pc:docMk/>
            <pc:sldMk cId="95511798" sldId="265"/>
            <ac:spMk id="37" creationId="{4FA8B837-1C61-4C3A-8771-AEAFF03DEE22}"/>
          </ac:spMkLst>
        </pc:spChg>
        <pc:spChg chg="mod">
          <ac:chgData name="Joseph Cormier" userId="260f1994eb51c2be" providerId="LiveId" clId="{A14F2AD8-375E-4106-80AD-C212ADFE3009}" dt="2019-05-26T13:19:46.885" v="29" actId="1076"/>
          <ac:spMkLst>
            <pc:docMk/>
            <pc:sldMk cId="95511798" sldId="265"/>
            <ac:spMk id="38" creationId="{B1E1F556-3146-4E85-967F-50231A4829F2}"/>
          </ac:spMkLst>
        </pc:spChg>
        <pc:spChg chg="mod">
          <ac:chgData name="Joseph Cormier" userId="260f1994eb51c2be" providerId="LiveId" clId="{A14F2AD8-375E-4106-80AD-C212ADFE3009}" dt="2019-05-26T13:18:50.596" v="18" actId="1076"/>
          <ac:spMkLst>
            <pc:docMk/>
            <pc:sldMk cId="95511798" sldId="265"/>
            <ac:spMk id="39" creationId="{35587B50-B9D6-4ADA-A471-2FE83EC54EF3}"/>
          </ac:spMkLst>
        </pc:spChg>
        <pc:spChg chg="mod">
          <ac:chgData name="Joseph Cormier" userId="260f1994eb51c2be" providerId="LiveId" clId="{A14F2AD8-375E-4106-80AD-C212ADFE3009}" dt="2019-05-26T13:18:50.596" v="18" actId="1076"/>
          <ac:spMkLst>
            <pc:docMk/>
            <pc:sldMk cId="95511798" sldId="265"/>
            <ac:spMk id="40" creationId="{D21C3BD5-D8B6-4960-83BB-8894806419A0}"/>
          </ac:spMkLst>
        </pc:spChg>
        <pc:spChg chg="mod">
          <ac:chgData name="Joseph Cormier" userId="260f1994eb51c2be" providerId="LiveId" clId="{A14F2AD8-375E-4106-80AD-C212ADFE3009}" dt="2019-05-26T13:18:46.120" v="17" actId="1076"/>
          <ac:spMkLst>
            <pc:docMk/>
            <pc:sldMk cId="95511798" sldId="265"/>
            <ac:spMk id="41" creationId="{9A6BA92B-3072-41D1-A570-6753A43414B3}"/>
          </ac:spMkLst>
        </pc:spChg>
        <pc:spChg chg="mod">
          <ac:chgData name="Joseph Cormier" userId="260f1994eb51c2be" providerId="LiveId" clId="{A14F2AD8-375E-4106-80AD-C212ADFE3009}" dt="2019-05-26T13:19:57.210" v="32" actId="1076"/>
          <ac:spMkLst>
            <pc:docMk/>
            <pc:sldMk cId="95511798" sldId="265"/>
            <ac:spMk id="42" creationId="{FEC0640E-77D6-4EFA-A3BC-43E39548988C}"/>
          </ac:spMkLst>
        </pc:spChg>
        <pc:spChg chg="mod">
          <ac:chgData name="Joseph Cormier" userId="260f1994eb51c2be" providerId="LiveId" clId="{A14F2AD8-375E-4106-80AD-C212ADFE3009}" dt="2019-05-26T13:19:52.502" v="31" actId="1076"/>
          <ac:spMkLst>
            <pc:docMk/>
            <pc:sldMk cId="95511798" sldId="265"/>
            <ac:spMk id="43" creationId="{926210C6-A9C4-4270-9378-3A426BDD8F78}"/>
          </ac:spMkLst>
        </pc:spChg>
        <pc:picChg chg="mod">
          <ac:chgData name="Joseph Cormier" userId="260f1994eb51c2be" providerId="LiveId" clId="{A14F2AD8-375E-4106-80AD-C212ADFE3009}" dt="2019-05-26T13:19:44.527" v="28" actId="1076"/>
          <ac:picMkLst>
            <pc:docMk/>
            <pc:sldMk cId="95511798" sldId="265"/>
            <ac:picMk id="3" creationId="{70E193F8-F17A-4E37-8E0D-D8F85F3A538A}"/>
          </ac:picMkLst>
        </pc:picChg>
        <pc:cxnChg chg="mod">
          <ac:chgData name="Joseph Cormier" userId="260f1994eb51c2be" providerId="LiveId" clId="{A14F2AD8-375E-4106-80AD-C212ADFE3009}" dt="2019-05-26T13:17:59.552" v="7" actId="1076"/>
          <ac:cxnSpMkLst>
            <pc:docMk/>
            <pc:sldMk cId="95511798" sldId="265"/>
            <ac:cxnSpMk id="24" creationId="{626295D0-F742-4274-BD54-7706D6D936AA}"/>
          </ac:cxnSpMkLst>
        </pc:cxnChg>
        <pc:cxnChg chg="mod">
          <ac:chgData name="Joseph Cormier" userId="260f1994eb51c2be" providerId="LiveId" clId="{A14F2AD8-375E-4106-80AD-C212ADFE3009}" dt="2019-05-26T13:18:16.150" v="10" actId="1076"/>
          <ac:cxnSpMkLst>
            <pc:docMk/>
            <pc:sldMk cId="95511798" sldId="265"/>
            <ac:cxnSpMk id="25" creationId="{08E464CE-ED46-4A83-B178-F1EABE4673B5}"/>
          </ac:cxnSpMkLst>
        </pc:cxnChg>
        <pc:cxnChg chg="del">
          <ac:chgData name="Joseph Cormier" userId="260f1994eb51c2be" providerId="LiveId" clId="{A14F2AD8-375E-4106-80AD-C212ADFE3009}" dt="2019-05-26T13:19:33.503" v="23" actId="478"/>
          <ac:cxnSpMkLst>
            <pc:docMk/>
            <pc:sldMk cId="95511798" sldId="265"/>
            <ac:cxnSpMk id="29" creationId="{D537A79A-40E6-41D0-95C4-60C8134C5AE3}"/>
          </ac:cxnSpMkLst>
        </pc:cxnChg>
        <pc:cxnChg chg="del">
          <ac:chgData name="Joseph Cormier" userId="260f1994eb51c2be" providerId="LiveId" clId="{A14F2AD8-375E-4106-80AD-C212ADFE3009}" dt="2019-05-26T13:19:36.174" v="24" actId="478"/>
          <ac:cxnSpMkLst>
            <pc:docMk/>
            <pc:sldMk cId="95511798" sldId="265"/>
            <ac:cxnSpMk id="35" creationId="{1ED3BDBB-3FCA-4854-9E35-A74DA3AE9C58}"/>
          </ac:cxnSpMkLst>
        </pc:cxnChg>
        <pc:cxnChg chg="mod">
          <ac:chgData name="Joseph Cormier" userId="260f1994eb51c2be" providerId="LiveId" clId="{A14F2AD8-375E-4106-80AD-C212ADFE3009}" dt="2019-05-26T13:18:38.708" v="15" actId="14100"/>
          <ac:cxnSpMkLst>
            <pc:docMk/>
            <pc:sldMk cId="95511798" sldId="265"/>
            <ac:cxnSpMk id="45" creationId="{CBE2B1C9-8F72-47C0-99DE-7812B359CED4}"/>
          </ac:cxnSpMkLst>
        </pc:cxnChg>
      </pc:sldChg>
      <pc:sldChg chg="modSp">
        <pc:chgData name="Joseph Cormier" userId="260f1994eb51c2be" providerId="LiveId" clId="{A14F2AD8-375E-4106-80AD-C212ADFE3009}" dt="2019-05-26T13:17:29.531" v="6" actId="1076"/>
        <pc:sldMkLst>
          <pc:docMk/>
          <pc:sldMk cId="3087037937" sldId="273"/>
        </pc:sldMkLst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0" creationId="{6F6991EA-F794-4905-83B0-7B6C8620C5E4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1" creationId="{4C81C5EA-CB96-4CBA-8310-E8D9BB76D93F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2" creationId="{EB3D94BB-2DEF-405F-984A-1F098B77FD10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6" creationId="{7A39D624-D8E0-4D71-B6CF-74DE06E66C9E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7" creationId="{05D9D978-FE87-4E2E-893F-4379E6822DA6}"/>
          </ac:spMkLst>
        </pc:spChg>
        <pc:cxnChg chg="mod">
          <ac:chgData name="Joseph Cormier" userId="260f1994eb51c2be" providerId="LiveId" clId="{A14F2AD8-375E-4106-80AD-C212ADFE3009}" dt="2019-05-26T13:17:29.531" v="6" actId="1076"/>
          <ac:cxnSpMkLst>
            <pc:docMk/>
            <pc:sldMk cId="3087037937" sldId="273"/>
            <ac:cxnSpMk id="4" creationId="{F609D464-FD67-45F9-88D2-D449D9EBCEB1}"/>
          </ac:cxnSpMkLst>
        </pc:cxnChg>
        <pc:cxnChg chg="mod">
          <ac:chgData name="Joseph Cormier" userId="260f1994eb51c2be" providerId="LiveId" clId="{A14F2AD8-375E-4106-80AD-C212ADFE3009}" dt="2019-05-26T13:17:29.531" v="6" actId="1076"/>
          <ac:cxnSpMkLst>
            <pc:docMk/>
            <pc:sldMk cId="3087037937" sldId="273"/>
            <ac:cxnSpMk id="5" creationId="{B2212D6D-0D9E-4CE5-B627-B31D20904C90}"/>
          </ac:cxnSpMkLst>
        </pc:cxnChg>
        <pc:cxnChg chg="mod">
          <ac:chgData name="Joseph Cormier" userId="260f1994eb51c2be" providerId="LiveId" clId="{A14F2AD8-375E-4106-80AD-C212ADFE3009}" dt="2019-05-26T13:17:29.531" v="6" actId="1076"/>
          <ac:cxnSpMkLst>
            <pc:docMk/>
            <pc:sldMk cId="3087037937" sldId="273"/>
            <ac:cxnSpMk id="18" creationId="{5FD4D2E3-9226-4385-A301-AD12B8C2E446}"/>
          </ac:cxnSpMkLst>
        </pc:cxnChg>
      </pc:sldChg>
    </pc:docChg>
  </pc:docChgLst>
  <pc:docChgLst>
    <pc:chgData name="Joseph Cormier" userId="260f1994eb51c2be" providerId="LiveId" clId="{0D63FAD0-1E96-41F4-8DE7-D6D640650767}"/>
    <pc:docChg chg="custSel modSld">
      <pc:chgData name="Joseph Cormier" userId="260f1994eb51c2be" providerId="LiveId" clId="{0D63FAD0-1E96-41F4-8DE7-D6D640650767}" dt="2019-08-03T17:12:35.432" v="5" actId="1076"/>
      <pc:docMkLst>
        <pc:docMk/>
      </pc:docMkLst>
      <pc:sldChg chg="addSp delSp modSp">
        <pc:chgData name="Joseph Cormier" userId="260f1994eb51c2be" providerId="LiveId" clId="{0D63FAD0-1E96-41F4-8DE7-D6D640650767}" dt="2019-08-03T17:12:35.432" v="5" actId="1076"/>
        <pc:sldMkLst>
          <pc:docMk/>
          <pc:sldMk cId="3057194620" sldId="257"/>
        </pc:sldMkLst>
        <pc:spChg chg="del">
          <ac:chgData name="Joseph Cormier" userId="260f1994eb51c2be" providerId="LiveId" clId="{0D63FAD0-1E96-41F4-8DE7-D6D640650767}" dt="2019-08-03T17:12:10.223" v="0" actId="478"/>
          <ac:spMkLst>
            <pc:docMk/>
            <pc:sldMk cId="3057194620" sldId="257"/>
            <ac:spMk id="2" creationId="{31D0E683-8624-4860-B1A2-D5DD7D8C36A4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3" creationId="{77773D74-6CE6-4F95-970B-36E28D52A2CD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" creationId="{AFA98B48-5342-4FD5-8B69-4E176B904AC3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5" creationId="{D38D0B98-2729-4E4C-A710-8CE4EBD84684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6" creationId="{77752203-8DEC-4652-A3A4-3C37D69EBB30}"/>
          </ac:spMkLst>
        </pc:spChg>
        <pc:spChg chg="del mod">
          <ac:chgData name="Joseph Cormier" userId="260f1994eb51c2be" providerId="LiveId" clId="{0D63FAD0-1E96-41F4-8DE7-D6D640650767}" dt="2019-08-03T17:12:27.359" v="3" actId="478"/>
          <ac:spMkLst>
            <pc:docMk/>
            <pc:sldMk cId="3057194620" sldId="257"/>
            <ac:spMk id="7" creationId="{5F479C11-A074-435C-B8DA-840F7521B5D0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8" creationId="{F0AB6765-7461-4875-AB74-5BE08B335C72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0" creationId="{D639CE62-D98D-4A03-8736-6EF5C4498976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1" creationId="{37165866-E557-49BA-9CAA-9CC2FA8C1375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2" creationId="{851283E8-F4E1-4C3D-8BC7-964234EE5083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4" creationId="{052241A0-AA37-4D1E-A8EF-1E72004CDF0F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5" creationId="{0C95F827-8403-4D1F-BBC5-FE1ED0CC8C97}"/>
          </ac:spMkLst>
        </pc:spChg>
        <pc:spChg chg="add del mod">
          <ac:chgData name="Joseph Cormier" userId="260f1994eb51c2be" providerId="LiveId" clId="{0D63FAD0-1E96-41F4-8DE7-D6D640650767}" dt="2019-08-03T17:12:12.399" v="1" actId="478"/>
          <ac:spMkLst>
            <pc:docMk/>
            <pc:sldMk cId="3057194620" sldId="257"/>
            <ac:spMk id="16" creationId="{7F978E93-1AD8-4D17-A4A4-61410AEF5B3B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20" creationId="{0EC7347B-8E54-4DAE-8B01-184202D9882B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38" creationId="{18A637DF-0AAD-4CA5-9CFF-97990EF604EE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39" creationId="{12D93369-E709-4D04-BD49-60D448DB60E6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0" creationId="{1E757D6A-0DD9-475D-89D7-FF21599A55F9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1" creationId="{4958AEF9-5F44-482A-846C-95DF75245EA3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2" creationId="{91B601A7-2D53-4A90-9F05-139F83AF14C6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50" creationId="{499310D1-7CF6-40E5-9ACB-7F2CD047845D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59" creationId="{60CA31E7-C436-4968-9BD8-9BBFD5CE1CFF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64" creationId="{7FBC4FBE-0A19-4632-87E5-704EE9A29E9C}"/>
          </ac:spMkLst>
        </pc:sp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13" creationId="{288613D1-9C58-477F-AE13-D758D7C198ED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19" creationId="{B6935061-E02E-446E-98F7-544A320E346D}"/>
          </ac:cxnSpMkLst>
        </pc:cxnChg>
        <pc:cxnChg chg="del">
          <ac:chgData name="Joseph Cormier" userId="260f1994eb51c2be" providerId="LiveId" clId="{0D63FAD0-1E96-41F4-8DE7-D6D640650767}" dt="2019-08-03T17:12:30.240" v="4" actId="478"/>
          <ac:cxnSpMkLst>
            <pc:docMk/>
            <pc:sldMk cId="3057194620" sldId="257"/>
            <ac:cxnSpMk id="31" creationId="{C3B4E8B9-28C9-474C-8C47-2F8229249D3B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32" creationId="{497EE82F-E909-4EFF-8B86-F3380ADCB184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36" creationId="{A75A37BC-9B2B-49BF-BC5F-410912A6BB8D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44" creationId="{3E1DC244-98B0-4775-8259-3D22C93BB03A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54" creationId="{C57B7F2E-8672-44E3-B3AF-4119540C1FEC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56" creationId="{9AF8FF80-6E67-4A30-858D-0566E526A15F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61" creationId="{E1645BAD-8CA3-46EA-B8D3-995F429CAF58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63" creationId="{9BC17A53-DABE-4A97-B3FD-7AEA97662D73}"/>
          </ac:cxnSpMkLst>
        </pc:cxnChg>
      </pc:sldChg>
    </pc:docChg>
  </pc:docChgLst>
  <pc:docChgLst>
    <pc:chgData name="Joseph Cormier" userId="260f1994eb51c2be" providerId="LiveId" clId="{1546E56C-2862-4695-ADB1-E6693289BA12}"/>
    <pc:docChg chg="undo custSel addSld delSld modSld sldOrd">
      <pc:chgData name="Joseph Cormier" userId="260f1994eb51c2be" providerId="LiveId" clId="{1546E56C-2862-4695-ADB1-E6693289BA12}" dt="2020-03-23T17:17:04.698" v="454" actId="478"/>
      <pc:docMkLst>
        <pc:docMk/>
      </pc:docMkLst>
      <pc:sldChg chg="delSp modSp">
        <pc:chgData name="Joseph Cormier" userId="260f1994eb51c2be" providerId="LiveId" clId="{1546E56C-2862-4695-ADB1-E6693289BA12}" dt="2020-03-23T17:17:04.698" v="454" actId="478"/>
        <pc:sldMkLst>
          <pc:docMk/>
          <pc:sldMk cId="95511798" sldId="265"/>
        </pc:sldMkLst>
        <pc:spChg chg="del">
          <ac:chgData name="Joseph Cormier" userId="260f1994eb51c2be" providerId="LiveId" clId="{1546E56C-2862-4695-ADB1-E6693289BA12}" dt="2020-03-23T17:17:02.097" v="451" actId="478"/>
          <ac:spMkLst>
            <pc:docMk/>
            <pc:sldMk cId="95511798" sldId="265"/>
            <ac:spMk id="39" creationId="{35587B50-B9D6-4ADA-A471-2FE83EC54EF3}"/>
          </ac:spMkLst>
        </pc:spChg>
        <pc:spChg chg="del mod">
          <ac:chgData name="Joseph Cormier" userId="260f1994eb51c2be" providerId="LiveId" clId="{1546E56C-2862-4695-ADB1-E6693289BA12}" dt="2020-03-23T17:17:03.386" v="453" actId="478"/>
          <ac:spMkLst>
            <pc:docMk/>
            <pc:sldMk cId="95511798" sldId="265"/>
            <ac:spMk id="40" creationId="{D21C3BD5-D8B6-4960-83BB-8894806419A0}"/>
          </ac:spMkLst>
        </pc:spChg>
        <pc:spChg chg="del mod">
          <ac:chgData name="Joseph Cormier" userId="260f1994eb51c2be" providerId="LiveId" clId="{1546E56C-2862-4695-ADB1-E6693289BA12}" dt="2020-03-23T17:17:04.698" v="454" actId="478"/>
          <ac:spMkLst>
            <pc:docMk/>
            <pc:sldMk cId="95511798" sldId="265"/>
            <ac:spMk id="41" creationId="{9A6BA92B-3072-41D1-A570-6753A43414B3}"/>
          </ac:spMkLst>
        </pc:spChg>
        <pc:cxnChg chg="mod">
          <ac:chgData name="Joseph Cormier" userId="260f1994eb51c2be" providerId="LiveId" clId="{1546E56C-2862-4695-ADB1-E6693289BA12}" dt="2020-03-23T17:16:47.643" v="449" actId="14100"/>
          <ac:cxnSpMkLst>
            <pc:docMk/>
            <pc:sldMk cId="95511798" sldId="265"/>
            <ac:cxnSpMk id="45" creationId="{CBE2B1C9-8F72-47C0-99DE-7812B359CED4}"/>
          </ac:cxnSpMkLst>
        </pc:cxnChg>
      </pc:sldChg>
      <pc:sldChg chg="addSp modSp del">
        <pc:chgData name="Joseph Cormier" userId="260f1994eb51c2be" providerId="LiveId" clId="{1546E56C-2862-4695-ADB1-E6693289BA12}" dt="2020-03-23T17:16:25.272" v="447" actId="2696"/>
        <pc:sldMkLst>
          <pc:docMk/>
          <pc:sldMk cId="3087037937" sldId="273"/>
        </pc:sldMkLst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9" creationId="{BF2A1B1D-FE2A-431B-9276-96DAD6D1197B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13" creationId="{ABAEFFE3-A336-45BD-B960-4F1D62FCFD84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21" creationId="{43E0B2D2-995A-45BA-8CA0-746EB30ADA94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22" creationId="{AC82D6EB-D432-40EB-BF5B-A6D7453CFA31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23" creationId="{DE523630-1F21-41D1-8BD9-F61CEE56D18A}"/>
          </ac:spMkLst>
        </pc:spChg>
        <pc:picChg chg="add mod">
          <ac:chgData name="Joseph Cormier" userId="260f1994eb51c2be" providerId="LiveId" clId="{1546E56C-2862-4695-ADB1-E6693289BA12}" dt="2020-03-23T17:15:48.924" v="438" actId="688"/>
          <ac:picMkLst>
            <pc:docMk/>
            <pc:sldMk cId="3087037937" sldId="273"/>
            <ac:picMk id="3" creationId="{75315E69-B9DF-4282-8DB9-FA7E19114E1A}"/>
          </ac:picMkLst>
        </pc:picChg>
        <pc:picChg chg="mod">
          <ac:chgData name="Joseph Cormier" userId="260f1994eb51c2be" providerId="LiveId" clId="{1546E56C-2862-4695-ADB1-E6693289BA12}" dt="2020-03-23T17:15:40.984" v="435" actId="688"/>
          <ac:picMkLst>
            <pc:docMk/>
            <pc:sldMk cId="3087037937" sldId="273"/>
            <ac:picMk id="6" creationId="{2183A39B-4B13-446E-896C-EDFEE648D35B}"/>
          </ac:picMkLst>
        </pc:picChg>
      </pc:sldChg>
      <pc:sldChg chg="add">
        <pc:chgData name="Joseph Cormier" userId="260f1994eb51c2be" providerId="LiveId" clId="{1546E56C-2862-4695-ADB1-E6693289BA12}" dt="2020-03-23T17:16:28.608" v="448"/>
        <pc:sldMkLst>
          <pc:docMk/>
          <pc:sldMk cId="4064384370" sldId="273"/>
        </pc:sldMkLst>
      </pc:sldChg>
      <pc:sldChg chg="delSp">
        <pc:chgData name="Joseph Cormier" userId="260f1994eb51c2be" providerId="LiveId" clId="{1546E56C-2862-4695-ADB1-E6693289BA12}" dt="2020-03-10T15:38:25.084" v="3" actId="478"/>
        <pc:sldMkLst>
          <pc:docMk/>
          <pc:sldMk cId="1038984519" sldId="277"/>
        </pc:sldMkLst>
        <pc:spChg chg="del">
          <ac:chgData name="Joseph Cormier" userId="260f1994eb51c2be" providerId="LiveId" clId="{1546E56C-2862-4695-ADB1-E6693289BA12}" dt="2020-03-10T15:38:22.787" v="2" actId="478"/>
          <ac:spMkLst>
            <pc:docMk/>
            <pc:sldMk cId="1038984519" sldId="277"/>
            <ac:spMk id="45" creationId="{100B4883-B0F4-477D-BF7C-D0CA1F199E42}"/>
          </ac:spMkLst>
        </pc:spChg>
        <pc:spChg chg="del">
          <ac:chgData name="Joseph Cormier" userId="260f1994eb51c2be" providerId="LiveId" clId="{1546E56C-2862-4695-ADB1-E6693289BA12}" dt="2020-03-10T15:38:25.084" v="3" actId="478"/>
          <ac:spMkLst>
            <pc:docMk/>
            <pc:sldMk cId="1038984519" sldId="277"/>
            <ac:spMk id="47" creationId="{4629EFEB-08FC-4015-AA17-21424D429F6D}"/>
          </ac:spMkLst>
        </pc:spChg>
        <pc:cxnChg chg="del">
          <ac:chgData name="Joseph Cormier" userId="260f1994eb51c2be" providerId="LiveId" clId="{1546E56C-2862-4695-ADB1-E6693289BA12}" dt="2020-03-10T15:38:20.649" v="1" actId="478"/>
          <ac:cxnSpMkLst>
            <pc:docMk/>
            <pc:sldMk cId="1038984519" sldId="277"/>
            <ac:cxnSpMk id="40" creationId="{73122A9A-0E5B-45E6-8482-3C73A9334D2D}"/>
          </ac:cxnSpMkLst>
        </pc:cxnChg>
        <pc:cxnChg chg="del">
          <ac:chgData name="Joseph Cormier" userId="260f1994eb51c2be" providerId="LiveId" clId="{1546E56C-2862-4695-ADB1-E6693289BA12}" dt="2020-03-10T15:38:19.958" v="0" actId="478"/>
          <ac:cxnSpMkLst>
            <pc:docMk/>
            <pc:sldMk cId="1038984519" sldId="277"/>
            <ac:cxnSpMk id="41" creationId="{1A1E5B2A-809A-4D4A-9C90-9CA4A76930E1}"/>
          </ac:cxnSpMkLst>
        </pc:cxnChg>
      </pc:sldChg>
      <pc:sldChg chg="addSp modSp add">
        <pc:chgData name="Joseph Cormier" userId="260f1994eb51c2be" providerId="LiveId" clId="{1546E56C-2862-4695-ADB1-E6693289BA12}" dt="2020-03-10T15:38:48.345" v="27" actId="20577"/>
        <pc:sldMkLst>
          <pc:docMk/>
          <pc:sldMk cId="2516041938" sldId="279"/>
        </pc:sldMkLst>
        <pc:spChg chg="add mod">
          <ac:chgData name="Joseph Cormier" userId="260f1994eb51c2be" providerId="LiveId" clId="{1546E56C-2862-4695-ADB1-E6693289BA12}" dt="2020-03-10T15:38:48.345" v="27" actId="20577"/>
          <ac:spMkLst>
            <pc:docMk/>
            <pc:sldMk cId="2516041938" sldId="279"/>
            <ac:spMk id="2" creationId="{CCD9DB29-93E6-4214-B6F6-62CBA248C106}"/>
          </ac:spMkLst>
        </pc:spChg>
        <pc:spChg chg="add mod">
          <ac:chgData name="Joseph Cormier" userId="260f1994eb51c2be" providerId="LiveId" clId="{1546E56C-2862-4695-ADB1-E6693289BA12}" dt="2020-03-10T15:38:43.609" v="8"/>
          <ac:spMkLst>
            <pc:docMk/>
            <pc:sldMk cId="2516041938" sldId="279"/>
            <ac:spMk id="3" creationId="{97A28BD3-B634-4D4E-8F59-882C6C4B0A9C}"/>
          </ac:spMkLst>
        </pc:spChg>
      </pc:sldChg>
      <pc:sldChg chg="addSp delSp modSp add">
        <pc:chgData name="Joseph Cormier" userId="260f1994eb51c2be" providerId="LiveId" clId="{1546E56C-2862-4695-ADB1-E6693289BA12}" dt="2020-03-11T17:23:11.828" v="430" actId="1076"/>
        <pc:sldMkLst>
          <pc:docMk/>
          <pc:sldMk cId="3327143101" sldId="280"/>
        </pc:sldMkLst>
        <pc:spChg chg="add del mod">
          <ac:chgData name="Joseph Cormier" userId="260f1994eb51c2be" providerId="LiveId" clId="{1546E56C-2862-4695-ADB1-E6693289BA12}" dt="2020-03-11T17:14:06.851" v="240" actId="478"/>
          <ac:spMkLst>
            <pc:docMk/>
            <pc:sldMk cId="3327143101" sldId="280"/>
            <ac:spMk id="4" creationId="{4E9D523C-5E4F-408F-A2A0-98D7093528F1}"/>
          </ac:spMkLst>
        </pc:spChg>
        <pc:spChg chg="add mod">
          <ac:chgData name="Joseph Cormier" userId="260f1994eb51c2be" providerId="LiveId" clId="{1546E56C-2862-4695-ADB1-E6693289BA12}" dt="2020-03-11T17:15:28.367" v="275" actId="1076"/>
          <ac:spMkLst>
            <pc:docMk/>
            <pc:sldMk cId="3327143101" sldId="280"/>
            <ac:spMk id="5" creationId="{7F8818D3-7A15-44AB-9C03-449353581E51}"/>
          </ac:spMkLst>
        </pc:spChg>
        <pc:spChg chg="add mod">
          <ac:chgData name="Joseph Cormier" userId="260f1994eb51c2be" providerId="LiveId" clId="{1546E56C-2862-4695-ADB1-E6693289BA12}" dt="2020-03-11T17:15:35.302" v="279" actId="1076"/>
          <ac:spMkLst>
            <pc:docMk/>
            <pc:sldMk cId="3327143101" sldId="280"/>
            <ac:spMk id="6" creationId="{125A880F-4168-48D5-8BE7-81FE80937839}"/>
          </ac:spMkLst>
        </pc:spChg>
        <pc:spChg chg="add mod">
          <ac:chgData name="Joseph Cormier" userId="260f1994eb51c2be" providerId="LiveId" clId="{1546E56C-2862-4695-ADB1-E6693289BA12}" dt="2020-03-11T17:15:59.590" v="334" actId="1076"/>
          <ac:spMkLst>
            <pc:docMk/>
            <pc:sldMk cId="3327143101" sldId="280"/>
            <ac:spMk id="7" creationId="{082A3C34-480B-4DA4-A4D8-7EA926A4D32D}"/>
          </ac:spMkLst>
        </pc:spChg>
        <pc:spChg chg="add mod">
          <ac:chgData name="Joseph Cormier" userId="260f1994eb51c2be" providerId="LiveId" clId="{1546E56C-2862-4695-ADB1-E6693289BA12}" dt="2020-03-11T17:16:56.379" v="418" actId="20577"/>
          <ac:spMkLst>
            <pc:docMk/>
            <pc:sldMk cId="3327143101" sldId="280"/>
            <ac:spMk id="8" creationId="{A7544EBA-2175-49A6-A19D-95CDDB32C39A}"/>
          </ac:spMkLst>
        </pc:spChg>
        <pc:spChg chg="add mod">
          <ac:chgData name="Joseph Cormier" userId="260f1994eb51c2be" providerId="LiveId" clId="{1546E56C-2862-4695-ADB1-E6693289BA12}" dt="2020-03-11T17:16:08.453" v="337" actId="1076"/>
          <ac:spMkLst>
            <pc:docMk/>
            <pc:sldMk cId="3327143101" sldId="280"/>
            <ac:spMk id="9" creationId="{7DD68687-2AF2-4A03-8A70-65276D807FD2}"/>
          </ac:spMkLst>
        </pc:spChg>
        <pc:spChg chg="add mod">
          <ac:chgData name="Joseph Cormier" userId="260f1994eb51c2be" providerId="LiveId" clId="{1546E56C-2862-4695-ADB1-E6693289BA12}" dt="2020-03-11T17:16:08.453" v="337" actId="1076"/>
          <ac:spMkLst>
            <pc:docMk/>
            <pc:sldMk cId="3327143101" sldId="280"/>
            <ac:spMk id="10" creationId="{D915DB85-B1EC-4097-B486-D3AC0C716E63}"/>
          </ac:spMkLst>
        </pc:spChg>
        <pc:spChg chg="add mod">
          <ac:chgData name="Joseph Cormier" userId="260f1994eb51c2be" providerId="LiveId" clId="{1546E56C-2862-4695-ADB1-E6693289BA12}" dt="2020-03-11T17:17:05.122" v="420" actId="1076"/>
          <ac:spMkLst>
            <pc:docMk/>
            <pc:sldMk cId="3327143101" sldId="280"/>
            <ac:spMk id="11" creationId="{7410BA4F-1772-41E7-BDEB-8B835B66DD87}"/>
          </ac:spMkLst>
        </pc:spChg>
        <pc:spChg chg="add del mod">
          <ac:chgData name="Joseph Cormier" userId="260f1994eb51c2be" providerId="LiveId" clId="{1546E56C-2862-4695-ADB1-E6693289BA12}" dt="2020-03-11T17:22:45.914" v="426" actId="478"/>
          <ac:spMkLst>
            <pc:docMk/>
            <pc:sldMk cId="3327143101" sldId="280"/>
            <ac:spMk id="12" creationId="{86D90029-8C56-4301-AF72-5A3193108700}"/>
          </ac:spMkLst>
        </pc:spChg>
        <pc:spChg chg="add mod">
          <ac:chgData name="Joseph Cormier" userId="260f1994eb51c2be" providerId="LiveId" clId="{1546E56C-2862-4695-ADB1-E6693289BA12}" dt="2020-03-11T17:23:11.828" v="430" actId="1076"/>
          <ac:spMkLst>
            <pc:docMk/>
            <pc:sldMk cId="3327143101" sldId="280"/>
            <ac:spMk id="13" creationId="{A6DA7256-3F72-4CBF-984D-EF935BF98EB2}"/>
          </ac:spMkLst>
        </pc:spChg>
        <pc:spChg chg="add mod">
          <ac:chgData name="Joseph Cormier" userId="260f1994eb51c2be" providerId="LiveId" clId="{1546E56C-2862-4695-ADB1-E6693289BA12}" dt="2020-03-11T17:23:07.923" v="429" actId="1076"/>
          <ac:spMkLst>
            <pc:docMk/>
            <pc:sldMk cId="3327143101" sldId="280"/>
            <ac:spMk id="14" creationId="{47B67F51-2354-4751-9355-3A8CF9DC9741}"/>
          </ac:spMkLst>
        </pc:spChg>
        <pc:picChg chg="add mod">
          <ac:chgData name="Joseph Cormier" userId="260f1994eb51c2be" providerId="LiveId" clId="{1546E56C-2862-4695-ADB1-E6693289BA12}" dt="2020-03-11T17:14:25.328" v="245" actId="1076"/>
          <ac:picMkLst>
            <pc:docMk/>
            <pc:sldMk cId="3327143101" sldId="280"/>
            <ac:picMk id="2" creationId="{FF33666B-E110-459B-88A7-ECEF14E91856}"/>
          </ac:picMkLst>
        </pc:picChg>
        <pc:picChg chg="add mod">
          <ac:chgData name="Joseph Cormier" userId="260f1994eb51c2be" providerId="LiveId" clId="{1546E56C-2862-4695-ADB1-E6693289BA12}" dt="2020-03-11T17:14:46.605" v="268" actId="1076"/>
          <ac:picMkLst>
            <pc:docMk/>
            <pc:sldMk cId="3327143101" sldId="280"/>
            <ac:picMk id="3" creationId="{716FCA89-7332-4BDD-872F-5ED74FAD5D8B}"/>
          </ac:picMkLst>
        </pc:picChg>
      </pc:sldChg>
      <pc:sldChg chg="add">
        <pc:chgData name="Joseph Cormier" userId="260f1994eb51c2be" providerId="LiveId" clId="{1546E56C-2862-4695-ADB1-E6693289BA12}" dt="2020-03-10T15:38:39.589" v="6"/>
        <pc:sldMkLst>
          <pc:docMk/>
          <pc:sldMk cId="3222795141" sldId="281"/>
        </pc:sldMkLst>
      </pc:sldChg>
      <pc:sldChg chg="addSp delSp modSp add">
        <pc:chgData name="Joseph Cormier" userId="260f1994eb51c2be" providerId="LiveId" clId="{1546E56C-2862-4695-ADB1-E6693289BA12}" dt="2020-03-10T15:42:24.240" v="88" actId="478"/>
        <pc:sldMkLst>
          <pc:docMk/>
          <pc:sldMk cId="3996114811" sldId="282"/>
        </pc:sldMkLst>
        <pc:spChg chg="del">
          <ac:chgData name="Joseph Cormier" userId="260f1994eb51c2be" providerId="LiveId" clId="{1546E56C-2862-4695-ADB1-E6693289BA12}" dt="2020-03-10T15:38:59.359" v="31" actId="478"/>
          <ac:spMkLst>
            <pc:docMk/>
            <pc:sldMk cId="3996114811" sldId="282"/>
            <ac:spMk id="2" creationId="{8119163F-8D91-4B7B-9F47-498726FD3580}"/>
          </ac:spMkLst>
        </pc:spChg>
        <pc:spChg chg="del">
          <ac:chgData name="Joseph Cormier" userId="260f1994eb51c2be" providerId="LiveId" clId="{1546E56C-2862-4695-ADB1-E6693289BA12}" dt="2020-03-10T15:42:22.706" v="87" actId="478"/>
          <ac:spMkLst>
            <pc:docMk/>
            <pc:sldMk cId="3996114811" sldId="282"/>
            <ac:spMk id="5" creationId="{9B3D1397-9ED0-463F-ABE0-27F0B1237FF8}"/>
          </ac:spMkLst>
        </pc:spChg>
        <pc:spChg chg="add del mod">
          <ac:chgData name="Joseph Cormier" userId="260f1994eb51c2be" providerId="LiveId" clId="{1546E56C-2862-4695-ADB1-E6693289BA12}" dt="2020-03-10T15:39:00.880" v="32" actId="478"/>
          <ac:spMkLst>
            <pc:docMk/>
            <pc:sldMk cId="3996114811" sldId="282"/>
            <ac:spMk id="8" creationId="{10E4EDEF-435C-421A-9224-27C025726A31}"/>
          </ac:spMkLst>
        </pc:spChg>
        <pc:spChg chg="del">
          <ac:chgData name="Joseph Cormier" userId="260f1994eb51c2be" providerId="LiveId" clId="{1546E56C-2862-4695-ADB1-E6693289BA12}" dt="2020-03-10T15:42:22.706" v="87" actId="478"/>
          <ac:spMkLst>
            <pc:docMk/>
            <pc:sldMk cId="3996114811" sldId="282"/>
            <ac:spMk id="14" creationId="{59A67437-27AE-4D3E-A8F0-6666E03F1129}"/>
          </ac:spMkLst>
        </pc:spChg>
        <pc:spChg chg="del">
          <ac:chgData name="Joseph Cormier" userId="260f1994eb51c2be" providerId="LiveId" clId="{1546E56C-2862-4695-ADB1-E6693289BA12}" dt="2020-03-10T15:42:22.706" v="87" actId="478"/>
          <ac:spMkLst>
            <pc:docMk/>
            <pc:sldMk cId="3996114811" sldId="282"/>
            <ac:spMk id="15" creationId="{0D9CA4E9-5E98-4146-A42F-78E11A8A3159}"/>
          </ac:spMkLst>
        </pc:spChg>
        <pc:spChg chg="mod">
          <ac:chgData name="Joseph Cormier" userId="260f1994eb51c2be" providerId="LiveId" clId="{1546E56C-2862-4695-ADB1-E6693289BA12}" dt="2020-03-10T15:39:11.206" v="33" actId="1076"/>
          <ac:spMkLst>
            <pc:docMk/>
            <pc:sldMk cId="3996114811" sldId="282"/>
            <ac:spMk id="19" creationId="{76E829DB-C22B-4913-B1BC-17A387040DD0}"/>
          </ac:spMkLst>
        </pc:spChg>
        <pc:spChg chg="mod">
          <ac:chgData name="Joseph Cormier" userId="260f1994eb51c2be" providerId="LiveId" clId="{1546E56C-2862-4695-ADB1-E6693289BA12}" dt="2020-03-10T15:39:11.206" v="33" actId="1076"/>
          <ac:spMkLst>
            <pc:docMk/>
            <pc:sldMk cId="3996114811" sldId="282"/>
            <ac:spMk id="20" creationId="{ABCCA007-51A3-4E9F-B54E-A4A942DF4B12}"/>
          </ac:spMkLst>
        </pc:spChg>
        <pc:spChg chg="mod">
          <ac:chgData name="Joseph Cormier" userId="260f1994eb51c2be" providerId="LiveId" clId="{1546E56C-2862-4695-ADB1-E6693289BA12}" dt="2020-03-10T15:42:04.709" v="78" actId="1076"/>
          <ac:spMkLst>
            <pc:docMk/>
            <pc:sldMk cId="3996114811" sldId="282"/>
            <ac:spMk id="25" creationId="{77F10F3B-ADA2-4868-805B-B6B67AA1434E}"/>
          </ac:spMkLst>
        </pc:spChg>
        <pc:spChg chg="mod">
          <ac:chgData name="Joseph Cormier" userId="260f1994eb51c2be" providerId="LiveId" clId="{1546E56C-2862-4695-ADB1-E6693289BA12}" dt="2020-03-10T15:42:04.709" v="78" actId="1076"/>
          <ac:spMkLst>
            <pc:docMk/>
            <pc:sldMk cId="3996114811" sldId="282"/>
            <ac:spMk id="26" creationId="{89B58BA5-D7DA-45C2-81A4-F3F5460A14FF}"/>
          </ac:spMkLst>
        </pc:spChg>
        <pc:spChg chg="mod">
          <ac:chgData name="Joseph Cormier" userId="260f1994eb51c2be" providerId="LiveId" clId="{1546E56C-2862-4695-ADB1-E6693289BA12}" dt="2020-03-10T15:39:53.206" v="44" actId="1076"/>
          <ac:spMkLst>
            <pc:docMk/>
            <pc:sldMk cId="3996114811" sldId="282"/>
            <ac:spMk id="27" creationId="{22248890-0D8C-4BAB-8F61-004A8E239E4D}"/>
          </ac:spMkLst>
        </pc:spChg>
        <pc:spChg chg="mod">
          <ac:chgData name="Joseph Cormier" userId="260f1994eb51c2be" providerId="LiveId" clId="{1546E56C-2862-4695-ADB1-E6693289BA12}" dt="2020-03-10T15:39:58.841" v="47" actId="1076"/>
          <ac:spMkLst>
            <pc:docMk/>
            <pc:sldMk cId="3996114811" sldId="282"/>
            <ac:spMk id="28" creationId="{F6F0F39D-7CF8-4AF6-A934-243FA7042AEB}"/>
          </ac:spMkLst>
        </pc:spChg>
        <pc:spChg chg="del">
          <ac:chgData name="Joseph Cormier" userId="260f1994eb51c2be" providerId="LiveId" clId="{1546E56C-2862-4695-ADB1-E6693289BA12}" dt="2020-03-10T15:42:21.221" v="86" actId="478"/>
          <ac:spMkLst>
            <pc:docMk/>
            <pc:sldMk cId="3996114811" sldId="282"/>
            <ac:spMk id="30" creationId="{B6501BEB-0851-4459-91B3-35B9130F4D0E}"/>
          </ac:spMkLst>
        </pc:spChg>
        <pc:spChg chg="del">
          <ac:chgData name="Joseph Cormier" userId="260f1994eb51c2be" providerId="LiveId" clId="{1546E56C-2862-4695-ADB1-E6693289BA12}" dt="2020-03-10T15:42:20.655" v="85" actId="478"/>
          <ac:spMkLst>
            <pc:docMk/>
            <pc:sldMk cId="3996114811" sldId="282"/>
            <ac:spMk id="37" creationId="{721FC229-D513-4512-BDAC-68EE3F1385A8}"/>
          </ac:spMkLst>
        </pc:spChg>
        <pc:spChg chg="del">
          <ac:chgData name="Joseph Cormier" userId="260f1994eb51c2be" providerId="LiveId" clId="{1546E56C-2862-4695-ADB1-E6693289BA12}" dt="2020-03-10T15:42:20.655" v="85" actId="478"/>
          <ac:spMkLst>
            <pc:docMk/>
            <pc:sldMk cId="3996114811" sldId="282"/>
            <ac:spMk id="38" creationId="{9EF90CFA-A001-4C42-9303-BF9DD116BEFC}"/>
          </ac:spMkLst>
        </pc:spChg>
        <pc:spChg chg="mod topLvl">
          <ac:chgData name="Joseph Cormier" userId="260f1994eb51c2be" providerId="LiveId" clId="{1546E56C-2862-4695-ADB1-E6693289BA12}" dt="2020-03-10T15:41:51.204" v="76" actId="164"/>
          <ac:spMkLst>
            <pc:docMk/>
            <pc:sldMk cId="3996114811" sldId="282"/>
            <ac:spMk id="45" creationId="{100B4883-B0F4-477D-BF7C-D0CA1F199E42}"/>
          </ac:spMkLst>
        </pc:spChg>
        <pc:spChg chg="mod topLvl">
          <ac:chgData name="Joseph Cormier" userId="260f1994eb51c2be" providerId="LiveId" clId="{1546E56C-2862-4695-ADB1-E6693289BA12}" dt="2020-03-10T15:41:51.204" v="76" actId="164"/>
          <ac:spMkLst>
            <pc:docMk/>
            <pc:sldMk cId="3996114811" sldId="282"/>
            <ac:spMk id="47" creationId="{4629EFEB-08FC-4015-AA17-21424D429F6D}"/>
          </ac:spMkLst>
        </pc:spChg>
        <pc:spChg chg="mod">
          <ac:chgData name="Joseph Cormier" userId="260f1994eb51c2be" providerId="LiveId" clId="{1546E56C-2862-4695-ADB1-E6693289BA12}" dt="2020-03-10T15:42:13.042" v="82" actId="122"/>
          <ac:spMkLst>
            <pc:docMk/>
            <pc:sldMk cId="3996114811" sldId="282"/>
            <ac:spMk id="55" creationId="{094F768F-B93D-4472-A145-2587DCB680C3}"/>
          </ac:spMkLst>
        </pc:spChg>
        <pc:grpChg chg="add del mod">
          <ac:chgData name="Joseph Cormier" userId="260f1994eb51c2be" providerId="LiveId" clId="{1546E56C-2862-4695-ADB1-E6693289BA12}" dt="2020-03-10T15:40:23.672" v="53" actId="165"/>
          <ac:grpSpMkLst>
            <pc:docMk/>
            <pc:sldMk cId="3996114811" sldId="282"/>
            <ac:grpSpMk id="9" creationId="{20BA8417-92AB-4AC3-A691-3D72F91C3746}"/>
          </ac:grpSpMkLst>
        </pc:grpChg>
        <pc:grpChg chg="add del mod">
          <ac:chgData name="Joseph Cormier" userId="260f1994eb51c2be" providerId="LiveId" clId="{1546E56C-2862-4695-ADB1-E6693289BA12}" dt="2020-03-10T15:41:16.253" v="67" actId="165"/>
          <ac:grpSpMkLst>
            <pc:docMk/>
            <pc:sldMk cId="3996114811" sldId="282"/>
            <ac:grpSpMk id="21" creationId="{E1F81DDC-94DA-482E-9185-BAE818C696B3}"/>
          </ac:grpSpMkLst>
        </pc:grpChg>
        <pc:grpChg chg="add mod">
          <ac:chgData name="Joseph Cormier" userId="260f1994eb51c2be" providerId="LiveId" clId="{1546E56C-2862-4695-ADB1-E6693289BA12}" dt="2020-03-10T15:41:57.330" v="77" actId="1076"/>
          <ac:grpSpMkLst>
            <pc:docMk/>
            <pc:sldMk cId="3996114811" sldId="282"/>
            <ac:grpSpMk id="36" creationId="{80377222-A355-4AE4-BED6-1052D969E965}"/>
          </ac:grpSpMkLst>
        </pc:grpChg>
        <pc:picChg chg="del mod">
          <ac:chgData name="Joseph Cormier" userId="260f1994eb51c2be" providerId="LiveId" clId="{1546E56C-2862-4695-ADB1-E6693289BA12}" dt="2020-03-10T15:38:56.306" v="30" actId="478"/>
          <ac:picMkLst>
            <pc:docMk/>
            <pc:sldMk cId="3996114811" sldId="282"/>
            <ac:picMk id="3" creationId="{522954B2-5A33-43E3-8263-BA51C86C1DFA}"/>
          </ac:picMkLst>
        </pc:picChg>
        <pc:picChg chg="del">
          <ac:chgData name="Joseph Cormier" userId="260f1994eb51c2be" providerId="LiveId" clId="{1546E56C-2862-4695-ADB1-E6693289BA12}" dt="2020-03-10T15:38:55.572" v="28" actId="478"/>
          <ac:picMkLst>
            <pc:docMk/>
            <pc:sldMk cId="3996114811" sldId="282"/>
            <ac:picMk id="4" creationId="{7BB07983-B27B-47FE-B01A-4EA26BC07453}"/>
          </ac:picMkLst>
        </pc:picChg>
        <pc:picChg chg="mod">
          <ac:chgData name="Joseph Cormier" userId="260f1994eb51c2be" providerId="LiveId" clId="{1546E56C-2862-4695-ADB1-E6693289BA12}" dt="2020-03-10T15:39:54.484" v="45" actId="1076"/>
          <ac:picMkLst>
            <pc:docMk/>
            <pc:sldMk cId="3996114811" sldId="282"/>
            <ac:picMk id="31" creationId="{2A6568CD-80F3-4114-8312-EA5FEC8B2B6C}"/>
          </ac:picMkLst>
        </pc:picChg>
        <pc:picChg chg="mod">
          <ac:chgData name="Joseph Cormier" userId="260f1994eb51c2be" providerId="LiveId" clId="{1546E56C-2862-4695-ADB1-E6693289BA12}" dt="2020-03-10T15:41:11.853" v="65" actId="1076"/>
          <ac:picMkLst>
            <pc:docMk/>
            <pc:sldMk cId="3996114811" sldId="282"/>
            <ac:picMk id="32" creationId="{1A6987E6-3605-4262-8358-DF165D0C147C}"/>
          </ac:picMkLst>
        </pc:picChg>
        <pc:cxnChg chg="del">
          <ac:chgData name="Joseph Cormier" userId="260f1994eb51c2be" providerId="LiveId" clId="{1546E56C-2862-4695-ADB1-E6693289BA12}" dt="2020-03-10T15:42:24.240" v="88" actId="478"/>
          <ac:cxnSpMkLst>
            <pc:docMk/>
            <pc:sldMk cId="3996114811" sldId="282"/>
            <ac:cxnSpMk id="7" creationId="{2A854197-419D-4867-8C28-DA2ABBE60FC9}"/>
          </ac:cxnSpMkLst>
        </pc:cxnChg>
        <pc:cxnChg chg="del">
          <ac:chgData name="Joseph Cormier" userId="260f1994eb51c2be" providerId="LiveId" clId="{1546E56C-2862-4695-ADB1-E6693289BA12}" dt="2020-03-10T15:42:22.706" v="87" actId="478"/>
          <ac:cxnSpMkLst>
            <pc:docMk/>
            <pc:sldMk cId="3996114811" sldId="282"/>
            <ac:cxnSpMk id="12" creationId="{580B46A7-4741-42CE-8946-98FF26ED9979}"/>
          </ac:cxnSpMkLst>
        </pc:cxnChg>
        <pc:cxnChg chg="del">
          <ac:chgData name="Joseph Cormier" userId="260f1994eb51c2be" providerId="LiveId" clId="{1546E56C-2862-4695-ADB1-E6693289BA12}" dt="2020-03-10T15:42:22.706" v="87" actId="478"/>
          <ac:cxnSpMkLst>
            <pc:docMk/>
            <pc:sldMk cId="3996114811" sldId="282"/>
            <ac:cxnSpMk id="13" creationId="{4EB3793E-3373-45A8-B143-F721ADA2B245}"/>
          </ac:cxnSpMkLst>
        </pc:cxnChg>
        <pc:cxnChg chg="mod">
          <ac:chgData name="Joseph Cormier" userId="260f1994eb51c2be" providerId="LiveId" clId="{1546E56C-2862-4695-ADB1-E6693289BA12}" dt="2020-03-10T15:39:11.206" v="33" actId="1076"/>
          <ac:cxnSpMkLst>
            <pc:docMk/>
            <pc:sldMk cId="3996114811" sldId="282"/>
            <ac:cxnSpMk id="17" creationId="{260F4AD3-0714-4FCC-AF5C-9905B2A4C56A}"/>
          </ac:cxnSpMkLst>
        </pc:cxnChg>
        <pc:cxnChg chg="mod">
          <ac:chgData name="Joseph Cormier" userId="260f1994eb51c2be" providerId="LiveId" clId="{1546E56C-2862-4695-ADB1-E6693289BA12}" dt="2020-03-10T15:39:11.206" v="33" actId="1076"/>
          <ac:cxnSpMkLst>
            <pc:docMk/>
            <pc:sldMk cId="3996114811" sldId="282"/>
            <ac:cxnSpMk id="18" creationId="{12AB5AEE-90D2-457D-9E53-9D6B522AFB18}"/>
          </ac:cxnSpMkLst>
        </pc:cxnChg>
        <pc:cxnChg chg="del">
          <ac:chgData name="Joseph Cormier" userId="260f1994eb51c2be" providerId="LiveId" clId="{1546E56C-2862-4695-ADB1-E6693289BA12}" dt="2020-03-10T15:42:06.223" v="79" actId="478"/>
          <ac:cxnSpMkLst>
            <pc:docMk/>
            <pc:sldMk cId="3996114811" sldId="282"/>
            <ac:cxnSpMk id="24" creationId="{5D0BA186-2B86-430D-8313-68D21AEC7094}"/>
          </ac:cxnSpMkLst>
        </pc:cxnChg>
        <pc:cxnChg chg="del mod">
          <ac:chgData name="Joseph Cormier" userId="260f1994eb51c2be" providerId="LiveId" clId="{1546E56C-2862-4695-ADB1-E6693289BA12}" dt="2020-03-10T15:39:38.287" v="38" actId="478"/>
          <ac:cxnSpMkLst>
            <pc:docMk/>
            <pc:sldMk cId="3996114811" sldId="282"/>
            <ac:cxnSpMk id="34" creationId="{F3F0E8C0-744B-463A-B022-60C59AA54D53}"/>
          </ac:cxnSpMkLst>
        </pc:cxnChg>
        <pc:cxnChg chg="del">
          <ac:chgData name="Joseph Cormier" userId="260f1994eb51c2be" providerId="LiveId" clId="{1546E56C-2862-4695-ADB1-E6693289BA12}" dt="2020-03-10T15:42:20.655" v="85" actId="478"/>
          <ac:cxnSpMkLst>
            <pc:docMk/>
            <pc:sldMk cId="3996114811" sldId="282"/>
            <ac:cxnSpMk id="35" creationId="{82672446-3114-4E75-B1ED-326CDBD6776E}"/>
          </ac:cxnSpMkLst>
        </pc:cxnChg>
        <pc:cxnChg chg="mod topLvl">
          <ac:chgData name="Joseph Cormier" userId="260f1994eb51c2be" providerId="LiveId" clId="{1546E56C-2862-4695-ADB1-E6693289BA12}" dt="2020-03-10T15:41:51.204" v="76" actId="164"/>
          <ac:cxnSpMkLst>
            <pc:docMk/>
            <pc:sldMk cId="3996114811" sldId="282"/>
            <ac:cxnSpMk id="40" creationId="{73122A9A-0E5B-45E6-8482-3C73A9334D2D}"/>
          </ac:cxnSpMkLst>
        </pc:cxnChg>
        <pc:cxnChg chg="del mod topLvl">
          <ac:chgData name="Joseph Cormier" userId="260f1994eb51c2be" providerId="LiveId" clId="{1546E56C-2862-4695-ADB1-E6693289BA12}" dt="2020-03-10T15:41:33.166" v="70" actId="478"/>
          <ac:cxnSpMkLst>
            <pc:docMk/>
            <pc:sldMk cId="3996114811" sldId="282"/>
            <ac:cxnSpMk id="41" creationId="{1A1E5B2A-809A-4D4A-9C90-9CA4A76930E1}"/>
          </ac:cxnSpMkLst>
        </pc:cxnChg>
        <pc:cxnChg chg="add mod">
          <ac:chgData name="Joseph Cormier" userId="260f1994eb51c2be" providerId="LiveId" clId="{1546E56C-2862-4695-ADB1-E6693289BA12}" dt="2020-03-10T15:41:51.204" v="76" actId="164"/>
          <ac:cxnSpMkLst>
            <pc:docMk/>
            <pc:sldMk cId="3996114811" sldId="282"/>
            <ac:cxnSpMk id="42" creationId="{421EBECC-B860-4A2E-A811-84E1148D9A7D}"/>
          </ac:cxnSpMkLst>
        </pc:cxnChg>
        <pc:cxnChg chg="mod">
          <ac:chgData name="Joseph Cormier" userId="260f1994eb51c2be" providerId="LiveId" clId="{1546E56C-2862-4695-ADB1-E6693289BA12}" dt="2020-03-10T15:42:18.919" v="84" actId="14100"/>
          <ac:cxnSpMkLst>
            <pc:docMk/>
            <pc:sldMk cId="3996114811" sldId="282"/>
            <ac:cxnSpMk id="54" creationId="{C3E43A07-63CE-4131-A354-94AFC120F43D}"/>
          </ac:cxnSpMkLst>
        </pc:cxnChg>
      </pc:sldChg>
      <pc:sldChg chg="addSp modSp add ord">
        <pc:chgData name="Joseph Cormier" userId="260f1994eb51c2be" providerId="LiveId" clId="{1546E56C-2862-4695-ADB1-E6693289BA12}" dt="2020-03-10T15:48:05.250" v="223" actId="1076"/>
        <pc:sldMkLst>
          <pc:docMk/>
          <pc:sldMk cId="703114053" sldId="283"/>
        </pc:sldMkLst>
        <pc:spChg chg="mod">
          <ac:chgData name="Joseph Cormier" userId="260f1994eb51c2be" providerId="LiveId" clId="{1546E56C-2862-4695-ADB1-E6693289BA12}" dt="2020-03-10T15:46:42.436" v="107" actId="14100"/>
          <ac:spMkLst>
            <pc:docMk/>
            <pc:sldMk cId="703114053" sldId="283"/>
            <ac:spMk id="2" creationId="{8295DDB7-90C2-4394-B5E6-996C4F56CEAA}"/>
          </ac:spMkLst>
        </pc:spChg>
        <pc:spChg chg="add mod">
          <ac:chgData name="Joseph Cormier" userId="260f1994eb51c2be" providerId="LiveId" clId="{1546E56C-2862-4695-ADB1-E6693289BA12}" dt="2020-03-10T15:48:05.250" v="223" actId="1076"/>
          <ac:spMkLst>
            <pc:docMk/>
            <pc:sldMk cId="703114053" sldId="283"/>
            <ac:spMk id="3" creationId="{A84CE64B-2679-4552-99B8-87B5F38D5B3F}"/>
          </ac:spMkLst>
        </pc:spChg>
      </pc:sldChg>
      <pc:sldChg chg="addSp modSp add">
        <pc:chgData name="Joseph Cormier" userId="260f1994eb51c2be" providerId="LiveId" clId="{1546E56C-2862-4695-ADB1-E6693289BA12}" dt="2020-03-11T17:23:38.132" v="433" actId="1076"/>
        <pc:sldMkLst>
          <pc:docMk/>
          <pc:sldMk cId="1250252233" sldId="284"/>
        </pc:sldMkLst>
        <pc:picChg chg="add mod">
          <ac:chgData name="Joseph Cormier" userId="260f1994eb51c2be" providerId="LiveId" clId="{1546E56C-2862-4695-ADB1-E6693289BA12}" dt="2020-03-11T17:23:38.132" v="433" actId="1076"/>
          <ac:picMkLst>
            <pc:docMk/>
            <pc:sldMk cId="1250252233" sldId="284"/>
            <ac:picMk id="2" creationId="{ABD61ECA-E40E-4F05-A13E-375E85C23E57}"/>
          </ac:picMkLst>
        </pc:picChg>
      </pc:sldChg>
      <pc:sldChg chg="delSp modSp add ord">
        <pc:chgData name="Joseph Cormier" userId="260f1994eb51c2be" providerId="LiveId" clId="{1546E56C-2862-4695-ADB1-E6693289BA12}" dt="2020-03-23T17:16:23.355" v="446"/>
        <pc:sldMkLst>
          <pc:docMk/>
          <pc:sldMk cId="4256369833" sldId="285"/>
        </pc:sldMkLst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9" creationId="{BF2A1B1D-FE2A-431B-9276-96DAD6D1197B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0" creationId="{6F6991EA-F794-4905-83B0-7B6C8620C5E4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1" creationId="{4C81C5EA-CB96-4CBA-8310-E8D9BB76D93F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2" creationId="{EB3D94BB-2DEF-405F-984A-1F098B77FD10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13" creationId="{ABAEFFE3-A336-45BD-B960-4F1D62FCFD84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6" creationId="{7A39D624-D8E0-4D71-B6CF-74DE06E66C9E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7" creationId="{05D9D978-FE87-4E2E-893F-4379E6822DA6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21" creationId="{43E0B2D2-995A-45BA-8CA0-746EB30ADA94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22" creationId="{AC82D6EB-D432-40EB-BF5B-A6D7453CFA31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23" creationId="{DE523630-1F21-41D1-8BD9-F61CEE56D18A}"/>
          </ac:spMkLst>
        </pc:spChg>
        <pc:picChg chg="mod">
          <ac:chgData name="Joseph Cormier" userId="260f1994eb51c2be" providerId="LiveId" clId="{1546E56C-2862-4695-ADB1-E6693289BA12}" dt="2020-03-23T17:16:15.228" v="443" actId="1076"/>
          <ac:picMkLst>
            <pc:docMk/>
            <pc:sldMk cId="4256369833" sldId="285"/>
            <ac:picMk id="3" creationId="{75315E69-B9DF-4282-8DB9-FA7E19114E1A}"/>
          </ac:picMkLst>
        </pc:picChg>
        <pc:picChg chg="del">
          <ac:chgData name="Joseph Cormier" userId="260f1994eb51c2be" providerId="LiveId" clId="{1546E56C-2862-4695-ADB1-E6693289BA12}" dt="2020-03-23T17:16:03.427" v="440" actId="478"/>
          <ac:picMkLst>
            <pc:docMk/>
            <pc:sldMk cId="4256369833" sldId="285"/>
            <ac:picMk id="6" creationId="{2183A39B-4B13-446E-896C-EDFEE648D35B}"/>
          </ac:picMkLst>
        </pc:picChg>
        <pc:cxnChg chg="mod">
          <ac:chgData name="Joseph Cormier" userId="260f1994eb51c2be" providerId="LiveId" clId="{1546E56C-2862-4695-ADB1-E6693289BA12}" dt="2020-03-23T17:16:20.590" v="444" actId="1076"/>
          <ac:cxnSpMkLst>
            <pc:docMk/>
            <pc:sldMk cId="4256369833" sldId="285"/>
            <ac:cxnSpMk id="4" creationId="{F609D464-FD67-45F9-88D2-D449D9EBCEB1}"/>
          </ac:cxnSpMkLst>
        </pc:cxnChg>
        <pc:cxnChg chg="mod">
          <ac:chgData name="Joseph Cormier" userId="260f1994eb51c2be" providerId="LiveId" clId="{1546E56C-2862-4695-ADB1-E6693289BA12}" dt="2020-03-23T17:16:20.590" v="444" actId="1076"/>
          <ac:cxnSpMkLst>
            <pc:docMk/>
            <pc:sldMk cId="4256369833" sldId="285"/>
            <ac:cxnSpMk id="5" creationId="{B2212D6D-0D9E-4CE5-B627-B31D20904C90}"/>
          </ac:cxnSpMkLst>
        </pc:cxnChg>
        <pc:cxnChg chg="mod">
          <ac:chgData name="Joseph Cormier" userId="260f1994eb51c2be" providerId="LiveId" clId="{1546E56C-2862-4695-ADB1-E6693289BA12}" dt="2020-03-23T17:16:20.590" v="444" actId="1076"/>
          <ac:cxnSpMkLst>
            <pc:docMk/>
            <pc:sldMk cId="4256369833" sldId="285"/>
            <ac:cxnSpMk id="18" creationId="{5FD4D2E3-9226-4385-A301-AD12B8C2E446}"/>
          </ac:cxnSpMkLst>
        </pc:cxnChg>
      </pc:sldChg>
    </pc:docChg>
  </pc:docChgLst>
  <pc:docChgLst>
    <pc:chgData name="Joseph Cormier" userId="260f1994eb51c2be" providerId="LiveId" clId="{B5DFDE1A-C113-4550-BBA6-4BAE85405323}"/>
    <pc:docChg chg="undo custSel addSld modSld">
      <pc:chgData name="Joseph Cormier" userId="260f1994eb51c2be" providerId="LiveId" clId="{B5DFDE1A-C113-4550-BBA6-4BAE85405323}" dt="2019-05-29T03:28:29.892" v="534" actId="1076"/>
      <pc:docMkLst>
        <pc:docMk/>
      </pc:docMkLst>
      <pc:sldChg chg="modSp">
        <pc:chgData name="Joseph Cormier" userId="260f1994eb51c2be" providerId="LiveId" clId="{B5DFDE1A-C113-4550-BBA6-4BAE85405323}" dt="2019-05-28T18:00:24.728" v="27" actId="1076"/>
        <pc:sldMkLst>
          <pc:docMk/>
          <pc:sldMk cId="3691153759" sldId="261"/>
        </pc:sldMkLst>
        <pc:cxnChg chg="mod">
          <ac:chgData name="Joseph Cormier" userId="260f1994eb51c2be" providerId="LiveId" clId="{B5DFDE1A-C113-4550-BBA6-4BAE85405323}" dt="2019-05-28T18:00:24.728" v="27" actId="1076"/>
          <ac:cxnSpMkLst>
            <pc:docMk/>
            <pc:sldMk cId="3691153759" sldId="261"/>
            <ac:cxnSpMk id="17" creationId="{6026D649-9FD0-4A16-82CA-F8ECAAA0D190}"/>
          </ac:cxnSpMkLst>
        </pc:cxnChg>
      </pc:sldChg>
      <pc:sldChg chg="addSp modSp">
        <pc:chgData name="Joseph Cormier" userId="260f1994eb51c2be" providerId="LiveId" clId="{B5DFDE1A-C113-4550-BBA6-4BAE85405323}" dt="2019-05-29T02:15:58.113" v="528" actId="207"/>
        <pc:sldMkLst>
          <pc:docMk/>
          <pc:sldMk cId="4202554536" sldId="267"/>
        </pc:sldMkLst>
        <pc:spChg chg="mod">
          <ac:chgData name="Joseph Cormier" userId="260f1994eb51c2be" providerId="LiveId" clId="{B5DFDE1A-C113-4550-BBA6-4BAE85405323}" dt="2019-05-29T02:12:53.854" v="467" actId="1076"/>
          <ac:spMkLst>
            <pc:docMk/>
            <pc:sldMk cId="4202554536" sldId="267"/>
            <ac:spMk id="6" creationId="{A333C656-1C1E-4BA2-B35D-D7F715B40DCF}"/>
          </ac:spMkLst>
        </pc:spChg>
        <pc:spChg chg="mod">
          <ac:chgData name="Joseph Cormier" userId="260f1994eb51c2be" providerId="LiveId" clId="{B5DFDE1A-C113-4550-BBA6-4BAE85405323}" dt="2019-05-29T02:14:42.362" v="495" actId="1076"/>
          <ac:spMkLst>
            <pc:docMk/>
            <pc:sldMk cId="4202554536" sldId="267"/>
            <ac:spMk id="7" creationId="{E02B0BB0-AB3F-416B-9404-AAC7EC4B37B4}"/>
          </ac:spMkLst>
        </pc:spChg>
        <pc:spChg chg="mod">
          <ac:chgData name="Joseph Cormier" userId="260f1994eb51c2be" providerId="LiveId" clId="{B5DFDE1A-C113-4550-BBA6-4BAE85405323}" dt="2019-05-29T02:13:24.500" v="477" actId="1076"/>
          <ac:spMkLst>
            <pc:docMk/>
            <pc:sldMk cId="4202554536" sldId="267"/>
            <ac:spMk id="8" creationId="{CD848FFE-8EAA-4909-957C-2656B27F855F}"/>
          </ac:spMkLst>
        </pc:spChg>
        <pc:spChg chg="mod">
          <ac:chgData name="Joseph Cormier" userId="260f1994eb51c2be" providerId="LiveId" clId="{B5DFDE1A-C113-4550-BBA6-4BAE85405323}" dt="2019-05-29T02:14:59.718" v="497" actId="1076"/>
          <ac:spMkLst>
            <pc:docMk/>
            <pc:sldMk cId="4202554536" sldId="267"/>
            <ac:spMk id="9" creationId="{42BD755C-B6B1-4714-B8D6-B2F58B661681}"/>
          </ac:spMkLst>
        </pc:spChg>
        <pc:spChg chg="mod">
          <ac:chgData name="Joseph Cormier" userId="260f1994eb51c2be" providerId="LiveId" clId="{B5DFDE1A-C113-4550-BBA6-4BAE85405323}" dt="2019-05-29T02:14:14.503" v="490" actId="1076"/>
          <ac:spMkLst>
            <pc:docMk/>
            <pc:sldMk cId="4202554536" sldId="267"/>
            <ac:spMk id="10" creationId="{8EAA3B0B-3206-48A8-903F-91F3C4B14268}"/>
          </ac:spMkLst>
        </pc:spChg>
        <pc:spChg chg="mod">
          <ac:chgData name="Joseph Cormier" userId="260f1994eb51c2be" providerId="LiveId" clId="{B5DFDE1A-C113-4550-BBA6-4BAE85405323}" dt="2019-05-29T02:12:53.854" v="467" actId="1076"/>
          <ac:spMkLst>
            <pc:docMk/>
            <pc:sldMk cId="4202554536" sldId="267"/>
            <ac:spMk id="12" creationId="{BD859310-C97E-4AD3-96EE-33A7767027A7}"/>
          </ac:spMkLst>
        </pc:spChg>
        <pc:spChg chg="mod">
          <ac:chgData name="Joseph Cormier" userId="260f1994eb51c2be" providerId="LiveId" clId="{B5DFDE1A-C113-4550-BBA6-4BAE85405323}" dt="2019-05-29T02:15:58.113" v="528" actId="207"/>
          <ac:spMkLst>
            <pc:docMk/>
            <pc:sldMk cId="4202554536" sldId="267"/>
            <ac:spMk id="13" creationId="{215D42FC-2ABC-4F77-934F-15E2ACBDA792}"/>
          </ac:spMkLst>
        </pc:spChg>
        <pc:spChg chg="mod">
          <ac:chgData name="Joseph Cormier" userId="260f1994eb51c2be" providerId="LiveId" clId="{B5DFDE1A-C113-4550-BBA6-4BAE85405323}" dt="2019-05-29T02:13:09.809" v="472" actId="1076"/>
          <ac:spMkLst>
            <pc:docMk/>
            <pc:sldMk cId="4202554536" sldId="267"/>
            <ac:spMk id="14" creationId="{5EE4AE39-8EFD-479B-B741-0518F2D5A78B}"/>
          </ac:spMkLst>
        </pc:spChg>
        <pc:spChg chg="mod">
          <ac:chgData name="Joseph Cormier" userId="260f1994eb51c2be" providerId="LiveId" clId="{B5DFDE1A-C113-4550-BBA6-4BAE85405323}" dt="2019-05-29T02:13:09.809" v="472" actId="1076"/>
          <ac:spMkLst>
            <pc:docMk/>
            <pc:sldMk cId="4202554536" sldId="267"/>
            <ac:spMk id="15" creationId="{5D63F183-78FE-4A32-B0EB-CA1E48DBFE63}"/>
          </ac:spMkLst>
        </pc:spChg>
        <pc:spChg chg="add mod">
          <ac:chgData name="Joseph Cormier" userId="260f1994eb51c2be" providerId="LiveId" clId="{B5DFDE1A-C113-4550-BBA6-4BAE85405323}" dt="2019-05-29T02:15:35.158" v="525" actId="20577"/>
          <ac:spMkLst>
            <pc:docMk/>
            <pc:sldMk cId="4202554536" sldId="267"/>
            <ac:spMk id="26" creationId="{A9FB8E6E-7ED4-4229-B63F-E74C65B69C94}"/>
          </ac:spMkLst>
        </pc:spChg>
        <pc:cxnChg chg="mod">
          <ac:chgData name="Joseph Cormier" userId="260f1994eb51c2be" providerId="LiveId" clId="{B5DFDE1A-C113-4550-BBA6-4BAE85405323}" dt="2019-05-29T02:13:09.809" v="472" actId="1076"/>
          <ac:cxnSpMkLst>
            <pc:docMk/>
            <pc:sldMk cId="4202554536" sldId="267"/>
            <ac:cxnSpMk id="16" creationId="{7D353A2A-2393-4D6D-BF6C-7D7BD071560A}"/>
          </ac:cxnSpMkLst>
        </pc:cxnChg>
        <pc:cxnChg chg="add mod">
          <ac:chgData name="Joseph Cormier" userId="260f1994eb51c2be" providerId="LiveId" clId="{B5DFDE1A-C113-4550-BBA6-4BAE85405323}" dt="2019-05-29T02:14:06.744" v="488" actId="1076"/>
          <ac:cxnSpMkLst>
            <pc:docMk/>
            <pc:sldMk cId="4202554536" sldId="267"/>
            <ac:cxnSpMk id="17" creationId="{7B8714E9-139B-4B56-AC79-659E0E22E6BC}"/>
          </ac:cxnSpMkLst>
        </pc:cxnChg>
        <pc:cxnChg chg="add mod">
          <ac:chgData name="Joseph Cormier" userId="260f1994eb51c2be" providerId="LiveId" clId="{B5DFDE1A-C113-4550-BBA6-4BAE85405323}" dt="2019-05-29T02:14:06.744" v="488" actId="1076"/>
          <ac:cxnSpMkLst>
            <pc:docMk/>
            <pc:sldMk cId="4202554536" sldId="267"/>
            <ac:cxnSpMk id="18" creationId="{55467A51-C17B-4D74-AA10-32CD07E12A08}"/>
          </ac:cxnSpMkLst>
        </pc:cxnChg>
        <pc:cxnChg chg="add mod">
          <ac:chgData name="Joseph Cormier" userId="260f1994eb51c2be" providerId="LiveId" clId="{B5DFDE1A-C113-4550-BBA6-4BAE85405323}" dt="2019-05-29T02:14:12.658" v="489" actId="1076"/>
          <ac:cxnSpMkLst>
            <pc:docMk/>
            <pc:sldMk cId="4202554536" sldId="267"/>
            <ac:cxnSpMk id="21" creationId="{3BE4937A-EA45-4F58-9D98-CFC2ABC33C72}"/>
          </ac:cxnSpMkLst>
        </pc:cxnChg>
        <pc:cxnChg chg="add mod">
          <ac:chgData name="Joseph Cormier" userId="260f1994eb51c2be" providerId="LiveId" clId="{B5DFDE1A-C113-4550-BBA6-4BAE85405323}" dt="2019-05-29T02:14:12.658" v="489" actId="1076"/>
          <ac:cxnSpMkLst>
            <pc:docMk/>
            <pc:sldMk cId="4202554536" sldId="267"/>
            <ac:cxnSpMk id="22" creationId="{7C93A736-B4E3-4070-8D7C-2E7042F30DC8}"/>
          </ac:cxnSpMkLst>
        </pc:cxnChg>
        <pc:cxnChg chg="add mod">
          <ac:chgData name="Joseph Cormier" userId="260f1994eb51c2be" providerId="LiveId" clId="{B5DFDE1A-C113-4550-BBA6-4BAE85405323}" dt="2019-05-29T02:14:50.073" v="496" actId="1076"/>
          <ac:cxnSpMkLst>
            <pc:docMk/>
            <pc:sldMk cId="4202554536" sldId="267"/>
            <ac:cxnSpMk id="24" creationId="{777F3479-2D06-4D90-ACB3-FE3F8ADBC62C}"/>
          </ac:cxnSpMkLst>
        </pc:cxnChg>
      </pc:sldChg>
      <pc:sldChg chg="addSp delSp modSp add">
        <pc:chgData name="Joseph Cormier" userId="260f1994eb51c2be" providerId="LiveId" clId="{B5DFDE1A-C113-4550-BBA6-4BAE85405323}" dt="2019-05-28T18:15:25.265" v="190" actId="1076"/>
        <pc:sldMkLst>
          <pc:docMk/>
          <pc:sldMk cId="304753978" sldId="276"/>
        </pc:sldMkLst>
        <pc:spChg chg="add mod">
          <ac:chgData name="Joseph Cormier" userId="260f1994eb51c2be" providerId="LiveId" clId="{B5DFDE1A-C113-4550-BBA6-4BAE85405323}" dt="2019-05-28T17:57:36.272" v="14" actId="1076"/>
          <ac:spMkLst>
            <pc:docMk/>
            <pc:sldMk cId="304753978" sldId="276"/>
            <ac:spMk id="2" creationId="{8119163F-8D91-4B7B-9F47-498726FD3580}"/>
          </ac:spMkLst>
        </pc:spChg>
        <pc:spChg chg="add mod">
          <ac:chgData name="Joseph Cormier" userId="260f1994eb51c2be" providerId="LiveId" clId="{B5DFDE1A-C113-4550-BBA6-4BAE85405323}" dt="2019-05-28T18:00:37.071" v="29" actId="1076"/>
          <ac:spMkLst>
            <pc:docMk/>
            <pc:sldMk cId="304753978" sldId="276"/>
            <ac:spMk id="5" creationId="{9B3D1397-9ED0-463F-ABE0-27F0B1237FF8}"/>
          </ac:spMkLst>
        </pc:spChg>
        <pc:spChg chg="add del mod">
          <ac:chgData name="Joseph Cormier" userId="260f1994eb51c2be" providerId="LiveId" clId="{B5DFDE1A-C113-4550-BBA6-4BAE85405323}" dt="2019-05-28T18:04:44.497" v="91" actId="478"/>
          <ac:spMkLst>
            <pc:docMk/>
            <pc:sldMk cId="304753978" sldId="276"/>
            <ac:spMk id="6" creationId="{F913DF91-5B54-4B19-A2F5-2E6397B89DF8}"/>
          </ac:spMkLst>
        </pc:spChg>
        <pc:spChg chg="add del mod">
          <ac:chgData name="Joseph Cormier" userId="260f1994eb51c2be" providerId="LiveId" clId="{B5DFDE1A-C113-4550-BBA6-4BAE85405323}" dt="2019-05-28T18:00:42.079" v="33" actId="478"/>
          <ac:spMkLst>
            <pc:docMk/>
            <pc:sldMk cId="304753978" sldId="276"/>
            <ac:spMk id="8" creationId="{9031AAF9-EE8D-4107-ABEA-01109D4208F9}"/>
          </ac:spMkLst>
        </pc:spChg>
        <pc:spChg chg="add del mod">
          <ac:chgData name="Joseph Cormier" userId="260f1994eb51c2be" providerId="LiveId" clId="{B5DFDE1A-C113-4550-BBA6-4BAE85405323}" dt="2019-05-28T18:00:38.818" v="30" actId="478"/>
          <ac:spMkLst>
            <pc:docMk/>
            <pc:sldMk cId="304753978" sldId="276"/>
            <ac:spMk id="9" creationId="{5736DB66-EB7A-4BF0-B2F3-FDC5BCCEA794}"/>
          </ac:spMkLst>
        </pc:spChg>
        <pc:spChg chg="add del mod">
          <ac:chgData name="Joseph Cormier" userId="260f1994eb51c2be" providerId="LiveId" clId="{B5DFDE1A-C113-4550-BBA6-4BAE85405323}" dt="2019-05-28T18:00:41.237" v="32" actId="478"/>
          <ac:spMkLst>
            <pc:docMk/>
            <pc:sldMk cId="304753978" sldId="276"/>
            <ac:spMk id="10" creationId="{3087AE12-BCC6-4B5E-B498-49FFCDBF0D3A}"/>
          </ac:spMkLst>
        </pc:spChg>
        <pc:spChg chg="add del mod">
          <ac:chgData name="Joseph Cormier" userId="260f1994eb51c2be" providerId="LiveId" clId="{B5DFDE1A-C113-4550-BBA6-4BAE85405323}" dt="2019-05-28T18:00:40.203" v="31" actId="478"/>
          <ac:spMkLst>
            <pc:docMk/>
            <pc:sldMk cId="304753978" sldId="276"/>
            <ac:spMk id="11" creationId="{96B21B00-E8CC-4B59-A24E-D77846F2BE51}"/>
          </ac:spMkLst>
        </pc:spChg>
        <pc:spChg chg="add mod">
          <ac:chgData name="Joseph Cormier" userId="260f1994eb51c2be" providerId="LiveId" clId="{B5DFDE1A-C113-4550-BBA6-4BAE85405323}" dt="2019-05-28T18:00:37.071" v="29" actId="1076"/>
          <ac:spMkLst>
            <pc:docMk/>
            <pc:sldMk cId="304753978" sldId="276"/>
            <ac:spMk id="14" creationId="{59A67437-27AE-4D3E-A8F0-6666E03F1129}"/>
          </ac:spMkLst>
        </pc:spChg>
        <pc:spChg chg="add mod">
          <ac:chgData name="Joseph Cormier" userId="260f1994eb51c2be" providerId="LiveId" clId="{B5DFDE1A-C113-4550-BBA6-4BAE85405323}" dt="2019-05-28T18:01:09.480" v="37" actId="1076"/>
          <ac:spMkLst>
            <pc:docMk/>
            <pc:sldMk cId="304753978" sldId="276"/>
            <ac:spMk id="15" creationId="{0D9CA4E9-5E98-4146-A42F-78E11A8A3159}"/>
          </ac:spMkLst>
        </pc:spChg>
        <pc:spChg chg="add mod">
          <ac:chgData name="Joseph Cormier" userId="260f1994eb51c2be" providerId="LiveId" clId="{B5DFDE1A-C113-4550-BBA6-4BAE85405323}" dt="2019-05-28T18:02:15.861" v="58" actId="1076"/>
          <ac:spMkLst>
            <pc:docMk/>
            <pc:sldMk cId="304753978" sldId="276"/>
            <ac:spMk id="19" creationId="{76E829DB-C22B-4913-B1BC-17A387040DD0}"/>
          </ac:spMkLst>
        </pc:spChg>
        <pc:spChg chg="add mod">
          <ac:chgData name="Joseph Cormier" userId="260f1994eb51c2be" providerId="LiveId" clId="{B5DFDE1A-C113-4550-BBA6-4BAE85405323}" dt="2019-05-28T18:02:11.569" v="57" actId="1076"/>
          <ac:spMkLst>
            <pc:docMk/>
            <pc:sldMk cId="304753978" sldId="276"/>
            <ac:spMk id="20" creationId="{ABCCA007-51A3-4E9F-B54E-A4A942DF4B12}"/>
          </ac:spMkLst>
        </pc:spChg>
        <pc:spChg chg="add mod">
          <ac:chgData name="Joseph Cormier" userId="260f1994eb51c2be" providerId="LiveId" clId="{B5DFDE1A-C113-4550-BBA6-4BAE85405323}" dt="2019-05-28T18:03:18.868" v="69" actId="1076"/>
          <ac:spMkLst>
            <pc:docMk/>
            <pc:sldMk cId="304753978" sldId="276"/>
            <ac:spMk id="25" creationId="{77F10F3B-ADA2-4868-805B-B6B67AA1434E}"/>
          </ac:spMkLst>
        </pc:spChg>
        <pc:spChg chg="add mod">
          <ac:chgData name="Joseph Cormier" userId="260f1994eb51c2be" providerId="LiveId" clId="{B5DFDE1A-C113-4550-BBA6-4BAE85405323}" dt="2019-05-28T18:03:18.868" v="69" actId="1076"/>
          <ac:spMkLst>
            <pc:docMk/>
            <pc:sldMk cId="304753978" sldId="276"/>
            <ac:spMk id="26" creationId="{89B58BA5-D7DA-45C2-81A4-F3F5460A14FF}"/>
          </ac:spMkLst>
        </pc:spChg>
        <pc:spChg chg="add mod">
          <ac:chgData name="Joseph Cormier" userId="260f1994eb51c2be" providerId="LiveId" clId="{B5DFDE1A-C113-4550-BBA6-4BAE85405323}" dt="2019-05-28T18:04:24.814" v="89" actId="1076"/>
          <ac:spMkLst>
            <pc:docMk/>
            <pc:sldMk cId="304753978" sldId="276"/>
            <ac:spMk id="27" creationId="{22248890-0D8C-4BAB-8F61-004A8E239E4D}"/>
          </ac:spMkLst>
        </pc:spChg>
        <pc:spChg chg="add mod">
          <ac:chgData name="Joseph Cormier" userId="260f1994eb51c2be" providerId="LiveId" clId="{B5DFDE1A-C113-4550-BBA6-4BAE85405323}" dt="2019-05-28T18:04:28.666" v="90" actId="1076"/>
          <ac:spMkLst>
            <pc:docMk/>
            <pc:sldMk cId="304753978" sldId="276"/>
            <ac:spMk id="28" creationId="{F6F0F39D-7CF8-4AF6-A934-243FA7042AEB}"/>
          </ac:spMkLst>
        </pc:spChg>
        <pc:spChg chg="add mod">
          <ac:chgData name="Joseph Cormier" userId="260f1994eb51c2be" providerId="LiveId" clId="{B5DFDE1A-C113-4550-BBA6-4BAE85405323}" dt="2019-05-28T18:05:09.397" v="97" actId="13822"/>
          <ac:spMkLst>
            <pc:docMk/>
            <pc:sldMk cId="304753978" sldId="276"/>
            <ac:spMk id="30" creationId="{B6501BEB-0851-4459-91B3-35B9130F4D0E}"/>
          </ac:spMkLst>
        </pc:spChg>
        <pc:spChg chg="add mod">
          <ac:chgData name="Joseph Cormier" userId="260f1994eb51c2be" providerId="LiveId" clId="{B5DFDE1A-C113-4550-BBA6-4BAE85405323}" dt="2019-05-28T18:06:27.210" v="117" actId="1076"/>
          <ac:spMkLst>
            <pc:docMk/>
            <pc:sldMk cId="304753978" sldId="276"/>
            <ac:spMk id="37" creationId="{721FC229-D513-4512-BDAC-68EE3F1385A8}"/>
          </ac:spMkLst>
        </pc:spChg>
        <pc:spChg chg="add mod">
          <ac:chgData name="Joseph Cormier" userId="260f1994eb51c2be" providerId="LiveId" clId="{B5DFDE1A-C113-4550-BBA6-4BAE85405323}" dt="2019-05-28T18:06:32.818" v="121" actId="20577"/>
          <ac:spMkLst>
            <pc:docMk/>
            <pc:sldMk cId="304753978" sldId="276"/>
            <ac:spMk id="38" creationId="{9EF90CFA-A001-4C42-9303-BF9DD116BEFC}"/>
          </ac:spMkLst>
        </pc:spChg>
        <pc:spChg chg="add mod">
          <ac:chgData name="Joseph Cormier" userId="260f1994eb51c2be" providerId="LiveId" clId="{B5DFDE1A-C113-4550-BBA6-4BAE85405323}" dt="2019-05-28T18:07:51.654" v="135" actId="207"/>
          <ac:spMkLst>
            <pc:docMk/>
            <pc:sldMk cId="304753978" sldId="276"/>
            <ac:spMk id="45" creationId="{100B4883-B0F4-477D-BF7C-D0CA1F199E42}"/>
          </ac:spMkLst>
        </pc:spChg>
        <pc:spChg chg="add mod">
          <ac:chgData name="Joseph Cormier" userId="260f1994eb51c2be" providerId="LiveId" clId="{B5DFDE1A-C113-4550-BBA6-4BAE85405323}" dt="2019-05-28T18:15:25.265" v="190" actId="1076"/>
          <ac:spMkLst>
            <pc:docMk/>
            <pc:sldMk cId="304753978" sldId="276"/>
            <ac:spMk id="47" creationId="{4629EFEB-08FC-4015-AA17-21424D429F6D}"/>
          </ac:spMkLst>
        </pc:spChg>
        <pc:spChg chg="add del mod">
          <ac:chgData name="Joseph Cormier" userId="260f1994eb51c2be" providerId="LiveId" clId="{B5DFDE1A-C113-4550-BBA6-4BAE85405323}" dt="2019-05-28T18:08:41.546" v="143" actId="478"/>
          <ac:spMkLst>
            <pc:docMk/>
            <pc:sldMk cId="304753978" sldId="276"/>
            <ac:spMk id="48" creationId="{E81B8692-5168-43FA-A107-AAD926CC718D}"/>
          </ac:spMkLst>
        </pc:spChg>
        <pc:spChg chg="add del mod">
          <ac:chgData name="Joseph Cormier" userId="260f1994eb51c2be" providerId="LiveId" clId="{B5DFDE1A-C113-4550-BBA6-4BAE85405323}" dt="2019-05-28T18:08:46.724" v="145" actId="478"/>
          <ac:spMkLst>
            <pc:docMk/>
            <pc:sldMk cId="304753978" sldId="276"/>
            <ac:spMk id="49" creationId="{550418B2-7601-4ED4-A135-4B495CE7837C}"/>
          </ac:spMkLst>
        </pc:spChg>
        <pc:spChg chg="add del mod">
          <ac:chgData name="Joseph Cormier" userId="260f1994eb51c2be" providerId="LiveId" clId="{B5DFDE1A-C113-4550-BBA6-4BAE85405323}" dt="2019-05-28T18:08:51.837" v="147" actId="478"/>
          <ac:spMkLst>
            <pc:docMk/>
            <pc:sldMk cId="304753978" sldId="276"/>
            <ac:spMk id="50" creationId="{6BD90996-7E82-47EB-97D1-CE9FA9F4CBA1}"/>
          </ac:spMkLst>
        </pc:spChg>
        <pc:spChg chg="add del mod">
          <ac:chgData name="Joseph Cormier" userId="260f1994eb51c2be" providerId="LiveId" clId="{B5DFDE1A-C113-4550-BBA6-4BAE85405323}" dt="2019-05-28T18:08:57.691" v="149" actId="478"/>
          <ac:spMkLst>
            <pc:docMk/>
            <pc:sldMk cId="304753978" sldId="276"/>
            <ac:spMk id="51" creationId="{6217E36B-2770-487E-B86E-FA7AC095E66C}"/>
          </ac:spMkLst>
        </pc:spChg>
        <pc:spChg chg="add del mod">
          <ac:chgData name="Joseph Cormier" userId="260f1994eb51c2be" providerId="LiveId" clId="{B5DFDE1A-C113-4550-BBA6-4BAE85405323}" dt="2019-05-28T18:09:23.694" v="153" actId="478"/>
          <ac:spMkLst>
            <pc:docMk/>
            <pc:sldMk cId="304753978" sldId="276"/>
            <ac:spMk id="52" creationId="{C1949F4C-1810-41D0-A5A3-548156E55635}"/>
          </ac:spMkLst>
        </pc:spChg>
        <pc:spChg chg="add mod">
          <ac:chgData name="Joseph Cormier" userId="260f1994eb51c2be" providerId="LiveId" clId="{B5DFDE1A-C113-4550-BBA6-4BAE85405323}" dt="2019-05-28T18:09:43.791" v="166" actId="1076"/>
          <ac:spMkLst>
            <pc:docMk/>
            <pc:sldMk cId="304753978" sldId="276"/>
            <ac:spMk id="55" creationId="{094F768F-B93D-4472-A145-2587DCB680C3}"/>
          </ac:spMkLst>
        </pc:spChg>
        <pc:picChg chg="add mod">
          <ac:chgData name="Joseph Cormier" userId="260f1994eb51c2be" providerId="LiveId" clId="{B5DFDE1A-C113-4550-BBA6-4BAE85405323}" dt="2019-05-28T18:01:30.034" v="47" actId="14100"/>
          <ac:picMkLst>
            <pc:docMk/>
            <pc:sldMk cId="304753978" sldId="276"/>
            <ac:picMk id="3" creationId="{522954B2-5A33-43E3-8263-BA51C86C1DFA}"/>
          </ac:picMkLst>
        </pc:picChg>
        <pc:picChg chg="add mod">
          <ac:chgData name="Joseph Cormier" userId="260f1994eb51c2be" providerId="LiveId" clId="{B5DFDE1A-C113-4550-BBA6-4BAE85405323}" dt="2019-05-28T17:58:18.385" v="25" actId="1076"/>
          <ac:picMkLst>
            <pc:docMk/>
            <pc:sldMk cId="304753978" sldId="276"/>
            <ac:picMk id="4" creationId="{7BB07983-B27B-47FE-B01A-4EA26BC07453}"/>
          </ac:picMkLst>
        </pc:picChg>
        <pc:picChg chg="add del mod">
          <ac:chgData name="Joseph Cormier" userId="260f1994eb51c2be" providerId="LiveId" clId="{B5DFDE1A-C113-4550-BBA6-4BAE85405323}" dt="2019-05-28T18:05:14.409" v="98" actId="478"/>
          <ac:picMkLst>
            <pc:docMk/>
            <pc:sldMk cId="304753978" sldId="276"/>
            <ac:picMk id="16" creationId="{A72C5BD2-456A-4456-B6D7-857F49F675C4}"/>
          </ac:picMkLst>
        </pc:picChg>
        <pc:picChg chg="add del mod">
          <ac:chgData name="Joseph Cormier" userId="260f1994eb51c2be" providerId="LiveId" clId="{B5DFDE1A-C113-4550-BBA6-4BAE85405323}" dt="2019-05-28T18:05:15.271" v="99" actId="478"/>
          <ac:picMkLst>
            <pc:docMk/>
            <pc:sldMk cId="304753978" sldId="276"/>
            <ac:picMk id="29" creationId="{9CD1189A-9F02-4C75-B56E-4D03577EE540}"/>
          </ac:picMkLst>
        </pc:picChg>
        <pc:picChg chg="add mod">
          <ac:chgData name="Joseph Cormier" userId="260f1994eb51c2be" providerId="LiveId" clId="{B5DFDE1A-C113-4550-BBA6-4BAE85405323}" dt="2019-05-28T18:05:30.843" v="102" actId="1076"/>
          <ac:picMkLst>
            <pc:docMk/>
            <pc:sldMk cId="304753978" sldId="276"/>
            <ac:picMk id="31" creationId="{2A6568CD-80F3-4114-8312-EA5FEC8B2B6C}"/>
          </ac:picMkLst>
        </pc:picChg>
        <pc:picChg chg="add mod">
          <ac:chgData name="Joseph Cormier" userId="260f1994eb51c2be" providerId="LiveId" clId="{B5DFDE1A-C113-4550-BBA6-4BAE85405323}" dt="2019-05-28T18:05:39.569" v="105" actId="1076"/>
          <ac:picMkLst>
            <pc:docMk/>
            <pc:sldMk cId="304753978" sldId="276"/>
            <ac:picMk id="32" creationId="{1A6987E6-3605-4262-8358-DF165D0C147C}"/>
          </ac:picMkLst>
        </pc:picChg>
        <pc:cxnChg chg="add mod">
          <ac:chgData name="Joseph Cormier" userId="260f1994eb51c2be" providerId="LiveId" clId="{B5DFDE1A-C113-4550-BBA6-4BAE85405323}" dt="2019-05-28T18:00:37.071" v="29" actId="1076"/>
          <ac:cxnSpMkLst>
            <pc:docMk/>
            <pc:sldMk cId="304753978" sldId="276"/>
            <ac:cxnSpMk id="7" creationId="{2A854197-419D-4867-8C28-DA2ABBE60FC9}"/>
          </ac:cxnSpMkLst>
        </pc:cxnChg>
        <pc:cxnChg chg="add mod">
          <ac:chgData name="Joseph Cormier" userId="260f1994eb51c2be" providerId="LiveId" clId="{B5DFDE1A-C113-4550-BBA6-4BAE85405323}" dt="2019-05-28T18:00:47.835" v="34" actId="1076"/>
          <ac:cxnSpMkLst>
            <pc:docMk/>
            <pc:sldMk cId="304753978" sldId="276"/>
            <ac:cxnSpMk id="12" creationId="{580B46A7-4741-42CE-8946-98FF26ED9979}"/>
          </ac:cxnSpMkLst>
        </pc:cxnChg>
        <pc:cxnChg chg="add mod">
          <ac:chgData name="Joseph Cormier" userId="260f1994eb51c2be" providerId="LiveId" clId="{B5DFDE1A-C113-4550-BBA6-4BAE85405323}" dt="2019-05-28T18:04:46.417" v="92" actId="1076"/>
          <ac:cxnSpMkLst>
            <pc:docMk/>
            <pc:sldMk cId="304753978" sldId="276"/>
            <ac:cxnSpMk id="13" creationId="{4EB3793E-3373-45A8-B143-F721ADA2B245}"/>
          </ac:cxnSpMkLst>
        </pc:cxnChg>
        <pc:cxnChg chg="add mod">
          <ac:chgData name="Joseph Cormier" userId="260f1994eb51c2be" providerId="LiveId" clId="{B5DFDE1A-C113-4550-BBA6-4BAE85405323}" dt="2019-05-28T18:02:01.492" v="53" actId="1076"/>
          <ac:cxnSpMkLst>
            <pc:docMk/>
            <pc:sldMk cId="304753978" sldId="276"/>
            <ac:cxnSpMk id="17" creationId="{260F4AD3-0714-4FCC-AF5C-9905B2A4C56A}"/>
          </ac:cxnSpMkLst>
        </pc:cxnChg>
        <pc:cxnChg chg="add mod">
          <ac:chgData name="Joseph Cormier" userId="260f1994eb51c2be" providerId="LiveId" clId="{B5DFDE1A-C113-4550-BBA6-4BAE85405323}" dt="2019-05-28T18:02:08.358" v="56" actId="1076"/>
          <ac:cxnSpMkLst>
            <pc:docMk/>
            <pc:sldMk cId="304753978" sldId="276"/>
            <ac:cxnSpMk id="18" creationId="{12AB5AEE-90D2-457D-9E53-9D6B522AFB18}"/>
          </ac:cxnSpMkLst>
        </pc:cxnChg>
        <pc:cxnChg chg="add mod">
          <ac:chgData name="Joseph Cormier" userId="260f1994eb51c2be" providerId="LiveId" clId="{B5DFDE1A-C113-4550-BBA6-4BAE85405323}" dt="2019-05-28T18:02:49.452" v="64" actId="11529"/>
          <ac:cxnSpMkLst>
            <pc:docMk/>
            <pc:sldMk cId="304753978" sldId="276"/>
            <ac:cxnSpMk id="24" creationId="{5D0BA186-2B86-430D-8313-68D21AEC7094}"/>
          </ac:cxnSpMkLst>
        </pc:cxnChg>
        <pc:cxnChg chg="add mod">
          <ac:chgData name="Joseph Cormier" userId="260f1994eb51c2be" providerId="LiveId" clId="{B5DFDE1A-C113-4550-BBA6-4BAE85405323}" dt="2019-05-28T18:05:59.839" v="107" actId="1582"/>
          <ac:cxnSpMkLst>
            <pc:docMk/>
            <pc:sldMk cId="304753978" sldId="276"/>
            <ac:cxnSpMk id="34" creationId="{F3F0E8C0-744B-463A-B022-60C59AA54D53}"/>
          </ac:cxnSpMkLst>
        </pc:cxnChg>
        <pc:cxnChg chg="add mod">
          <ac:chgData name="Joseph Cormier" userId="260f1994eb51c2be" providerId="LiveId" clId="{B5DFDE1A-C113-4550-BBA6-4BAE85405323}" dt="2019-05-28T18:06:05.357" v="110" actId="14100"/>
          <ac:cxnSpMkLst>
            <pc:docMk/>
            <pc:sldMk cId="304753978" sldId="276"/>
            <ac:cxnSpMk id="35" creationId="{82672446-3114-4E75-B1ED-326CDBD6776E}"/>
          </ac:cxnSpMkLst>
        </pc:cxnChg>
        <pc:cxnChg chg="add mod">
          <ac:chgData name="Joseph Cormier" userId="260f1994eb51c2be" providerId="LiveId" clId="{B5DFDE1A-C113-4550-BBA6-4BAE85405323}" dt="2019-05-28T18:15:21.427" v="189" actId="1076"/>
          <ac:cxnSpMkLst>
            <pc:docMk/>
            <pc:sldMk cId="304753978" sldId="276"/>
            <ac:cxnSpMk id="40" creationId="{73122A9A-0E5B-45E6-8482-3C73A9334D2D}"/>
          </ac:cxnSpMkLst>
        </pc:cxnChg>
        <pc:cxnChg chg="add mod">
          <ac:chgData name="Joseph Cormier" userId="260f1994eb51c2be" providerId="LiveId" clId="{B5DFDE1A-C113-4550-BBA6-4BAE85405323}" dt="2019-05-28T18:07:35.659" v="130" actId="1076"/>
          <ac:cxnSpMkLst>
            <pc:docMk/>
            <pc:sldMk cId="304753978" sldId="276"/>
            <ac:cxnSpMk id="41" creationId="{1A1E5B2A-809A-4D4A-9C90-9CA4A76930E1}"/>
          </ac:cxnSpMkLst>
        </pc:cxnChg>
        <pc:cxnChg chg="add del">
          <ac:chgData name="Joseph Cormier" userId="260f1994eb51c2be" providerId="LiveId" clId="{B5DFDE1A-C113-4550-BBA6-4BAE85405323}" dt="2019-05-28T18:07:55.219" v="137"/>
          <ac:cxnSpMkLst>
            <pc:docMk/>
            <pc:sldMk cId="304753978" sldId="276"/>
            <ac:cxnSpMk id="46" creationId="{62871264-D40F-4DBB-B59B-1E3713417BB5}"/>
          </ac:cxnSpMkLst>
        </pc:cxnChg>
        <pc:cxnChg chg="add mod">
          <ac:chgData name="Joseph Cormier" userId="260f1994eb51c2be" providerId="LiveId" clId="{B5DFDE1A-C113-4550-BBA6-4BAE85405323}" dt="2019-05-28T18:09:31.325" v="155" actId="208"/>
          <ac:cxnSpMkLst>
            <pc:docMk/>
            <pc:sldMk cId="304753978" sldId="276"/>
            <ac:cxnSpMk id="54" creationId="{C3E43A07-63CE-4131-A354-94AFC120F43D}"/>
          </ac:cxnSpMkLst>
        </pc:cxnChg>
      </pc:sldChg>
      <pc:sldChg chg="addSp delSp modSp add">
        <pc:chgData name="Joseph Cormier" userId="260f1994eb51c2be" providerId="LiveId" clId="{B5DFDE1A-C113-4550-BBA6-4BAE85405323}" dt="2019-05-29T01:54:13.556" v="214" actId="14100"/>
        <pc:sldMkLst>
          <pc:docMk/>
          <pc:sldMk cId="1038984519" sldId="277"/>
        </pc:sldMkLst>
        <pc:spChg chg="add mod">
          <ac:chgData name="Joseph Cormier" userId="260f1994eb51c2be" providerId="LiveId" clId="{B5DFDE1A-C113-4550-BBA6-4BAE85405323}" dt="2019-05-28T18:17:33.673" v="213" actId="1076"/>
          <ac:spMkLst>
            <pc:docMk/>
            <pc:sldMk cId="1038984519" sldId="277"/>
            <ac:spMk id="21" creationId="{7BD6BACB-258A-4629-B8BF-3E24DBD2C548}"/>
          </ac:spMkLst>
        </pc:spChg>
        <pc:spChg chg="mod">
          <ac:chgData name="Joseph Cormier" userId="260f1994eb51c2be" providerId="LiveId" clId="{B5DFDE1A-C113-4550-BBA6-4BAE85405323}" dt="2019-05-28T18:13:27.744" v="182" actId="1076"/>
          <ac:spMkLst>
            <pc:docMk/>
            <pc:sldMk cId="1038984519" sldId="277"/>
            <ac:spMk id="45" creationId="{100B4883-B0F4-477D-BF7C-D0CA1F199E42}"/>
          </ac:spMkLst>
        </pc:spChg>
        <pc:spChg chg="mod">
          <ac:chgData name="Joseph Cormier" userId="260f1994eb51c2be" providerId="LiveId" clId="{B5DFDE1A-C113-4550-BBA6-4BAE85405323}" dt="2019-05-28T18:14:41.118" v="185" actId="1076"/>
          <ac:spMkLst>
            <pc:docMk/>
            <pc:sldMk cId="1038984519" sldId="277"/>
            <ac:spMk id="47" creationId="{4629EFEB-08FC-4015-AA17-21424D429F6D}"/>
          </ac:spMkLst>
        </pc:spChg>
        <pc:picChg chg="add del mod">
          <ac:chgData name="Joseph Cormier" userId="260f1994eb51c2be" providerId="LiveId" clId="{B5DFDE1A-C113-4550-BBA6-4BAE85405323}" dt="2019-05-28T18:12:57.122" v="173" actId="478"/>
          <ac:picMkLst>
            <pc:docMk/>
            <pc:sldMk cId="1038984519" sldId="277"/>
            <ac:picMk id="6" creationId="{893E34D3-6357-4DC4-812E-195500F8C06F}"/>
          </ac:picMkLst>
        </pc:picChg>
        <pc:cxnChg chg="mod">
          <ac:chgData name="Joseph Cormier" userId="260f1994eb51c2be" providerId="LiveId" clId="{B5DFDE1A-C113-4550-BBA6-4BAE85405323}" dt="2019-05-29T01:54:13.556" v="214" actId="14100"/>
          <ac:cxnSpMkLst>
            <pc:docMk/>
            <pc:sldMk cId="1038984519" sldId="277"/>
            <ac:cxnSpMk id="24" creationId="{5D0BA186-2B86-430D-8313-68D21AEC7094}"/>
          </ac:cxnSpMkLst>
        </pc:cxnChg>
        <pc:cxnChg chg="mod">
          <ac:chgData name="Joseph Cormier" userId="260f1994eb51c2be" providerId="LiveId" clId="{B5DFDE1A-C113-4550-BBA6-4BAE85405323}" dt="2019-05-28T18:14:37.517" v="184" actId="1076"/>
          <ac:cxnSpMkLst>
            <pc:docMk/>
            <pc:sldMk cId="1038984519" sldId="277"/>
            <ac:cxnSpMk id="40" creationId="{73122A9A-0E5B-45E6-8482-3C73A9334D2D}"/>
          </ac:cxnSpMkLst>
        </pc:cxnChg>
        <pc:cxnChg chg="mod">
          <ac:chgData name="Joseph Cormier" userId="260f1994eb51c2be" providerId="LiveId" clId="{B5DFDE1A-C113-4550-BBA6-4BAE85405323}" dt="2019-05-28T18:13:07.836" v="176" actId="14100"/>
          <ac:cxnSpMkLst>
            <pc:docMk/>
            <pc:sldMk cId="1038984519" sldId="277"/>
            <ac:cxnSpMk id="41" creationId="{1A1E5B2A-809A-4D4A-9C90-9CA4A76930E1}"/>
          </ac:cxnSpMkLst>
        </pc:cxnChg>
      </pc:sldChg>
      <pc:sldChg chg="addSp delSp modSp add">
        <pc:chgData name="Joseph Cormier" userId="260f1994eb51c2be" providerId="LiveId" clId="{B5DFDE1A-C113-4550-BBA6-4BAE85405323}" dt="2019-05-29T03:28:29.892" v="534" actId="1076"/>
        <pc:sldMkLst>
          <pc:docMk/>
          <pc:sldMk cId="2251538089" sldId="278"/>
        </pc:sldMkLst>
        <pc:spChg chg="mod">
          <ac:chgData name="Joseph Cormier" userId="260f1994eb51c2be" providerId="LiveId" clId="{B5DFDE1A-C113-4550-BBA6-4BAE85405323}" dt="2019-05-29T01:55:09.886" v="247" actId="404"/>
          <ac:spMkLst>
            <pc:docMk/>
            <pc:sldMk cId="2251538089" sldId="278"/>
            <ac:spMk id="2" creationId="{0769EDC2-9606-408A-8B4D-6C66A0C6E707}"/>
          </ac:spMkLst>
        </pc:spChg>
        <pc:spChg chg="add mod">
          <ac:chgData name="Joseph Cormier" userId="260f1994eb51c2be" providerId="LiveId" clId="{B5DFDE1A-C113-4550-BBA6-4BAE85405323}" dt="2019-05-29T02:03:57.306" v="466" actId="1076"/>
          <ac:spMkLst>
            <pc:docMk/>
            <pc:sldMk cId="2251538089" sldId="278"/>
            <ac:spMk id="3" creationId="{A6CA46E1-3E62-4212-9D41-5DDB4C378A84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8" creationId="{096BB207-D52B-4B94-98BD-C8A6BB16F418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9" creationId="{8D336CC4-39DF-4E2C-8B75-9043B54D2495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1" creationId="{CE599B3F-A197-47DD-9193-7C1D9029D7AF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2" creationId="{68882D1A-992A-4CAA-8106-F0930D019CBD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3" creationId="{A3039085-9E62-49A7-99A3-6F700AEEA1DC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4" creationId="{795AD676-7D81-4B84-9649-66E967B6D648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9" creationId="{03E82CFF-7008-4CBA-87E7-FA0690E1A1DB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20" creationId="{B9F20EBF-0C6E-4135-BE26-D49E3948B099}"/>
          </ac:spMkLst>
        </pc:spChg>
        <pc:spChg chg="add mod">
          <ac:chgData name="Joseph Cormier" userId="260f1994eb51c2be" providerId="LiveId" clId="{B5DFDE1A-C113-4550-BBA6-4BAE85405323}" dt="2019-05-29T03:28:27.411" v="533" actId="1076"/>
          <ac:spMkLst>
            <pc:docMk/>
            <pc:sldMk cId="2251538089" sldId="278"/>
            <ac:spMk id="23" creationId="{20DAB63F-3765-4678-A730-13B978510E24}"/>
          </ac:spMkLst>
        </pc:spChg>
        <pc:spChg chg="add mod">
          <ac:chgData name="Joseph Cormier" userId="260f1994eb51c2be" providerId="LiveId" clId="{B5DFDE1A-C113-4550-BBA6-4BAE85405323}" dt="2019-05-29T03:28:29.892" v="534" actId="1076"/>
          <ac:spMkLst>
            <pc:docMk/>
            <pc:sldMk cId="2251538089" sldId="278"/>
            <ac:spMk id="24" creationId="{11B1E03A-4F1B-4A75-8A29-475E5AA9DA04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26" creationId="{5473F755-0B0F-4A56-B13F-FB8F66CB5EEE}"/>
          </ac:spMkLst>
        </pc:spChg>
        <pc:spChg chg="add del mod">
          <ac:chgData name="Joseph Cormier" userId="260f1994eb51c2be" providerId="LiveId" clId="{B5DFDE1A-C113-4550-BBA6-4BAE85405323}" dt="2019-05-29T03:28:17.537" v="531" actId="478"/>
          <ac:spMkLst>
            <pc:docMk/>
            <pc:sldMk cId="2251538089" sldId="278"/>
            <ac:spMk id="27" creationId="{B69B5F21-D713-4DC4-8A7D-E761D8871E61}"/>
          </ac:spMkLst>
        </pc:spChg>
        <pc:picChg chg="add del mod">
          <ac:chgData name="Joseph Cormier" userId="260f1994eb51c2be" providerId="LiveId" clId="{B5DFDE1A-C113-4550-BBA6-4BAE85405323}" dt="2019-05-29T01:56:55.323" v="266" actId="478"/>
          <ac:picMkLst>
            <pc:docMk/>
            <pc:sldMk cId="2251538089" sldId="278"/>
            <ac:picMk id="4" creationId="{AF86A5E4-E2DF-4C27-BDEE-F15EB703BB35}"/>
          </ac:picMkLst>
        </pc:picChg>
        <pc:picChg chg="add mod">
          <ac:chgData name="Joseph Cormier" userId="260f1994eb51c2be" providerId="LiveId" clId="{B5DFDE1A-C113-4550-BBA6-4BAE85405323}" dt="2019-05-29T03:28:08.992" v="530" actId="1076"/>
          <ac:picMkLst>
            <pc:docMk/>
            <pc:sldMk cId="2251538089" sldId="278"/>
            <ac:picMk id="5" creationId="{69AD9CC4-CA3B-4BCB-BDDF-F67CB5133603}"/>
          </ac:picMkLst>
        </pc:picChg>
        <pc:picChg chg="add mod">
          <ac:chgData name="Joseph Cormier" userId="260f1994eb51c2be" providerId="LiveId" clId="{B5DFDE1A-C113-4550-BBA6-4BAE85405323}" dt="2019-05-29T01:59:22.850" v="273" actId="1076"/>
          <ac:picMkLst>
            <pc:docMk/>
            <pc:sldMk cId="2251538089" sldId="278"/>
            <ac:picMk id="15" creationId="{91DDF4C0-BF7A-4BE4-AA4F-84AE01F188B4}"/>
          </ac:picMkLst>
        </pc:picChg>
        <pc:picChg chg="add mod">
          <ac:chgData name="Joseph Cormier" userId="260f1994eb51c2be" providerId="LiveId" clId="{B5DFDE1A-C113-4550-BBA6-4BAE85405323}" dt="2019-05-29T01:59:22.850" v="273" actId="1076"/>
          <ac:picMkLst>
            <pc:docMk/>
            <pc:sldMk cId="2251538089" sldId="278"/>
            <ac:picMk id="16" creationId="{665CCF6D-BE20-42AF-9935-F52C0F55F720}"/>
          </ac:picMkLst>
        </pc:pic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6" creationId="{DDE24689-F3A5-4C7B-84E9-69B75C897057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7" creationId="{251ACA7F-F1FA-4821-90AB-86DA5F0DA83E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10" creationId="{D0263906-7B4A-4783-8DCD-4DAA272C0579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17" creationId="{9D88B3BE-5C58-4B69-99DD-517126B19D00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18" creationId="{EBCA04DE-E1A0-4961-9695-3145AC18D60B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21" creationId="{B2C69DB9-32D7-451E-AFA6-B206F9B249F2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22" creationId="{28ED6797-A9D7-4104-95BF-A1F9BF261C43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25" creationId="{449018E7-3B90-4611-84D4-A861DE498A50}"/>
          </ac:cxnSpMkLst>
        </pc:cxnChg>
      </pc:sldChg>
    </pc:docChg>
  </pc:docChgLst>
  <pc:docChgLst>
    <pc:chgData name="Joseph Cormier" userId="260f1994eb51c2be" providerId="LiveId" clId="{46230A9D-F1B3-4D39-A5B3-7CC66C65FA27}"/>
    <pc:docChg chg="undo custSel addSld modSld sldOrd">
      <pc:chgData name="Joseph Cormier" userId="260f1994eb51c2be" providerId="LiveId" clId="{46230A9D-F1B3-4D39-A5B3-7CC66C65FA27}" dt="2019-05-15T03:27:37.089" v="1544" actId="1076"/>
      <pc:docMkLst>
        <pc:docMk/>
      </pc:docMkLst>
      <pc:sldChg chg="modSp">
        <pc:chgData name="Joseph Cormier" userId="260f1994eb51c2be" providerId="LiveId" clId="{46230A9D-F1B3-4D39-A5B3-7CC66C65FA27}" dt="2019-05-15T01:27:21.499" v="1395" actId="20577"/>
        <pc:sldMkLst>
          <pc:docMk/>
          <pc:sldMk cId="2049175983" sldId="256"/>
        </pc:sldMkLst>
        <pc:spChg chg="mod">
          <ac:chgData name="Joseph Cormier" userId="260f1994eb51c2be" providerId="LiveId" clId="{46230A9D-F1B3-4D39-A5B3-7CC66C65FA27}" dt="2019-05-15T01:27:18.165" v="1384" actId="20577"/>
          <ac:spMkLst>
            <pc:docMk/>
            <pc:sldMk cId="2049175983" sldId="256"/>
            <ac:spMk id="2" creationId="{D63C0C1B-F521-4484-8569-C1A916EAF397}"/>
          </ac:spMkLst>
        </pc:spChg>
        <pc:spChg chg="mod">
          <ac:chgData name="Joseph Cormier" userId="260f1994eb51c2be" providerId="LiveId" clId="{46230A9D-F1B3-4D39-A5B3-7CC66C65FA27}" dt="2019-05-15T01:27:21.499" v="1395" actId="20577"/>
          <ac:spMkLst>
            <pc:docMk/>
            <pc:sldMk cId="2049175983" sldId="256"/>
            <ac:spMk id="3" creationId="{D53C91B4-A88E-4308-BB3B-ACBDACF82C77}"/>
          </ac:spMkLst>
        </pc:spChg>
      </pc:sldChg>
      <pc:sldChg chg="modSp">
        <pc:chgData name="Joseph Cormier" userId="260f1994eb51c2be" providerId="LiveId" clId="{46230A9D-F1B3-4D39-A5B3-7CC66C65FA27}" dt="2019-05-14T02:59:23.765" v="768" actId="1076"/>
        <pc:sldMkLst>
          <pc:docMk/>
          <pc:sldMk cId="3057194620" sldId="257"/>
        </pc:sldMkLst>
        <pc:spChg chg="mod">
          <ac:chgData name="Joseph Cormier" userId="260f1994eb51c2be" providerId="LiveId" clId="{46230A9D-F1B3-4D39-A5B3-7CC66C65FA27}" dt="2019-05-14T02:59:23.765" v="768" actId="1076"/>
          <ac:spMkLst>
            <pc:docMk/>
            <pc:sldMk cId="3057194620" sldId="257"/>
            <ac:spMk id="7" creationId="{5F479C11-A074-435C-B8DA-840F7521B5D0}"/>
          </ac:spMkLst>
        </pc:spChg>
      </pc:sldChg>
      <pc:sldChg chg="addSp delSp modSp">
        <pc:chgData name="Joseph Cormier" userId="260f1994eb51c2be" providerId="LiveId" clId="{46230A9D-F1B3-4D39-A5B3-7CC66C65FA27}" dt="2019-05-14T14:21:53.215" v="915" actId="478"/>
        <pc:sldMkLst>
          <pc:docMk/>
          <pc:sldMk cId="4064468993" sldId="260"/>
        </pc:sldMkLst>
        <pc:spChg chg="del">
          <ac:chgData name="Joseph Cormier" userId="260f1994eb51c2be" providerId="LiveId" clId="{46230A9D-F1B3-4D39-A5B3-7CC66C65FA27}" dt="2019-05-14T14:21:30.252" v="908" actId="478"/>
          <ac:spMkLst>
            <pc:docMk/>
            <pc:sldMk cId="4064468993" sldId="260"/>
            <ac:spMk id="16" creationId="{0AE8AF36-EDDA-4D6E-866B-D306335592AA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17" creationId="{E178B049-4835-46ED-AC50-2EE10F4E11BF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19" creationId="{D95A092A-A08C-4CBD-859F-230613F98185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0" creationId="{E084EE7E-862D-4827-B933-5474111F293C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1" creationId="{B96BDFC4-32F5-4AB5-896E-09E1CD6D3578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2" creationId="{1A006B38-7B86-4ADE-8373-16154B47A32D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9" creationId="{73F9A812-763C-4A2F-BBC0-F1046BF4FACE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30" creationId="{493DDC3C-4AEA-4863-B852-1297FC6B081B}"/>
          </ac:spMkLst>
        </pc:spChg>
        <pc:picChg chg="add mod">
          <ac:chgData name="Joseph Cormier" userId="260f1994eb51c2be" providerId="LiveId" clId="{46230A9D-F1B3-4D39-A5B3-7CC66C65FA27}" dt="2019-05-14T14:21:51.522" v="914" actId="1076"/>
          <ac:picMkLst>
            <pc:docMk/>
            <pc:sldMk cId="4064468993" sldId="260"/>
            <ac:picMk id="2" creationId="{54678D45-9247-4989-80C1-D45A27BE1779}"/>
          </ac:picMkLst>
        </pc:picChg>
        <pc:picChg chg="del">
          <ac:chgData name="Joseph Cormier" userId="260f1994eb51c2be" providerId="LiveId" clId="{46230A9D-F1B3-4D39-A5B3-7CC66C65FA27}" dt="2019-05-14T14:21:31.627" v="909" actId="478"/>
          <ac:picMkLst>
            <pc:docMk/>
            <pc:sldMk cId="4064468993" sldId="260"/>
            <ac:picMk id="32" creationId="{CE0C3A2A-7140-443A-932A-E0D78364146A}"/>
          </ac:picMkLst>
        </pc:picChg>
        <pc:cxnChg chg="del">
          <ac:chgData name="Joseph Cormier" userId="260f1994eb51c2be" providerId="LiveId" clId="{46230A9D-F1B3-4D39-A5B3-7CC66C65FA27}" dt="2019-05-14T14:21:53.215" v="915" actId="478"/>
          <ac:cxnSpMkLst>
            <pc:docMk/>
            <pc:sldMk cId="4064468993" sldId="260"/>
            <ac:cxnSpMk id="18" creationId="{2F3DD313-EBE2-46ED-AD39-AD99AA7CB945}"/>
          </ac:cxnSpMkLst>
        </pc:cxnChg>
        <pc:cxnChg chg="del">
          <ac:chgData name="Joseph Cormier" userId="260f1994eb51c2be" providerId="LiveId" clId="{46230A9D-F1B3-4D39-A5B3-7CC66C65FA27}" dt="2019-05-14T14:21:53.215" v="915" actId="478"/>
          <ac:cxnSpMkLst>
            <pc:docMk/>
            <pc:sldMk cId="4064468993" sldId="260"/>
            <ac:cxnSpMk id="25" creationId="{D1F0D054-6146-4D6B-A697-1020B7B80D7A}"/>
          </ac:cxnSpMkLst>
        </pc:cxnChg>
        <pc:cxnChg chg="del">
          <ac:chgData name="Joseph Cormier" userId="260f1994eb51c2be" providerId="LiveId" clId="{46230A9D-F1B3-4D39-A5B3-7CC66C65FA27}" dt="2019-05-14T14:21:53.215" v="915" actId="478"/>
          <ac:cxnSpMkLst>
            <pc:docMk/>
            <pc:sldMk cId="4064468993" sldId="260"/>
            <ac:cxnSpMk id="26" creationId="{DBB3C453-951D-4767-BBDA-B058B8FCF709}"/>
          </ac:cxnSpMkLst>
        </pc:cxnChg>
      </pc:sldChg>
      <pc:sldChg chg="delSp modSp">
        <pc:chgData name="Joseph Cormier" userId="260f1994eb51c2be" providerId="LiveId" clId="{46230A9D-F1B3-4D39-A5B3-7CC66C65FA27}" dt="2019-05-14T14:21:24.797" v="907" actId="478"/>
        <pc:sldMkLst>
          <pc:docMk/>
          <pc:sldMk cId="3691153759" sldId="261"/>
        </pc:sldMkLst>
        <pc:spChg chg="mod">
          <ac:chgData name="Joseph Cormier" userId="260f1994eb51c2be" providerId="LiveId" clId="{46230A9D-F1B3-4D39-A5B3-7CC66C65FA27}" dt="2019-05-14T14:20:52.785" v="900" actId="1076"/>
          <ac:spMkLst>
            <pc:docMk/>
            <pc:sldMk cId="3691153759" sldId="261"/>
            <ac:spMk id="19" creationId="{8D25BA38-687C-455F-814D-0614EA2D73F3}"/>
          </ac:spMkLst>
        </pc:spChg>
        <pc:spChg chg="mod">
          <ac:chgData name="Joseph Cormier" userId="260f1994eb51c2be" providerId="LiveId" clId="{46230A9D-F1B3-4D39-A5B3-7CC66C65FA27}" dt="2019-05-14T14:20:57.848" v="902" actId="1076"/>
          <ac:spMkLst>
            <pc:docMk/>
            <pc:sldMk cId="3691153759" sldId="261"/>
            <ac:spMk id="28" creationId="{89E55C92-CEC4-43BC-A6A6-9E6BA1789BFC}"/>
          </ac:spMkLst>
        </pc:spChg>
        <pc:spChg chg="mod">
          <ac:chgData name="Joseph Cormier" userId="260f1994eb51c2be" providerId="LiveId" clId="{46230A9D-F1B3-4D39-A5B3-7CC66C65FA27}" dt="2019-05-14T14:21:07.990" v="904" actId="14100"/>
          <ac:spMkLst>
            <pc:docMk/>
            <pc:sldMk cId="3691153759" sldId="261"/>
            <ac:spMk id="35" creationId="{5D0FBBDD-0E9E-41F9-B9DA-8CBD912E08B8}"/>
          </ac:spMkLst>
        </pc:spChg>
        <pc:spChg chg="mod">
          <ac:chgData name="Joseph Cormier" userId="260f1994eb51c2be" providerId="LiveId" clId="{46230A9D-F1B3-4D39-A5B3-7CC66C65FA27}" dt="2019-05-14T14:21:10.033" v="905" actId="1076"/>
          <ac:spMkLst>
            <pc:docMk/>
            <pc:sldMk cId="3691153759" sldId="261"/>
            <ac:spMk id="36" creationId="{DC524C94-C7C2-46D0-8FFD-B5F53F3CEAED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3" creationId="{2723131A-5106-40AC-8B9E-8DA8D41CC0A9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4" creationId="{73087408-967B-49D2-AD89-1AFA810822E8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6" creationId="{71284BF9-E795-4D63-8A35-84A46337A1EB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7" creationId="{B0931AFD-4771-4D90-8C3C-F78F166F746C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8" creationId="{18490A35-F504-4F02-8F9C-2DEB7D3ED13B}"/>
          </ac:spMkLst>
        </pc:spChg>
        <pc:cxnChg chg="mod">
          <ac:chgData name="Joseph Cormier" userId="260f1994eb51c2be" providerId="LiveId" clId="{46230A9D-F1B3-4D39-A5B3-7CC66C65FA27}" dt="2019-05-14T14:20:48.903" v="899" actId="14100"/>
          <ac:cxnSpMkLst>
            <pc:docMk/>
            <pc:sldMk cId="3691153759" sldId="261"/>
            <ac:cxnSpMk id="17" creationId="{6026D649-9FD0-4A16-82CA-F8ECAAA0D190}"/>
          </ac:cxnSpMkLst>
        </pc:cxnChg>
        <pc:cxnChg chg="mod">
          <ac:chgData name="Joseph Cormier" userId="260f1994eb51c2be" providerId="LiveId" clId="{46230A9D-F1B3-4D39-A5B3-7CC66C65FA27}" dt="2019-05-14T14:20:55.590" v="901" actId="14100"/>
          <ac:cxnSpMkLst>
            <pc:docMk/>
            <pc:sldMk cId="3691153759" sldId="261"/>
            <ac:cxnSpMk id="26" creationId="{C041A9D8-3814-42AE-AC37-EC6871DDF16A}"/>
          </ac:cxnSpMkLst>
        </pc:cxnChg>
        <pc:cxnChg chg="mod">
          <ac:chgData name="Joseph Cormier" userId="260f1994eb51c2be" providerId="LiveId" clId="{46230A9D-F1B3-4D39-A5B3-7CC66C65FA27}" dt="2019-05-14T14:21:12.191" v="906" actId="14100"/>
          <ac:cxnSpMkLst>
            <pc:docMk/>
            <pc:sldMk cId="3691153759" sldId="261"/>
            <ac:cxnSpMk id="31" creationId="{2469E68A-7634-4AA7-97CF-8E255C2FB7F0}"/>
          </ac:cxnSpMkLst>
        </pc:cxnChg>
        <pc:cxnChg chg="del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39" creationId="{77FC2579-4F0E-4F9B-8A53-F7D0F255749B}"/>
          </ac:cxnSpMkLst>
        </pc:cxnChg>
        <pc:cxnChg chg="del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0" creationId="{F320D11A-B792-42DE-BE13-92CDAB33D6FA}"/>
          </ac:cxnSpMkLst>
        </pc:cxnChg>
        <pc:cxnChg chg="del mod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1" creationId="{DF7EC76A-9E0A-4113-8500-6D0CEC8DEB17}"/>
          </ac:cxnSpMkLst>
        </pc:cxnChg>
        <pc:cxnChg chg="del mod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2" creationId="{3DF543C4-F90C-4EF2-A07D-F20E5B65E590}"/>
          </ac:cxnSpMkLst>
        </pc:cxnChg>
        <pc:cxnChg chg="del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5" creationId="{79DF6D36-2AD8-455F-B798-A880110776BB}"/>
          </ac:cxnSpMkLst>
        </pc:cxnChg>
      </pc:sldChg>
      <pc:sldChg chg="addSp delSp modSp">
        <pc:chgData name="Joseph Cormier" userId="260f1994eb51c2be" providerId="LiveId" clId="{46230A9D-F1B3-4D39-A5B3-7CC66C65FA27}" dt="2019-05-14T12:43:19.335" v="890" actId="478"/>
        <pc:sldMkLst>
          <pc:docMk/>
          <pc:sldMk cId="436479469" sldId="263"/>
        </pc:sldMkLst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4" creationId="{A61BE1A5-B805-477B-8227-3D6A7DBDF2FF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7" creationId="{E4E308A7-AEB3-4BCC-B08F-413F5D5580AC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8" creationId="{65D6EC79-9517-49D0-9742-F6FBB42C7555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9" creationId="{7A93E431-F1DA-40F0-A5E9-47B41739DA69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0" creationId="{2BDC5CA0-CC36-468E-831C-00B9379A954C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3" creationId="{C0F7618A-4237-4D2F-B4C8-816467CF06EF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4" creationId="{38661A40-34BB-4DA4-A935-DF09D214FC75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5" creationId="{E8782DF7-86D8-4FC7-9BD9-D89133164BFB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9" creationId="{301DC0FA-DA3F-4AAE-8E49-A5C7984F0796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21" creationId="{0F3057AC-1F7C-42CD-BB33-C23862B43496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22" creationId="{DAD0C68B-20BC-4679-B6A8-EC72FD981757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26" creationId="{A07073F0-7993-46AF-9B2E-48A9FED330B2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29" creationId="{D761FDDD-BC5D-4C8E-A258-8DA0AE848AB5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0" creationId="{A94F50DD-5A67-4C6A-87B7-4CC27F8E928E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31" creationId="{8ECF92C8-4AD4-4C64-A125-4B1588C9A9C2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4" creationId="{F453C8C7-88FC-4B88-B331-BA260B2C4067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5" creationId="{4C802DF6-4F38-420C-B549-BF8CE2130760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8" creationId="{F36E7C36-4B20-4644-8BA4-888B439EAD5B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9" creationId="{3B1B5A90-5DBD-4EF2-8504-8989095BA25E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40" creationId="{A622BD41-FB4C-42A3-A7DF-D42A0AE87319}"/>
          </ac:spMkLst>
        </pc:spChg>
        <pc:spChg chg="add del mod">
          <ac:chgData name="Joseph Cormier" userId="260f1994eb51c2be" providerId="LiveId" clId="{46230A9D-F1B3-4D39-A5B3-7CC66C65FA27}" dt="2019-05-14T12:43:17.132" v="888" actId="478"/>
          <ac:spMkLst>
            <pc:docMk/>
            <pc:sldMk cId="436479469" sldId="263"/>
            <ac:spMk id="42" creationId="{298C60B8-615A-4813-B91E-E1694FA9316A}"/>
          </ac:spMkLst>
        </pc:spChg>
        <pc:spChg chg="add del mod">
          <ac:chgData name="Joseph Cormier" userId="260f1994eb51c2be" providerId="LiveId" clId="{46230A9D-F1B3-4D39-A5B3-7CC66C65FA27}" dt="2019-05-14T12:43:18.624" v="889" actId="478"/>
          <ac:spMkLst>
            <pc:docMk/>
            <pc:sldMk cId="436479469" sldId="263"/>
            <ac:spMk id="43" creationId="{8E174FD4-4A66-4B1A-8515-539C0B2E1412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44" creationId="{4E3E8B99-2F31-4241-862E-6454FC4AF2B9}"/>
          </ac:spMkLst>
        </pc:spChg>
        <pc:spChg chg="add del mod">
          <ac:chgData name="Joseph Cormier" userId="260f1994eb51c2be" providerId="LiveId" clId="{46230A9D-F1B3-4D39-A5B3-7CC66C65FA27}" dt="2019-05-14T12:43:15.870" v="887" actId="478"/>
          <ac:spMkLst>
            <pc:docMk/>
            <pc:sldMk cId="436479469" sldId="263"/>
            <ac:spMk id="47" creationId="{86C58182-5BFC-4A2D-8B58-B929D21765DF}"/>
          </ac:spMkLst>
        </pc:sp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6" creationId="{F9440EFC-8093-4DAB-85A3-DF27CEDED86E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11" creationId="{CCA267CD-4ABD-4158-B304-667216D92786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12" creationId="{B769F6C3-1F85-4ACC-B480-9CE0A38EAB52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17" creationId="{4A2927A5-64FD-4180-A7B2-998D93478372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23" creationId="{9E8E14AF-CCC0-4597-8E94-EA62395A4480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27" creationId="{42F579D2-0550-42CA-9AE4-F90F58D301DA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28" creationId="{1DBE0CA2-DF74-4350-9D12-B5AA294A597A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36" creationId="{F279D717-804B-4BA3-89D3-D1B4EEA91896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37" creationId="{803AB355-5C28-4986-8865-1FB0B06BD15F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41" creationId="{DBBB5C22-51E8-4785-993B-1860CF1BCDAA}"/>
          </ac:cxnSpMkLst>
        </pc:cxnChg>
        <pc:cxnChg chg="add del mod">
          <ac:chgData name="Joseph Cormier" userId="260f1994eb51c2be" providerId="LiveId" clId="{46230A9D-F1B3-4D39-A5B3-7CC66C65FA27}" dt="2019-05-14T12:43:19.335" v="890" actId="478"/>
          <ac:cxnSpMkLst>
            <pc:docMk/>
            <pc:sldMk cId="436479469" sldId="263"/>
            <ac:cxnSpMk id="45" creationId="{B213B5D5-1A5A-4C3C-82F6-294AD089BC98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46" creationId="{2E916E6D-4CFD-4D0D-A604-2FE4E6735D0A}"/>
          </ac:cxnSpMkLst>
        </pc:cxnChg>
      </pc:sldChg>
      <pc:sldChg chg="addSp delSp modSp">
        <pc:chgData name="Joseph Cormier" userId="260f1994eb51c2be" providerId="LiveId" clId="{46230A9D-F1B3-4D39-A5B3-7CC66C65FA27}" dt="2019-05-15T01:29:25.881" v="1476" actId="1076"/>
        <pc:sldMkLst>
          <pc:docMk/>
          <pc:sldMk cId="95511798" sldId="265"/>
        </pc:sldMkLst>
        <pc:spChg chg="add mod">
          <ac:chgData name="Joseph Cormier" userId="260f1994eb51c2be" providerId="LiveId" clId="{46230A9D-F1B3-4D39-A5B3-7CC66C65FA27}" dt="2019-05-15T01:29:25.881" v="1476" actId="1076"/>
          <ac:spMkLst>
            <pc:docMk/>
            <pc:sldMk cId="95511798" sldId="265"/>
            <ac:spMk id="18" creationId="{E794C47D-2F97-4338-AF3B-32F4084E0F8C}"/>
          </ac:spMkLst>
        </pc:spChg>
        <pc:picChg chg="add mod">
          <ac:chgData name="Joseph Cormier" userId="260f1994eb51c2be" providerId="LiveId" clId="{46230A9D-F1B3-4D39-A5B3-7CC66C65FA27}" dt="2019-05-14T12:43:42.737" v="898" actId="688"/>
          <ac:picMkLst>
            <pc:docMk/>
            <pc:sldMk cId="95511798" sldId="265"/>
            <ac:picMk id="3" creationId="{70E193F8-F17A-4E37-8E0D-D8F85F3A538A}"/>
          </ac:picMkLst>
        </pc:picChg>
        <pc:picChg chg="del">
          <ac:chgData name="Joseph Cormier" userId="260f1994eb51c2be" providerId="LiveId" clId="{46230A9D-F1B3-4D39-A5B3-7CC66C65FA27}" dt="2019-05-14T12:43:28.571" v="892" actId="478"/>
          <ac:picMkLst>
            <pc:docMk/>
            <pc:sldMk cId="95511798" sldId="265"/>
            <ac:picMk id="44" creationId="{B8A73E13-1CF0-497B-B66C-FE04AE03F7B6}"/>
          </ac:picMkLst>
        </pc:picChg>
      </pc:sldChg>
      <pc:sldChg chg="modSp">
        <pc:chgData name="Joseph Cormier" userId="260f1994eb51c2be" providerId="LiveId" clId="{46230A9D-F1B3-4D39-A5B3-7CC66C65FA27}" dt="2019-05-10T18:54:23.588" v="609" actId="1076"/>
        <pc:sldMkLst>
          <pc:docMk/>
          <pc:sldMk cId="169243797" sldId="266"/>
        </pc:sldMkLst>
        <pc:spChg chg="mod">
          <ac:chgData name="Joseph Cormier" userId="260f1994eb51c2be" providerId="LiveId" clId="{46230A9D-F1B3-4D39-A5B3-7CC66C65FA27}" dt="2019-05-10T18:54:04.937" v="607" actId="20577"/>
          <ac:spMkLst>
            <pc:docMk/>
            <pc:sldMk cId="169243797" sldId="266"/>
            <ac:spMk id="12" creationId="{851283E8-F4E1-4C3D-8BC7-964234EE5083}"/>
          </ac:spMkLst>
        </pc:spChg>
        <pc:spChg chg="mod">
          <ac:chgData name="Joseph Cormier" userId="260f1994eb51c2be" providerId="LiveId" clId="{46230A9D-F1B3-4D39-A5B3-7CC66C65FA27}" dt="2019-05-10T18:54:23.588" v="609" actId="1076"/>
          <ac:spMkLst>
            <pc:docMk/>
            <pc:sldMk cId="169243797" sldId="266"/>
            <ac:spMk id="14" creationId="{052241A0-AA37-4D1E-A8EF-1E72004CDF0F}"/>
          </ac:spMkLst>
        </pc:spChg>
        <pc:spChg chg="mod">
          <ac:chgData name="Joseph Cormier" userId="260f1994eb51c2be" providerId="LiveId" clId="{46230A9D-F1B3-4D39-A5B3-7CC66C65FA27}" dt="2019-05-09T12:28:33.348" v="530" actId="1076"/>
          <ac:spMkLst>
            <pc:docMk/>
            <pc:sldMk cId="169243797" sldId="266"/>
            <ac:spMk id="16" creationId="{31D4977D-451C-47FF-A791-9555BB75770E}"/>
          </ac:spMkLst>
        </pc:spChg>
        <pc:cxnChg chg="mod">
          <ac:chgData name="Joseph Cormier" userId="260f1994eb51c2be" providerId="LiveId" clId="{46230A9D-F1B3-4D39-A5B3-7CC66C65FA27}" dt="2019-05-10T18:54:12.726" v="608" actId="14100"/>
          <ac:cxnSpMkLst>
            <pc:docMk/>
            <pc:sldMk cId="169243797" sldId="266"/>
            <ac:cxnSpMk id="19" creationId="{B6935061-E02E-446E-98F7-544A320E346D}"/>
          </ac:cxnSpMkLst>
        </pc:cxnChg>
        <pc:cxnChg chg="mod">
          <ac:chgData name="Joseph Cormier" userId="260f1994eb51c2be" providerId="LiveId" clId="{46230A9D-F1B3-4D39-A5B3-7CC66C65FA27}" dt="2019-05-09T12:28:39.635" v="531" actId="208"/>
          <ac:cxnSpMkLst>
            <pc:docMk/>
            <pc:sldMk cId="169243797" sldId="266"/>
            <ac:cxnSpMk id="36" creationId="{A75A37BC-9B2B-49BF-BC5F-410912A6BB8D}"/>
          </ac:cxnSpMkLst>
        </pc:cxnChg>
      </pc:sldChg>
      <pc:sldChg chg="modSp ord">
        <pc:chgData name="Joseph Cormier" userId="260f1994eb51c2be" providerId="LiveId" clId="{46230A9D-F1B3-4D39-A5B3-7CC66C65FA27}" dt="2019-05-14T16:53:40.998" v="1147"/>
        <pc:sldMkLst>
          <pc:docMk/>
          <pc:sldMk cId="4202554536" sldId="267"/>
        </pc:sldMkLst>
        <pc:spChg chg="mod">
          <ac:chgData name="Joseph Cormier" userId="260f1994eb51c2be" providerId="LiveId" clId="{46230A9D-F1B3-4D39-A5B3-7CC66C65FA27}" dt="2019-05-10T18:53:01.781" v="551" actId="1076"/>
          <ac:spMkLst>
            <pc:docMk/>
            <pc:sldMk cId="4202554536" sldId="267"/>
            <ac:spMk id="7" creationId="{E02B0BB0-AB3F-416B-9404-AAC7EC4B37B4}"/>
          </ac:spMkLst>
        </pc:spChg>
        <pc:spChg chg="mod">
          <ac:chgData name="Joseph Cormier" userId="260f1994eb51c2be" providerId="LiveId" clId="{46230A9D-F1B3-4D39-A5B3-7CC66C65FA27}" dt="2019-05-10T18:52:54.834" v="550" actId="1076"/>
          <ac:spMkLst>
            <pc:docMk/>
            <pc:sldMk cId="4202554536" sldId="267"/>
            <ac:spMk id="8" creationId="{CD848FFE-8EAA-4909-957C-2656B27F855F}"/>
          </ac:spMkLst>
        </pc:spChg>
        <pc:spChg chg="mod">
          <ac:chgData name="Joseph Cormier" userId="260f1994eb51c2be" providerId="LiveId" clId="{46230A9D-F1B3-4D39-A5B3-7CC66C65FA27}" dt="2019-05-10T18:53:01.781" v="551" actId="1076"/>
          <ac:spMkLst>
            <pc:docMk/>
            <pc:sldMk cId="4202554536" sldId="267"/>
            <ac:spMk id="14" creationId="{5EE4AE39-8EFD-479B-B741-0518F2D5A78B}"/>
          </ac:spMkLst>
        </pc:spChg>
        <pc:spChg chg="mod">
          <ac:chgData name="Joseph Cormier" userId="260f1994eb51c2be" providerId="LiveId" clId="{46230A9D-F1B3-4D39-A5B3-7CC66C65FA27}" dt="2019-05-10T18:53:01.781" v="551" actId="1076"/>
          <ac:spMkLst>
            <pc:docMk/>
            <pc:sldMk cId="4202554536" sldId="267"/>
            <ac:spMk id="15" creationId="{5D63F183-78FE-4A32-B0EB-CA1E48DBFE63}"/>
          </ac:spMkLst>
        </pc:spChg>
        <pc:cxnChg chg="mod">
          <ac:chgData name="Joseph Cormier" userId="260f1994eb51c2be" providerId="LiveId" clId="{46230A9D-F1B3-4D39-A5B3-7CC66C65FA27}" dt="2019-05-10T18:53:01.781" v="551" actId="1076"/>
          <ac:cxnSpMkLst>
            <pc:docMk/>
            <pc:sldMk cId="4202554536" sldId="267"/>
            <ac:cxnSpMk id="16" creationId="{7D353A2A-2393-4D6D-BF6C-7D7BD071560A}"/>
          </ac:cxnSpMkLst>
        </pc:cxnChg>
      </pc:sldChg>
      <pc:sldChg chg="addSp delSp modSp">
        <pc:chgData name="Joseph Cormier" userId="260f1994eb51c2be" providerId="LiveId" clId="{46230A9D-F1B3-4D39-A5B3-7CC66C65FA27}" dt="2019-05-14T14:59:13.092" v="1143" actId="1076"/>
        <pc:sldMkLst>
          <pc:docMk/>
          <pc:sldMk cId="3597141995" sldId="268"/>
        </pc:sldMkLst>
        <pc:spChg chg="add 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" creationId="{CA5357AF-2882-4BF4-9071-2DFBC9062AE4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" creationId="{29E07C81-4C34-4C53-A30A-A1542774D9A8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1" creationId="{EAEF58E9-A361-41C8-B0E5-E12405E076B1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2" creationId="{442262C7-C79C-4150-A3FD-30B36F4E5BFA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6" creationId="{B5DBC873-BED0-45BE-B394-E7D70A6E6D8E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7" creationId="{00B0BC1C-0955-468C-BBB9-3373DF1207CC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8" creationId="{4C72C83A-C06D-45BB-9FCC-23CE7A158182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9" creationId="{B367FACA-18C6-483E-8C04-20519C89389C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4" creationId="{EB663671-9F8D-448E-BEA3-766DC7899A58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5" creationId="{865231D0-8EE7-49AE-81A5-F15BC10841CD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6" creationId="{804A33DC-B20D-4EC4-87B8-729B3EE906E7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7" creationId="{AD9CF6B7-9AAD-4DAE-A05E-BE0E00BA79A1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8" creationId="{84F3EE3B-DDBB-4504-A118-E1BC323A28EF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9" creationId="{D5A75F83-256F-40F8-8DC4-7659587D69F4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40" creationId="{5BCC0AEB-4E2B-4CD2-803C-D0142F2DAE5E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41" creationId="{9DF9CA47-A16D-4936-BF21-7386FE4F5E1C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42" creationId="{9DF88149-FEC9-4084-B6F5-0BBACAD97323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51" creationId="{9A3C47EC-DD61-4A07-B067-9E80AA085EA9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52" creationId="{7602D1B0-21DB-4D3B-BA29-23247E1F0CF0}"/>
          </ac:spMkLst>
        </pc:spChg>
        <pc:spChg chg="add 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54" creationId="{9C4308BE-9A49-482D-BE6C-C6E698411283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0" creationId="{7009CC45-42F9-4A42-A790-81821D6DB09B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3" creationId="{964BBEFB-F41A-43F7-8F2E-9CE06EA5DAE5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4" creationId="{18178C54-7E06-476F-B9D0-EB2C9054AA82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6" creationId="{ABD6DCEE-84C7-4B44-B8DF-5302C7558DED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72" creationId="{63580E73-6B11-4075-9AD3-CB94E600559D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74" creationId="{4991B1E9-9940-469B-940F-0D36952E7618}"/>
          </ac:spMkLst>
        </pc:spChg>
        <pc:picChg chg="del">
          <ac:chgData name="Joseph Cormier" userId="260f1994eb51c2be" providerId="LiveId" clId="{46230A9D-F1B3-4D39-A5B3-7CC66C65FA27}" dt="2019-05-10T03:49:05.932" v="532" actId="478"/>
          <ac:picMkLst>
            <pc:docMk/>
            <pc:sldMk cId="3597141995" sldId="268"/>
            <ac:picMk id="5" creationId="{C5BA7B5A-8F71-4C23-8781-4159537D50E3}"/>
          </ac:picMkLst>
        </pc:pic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9" creationId="{C927789C-AFDE-4BD9-A33C-727184F2ED61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10" creationId="{A2A01E46-0A86-4D1A-9532-D7E0B18C3BE6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1" creationId="{E84298A0-2182-48ED-9C05-9E6D1056628E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2" creationId="{877CF3FD-3315-4850-BE4B-C28BC5092903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4" creationId="{E86442A0-463F-439F-A667-17DA9F7D6500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5" creationId="{68C41BF1-91C6-4384-9971-47DEF460166A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6" creationId="{C9269386-42F1-4F3E-A29C-324932072D0B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7" creationId="{6CE2D8C8-8340-42E1-9B28-A014DD8B2BA2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32" creationId="{59B0AFA1-EDA8-45F2-9895-D50B3FD6F9B8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33" creationId="{1D31E90E-F7D1-45E2-A596-9157FE25F1D9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4" creationId="{CC18F9B8-6FE2-4E48-872A-15A56A4AF70E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5" creationId="{1A0BAFA2-1F0C-4CCD-99D4-6FB621C1E938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7" creationId="{B1A1549C-1B69-4CB6-902A-F09E5B5DB9B2}"/>
          </ac:cxnSpMkLst>
        </pc:cxnChg>
        <pc:cxnChg chg="add 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8" creationId="{98D746D5-BE23-421C-9AE8-0C591036331C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9" creationId="{F2C3921A-7BD2-4C44-B3A0-62C74189825C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0" creationId="{B00306B4-F87C-4C14-B4DC-F3AC4B536587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3" creationId="{A7AF1B1C-7C9E-4D39-9BB6-9CA24E23538C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5" creationId="{53B105DE-5E2A-4313-8F7D-336D6139366B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6" creationId="{A80DB16B-D8ED-422E-A21E-56C27C9451BA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67" creationId="{A6DF0D14-1A49-45A0-97A8-C3536E0AE1F6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69" creationId="{AA3ED9E7-A48F-4879-BD2F-15D813DA073B}"/>
          </ac:cxnSpMkLst>
        </pc:cxnChg>
      </pc:sldChg>
      <pc:sldChg chg="modSp add">
        <pc:chgData name="Joseph Cormier" userId="260f1994eb51c2be" providerId="LiveId" clId="{46230A9D-F1B3-4D39-A5B3-7CC66C65FA27}" dt="2019-05-08T01:45:47.367" v="506" actId="14"/>
        <pc:sldMkLst>
          <pc:docMk/>
          <pc:sldMk cId="3443258757" sldId="269"/>
        </pc:sldMkLst>
        <pc:spChg chg="mod">
          <ac:chgData name="Joseph Cormier" userId="260f1994eb51c2be" providerId="LiveId" clId="{46230A9D-F1B3-4D39-A5B3-7CC66C65FA27}" dt="2019-05-08T01:43:16.727" v="15" actId="14100"/>
          <ac:spMkLst>
            <pc:docMk/>
            <pc:sldMk cId="3443258757" sldId="269"/>
            <ac:spMk id="2" creationId="{5CC54ED2-3E5D-46D0-8DC8-5EE025F9B761}"/>
          </ac:spMkLst>
        </pc:spChg>
        <pc:spChg chg="mod">
          <ac:chgData name="Joseph Cormier" userId="260f1994eb51c2be" providerId="LiveId" clId="{46230A9D-F1B3-4D39-A5B3-7CC66C65FA27}" dt="2019-05-08T01:45:47.367" v="506" actId="14"/>
          <ac:spMkLst>
            <pc:docMk/>
            <pc:sldMk cId="3443258757" sldId="269"/>
            <ac:spMk id="3" creationId="{F297A884-0F05-494F-8E33-3A0827D75E7B}"/>
          </ac:spMkLst>
        </pc:spChg>
      </pc:sldChg>
      <pc:sldChg chg="addSp delSp modSp add ord">
        <pc:chgData name="Joseph Cormier" userId="260f1994eb51c2be" providerId="LiveId" clId="{46230A9D-F1B3-4D39-A5B3-7CC66C65FA27}" dt="2019-05-15T01:31:37.673" v="1504"/>
        <pc:sldMkLst>
          <pc:docMk/>
          <pc:sldMk cId="1183264466" sldId="270"/>
        </pc:sldMkLst>
        <pc:spChg chg="add mod">
          <ac:chgData name="Joseph Cormier" userId="260f1994eb51c2be" providerId="LiveId" clId="{46230A9D-F1B3-4D39-A5B3-7CC66C65FA27}" dt="2019-05-14T16:54:40.926" v="1155"/>
          <ac:spMkLst>
            <pc:docMk/>
            <pc:sldMk cId="1183264466" sldId="270"/>
            <ac:spMk id="2" creationId="{D21E7FCA-84F6-4DAF-81D0-B5D9C17E39FB}"/>
          </ac:spMkLst>
        </pc:spChg>
        <pc:spChg chg="add mod">
          <ac:chgData name="Joseph Cormier" userId="260f1994eb51c2be" providerId="LiveId" clId="{46230A9D-F1B3-4D39-A5B3-7CC66C65FA27}" dt="2019-05-14T19:09:09.174" v="1306" actId="1076"/>
          <ac:spMkLst>
            <pc:docMk/>
            <pc:sldMk cId="1183264466" sldId="270"/>
            <ac:spMk id="3" creationId="{5C9D755F-25C3-46BB-AAF4-42E06FFF2FCC}"/>
          </ac:spMkLst>
        </pc:spChg>
        <pc:spChg chg="add mod">
          <ac:chgData name="Joseph Cormier" userId="260f1994eb51c2be" providerId="LiveId" clId="{46230A9D-F1B3-4D39-A5B3-7CC66C65FA27}" dt="2019-05-14T19:13:35.102" v="1362" actId="1076"/>
          <ac:spMkLst>
            <pc:docMk/>
            <pc:sldMk cId="1183264466" sldId="270"/>
            <ac:spMk id="4" creationId="{1067C4D2-6281-4560-B0ED-C9A54E923E91}"/>
          </ac:spMkLst>
        </pc:spChg>
        <pc:spChg chg="add mod">
          <ac:chgData name="Joseph Cormier" userId="260f1994eb51c2be" providerId="LiveId" clId="{46230A9D-F1B3-4D39-A5B3-7CC66C65FA27}" dt="2019-05-14T16:54:19.629" v="1151" actId="1076"/>
          <ac:spMkLst>
            <pc:docMk/>
            <pc:sldMk cId="1183264466" sldId="270"/>
            <ac:spMk id="5" creationId="{73D06EEA-9481-4BC7-ADFD-77F31CD7F149}"/>
          </ac:spMkLst>
        </pc:spChg>
        <pc:spChg chg="add mod">
          <ac:chgData name="Joseph Cormier" userId="260f1994eb51c2be" providerId="LiveId" clId="{46230A9D-F1B3-4D39-A5B3-7CC66C65FA27}" dt="2019-05-14T16:54:22.480" v="1152" actId="1076"/>
          <ac:spMkLst>
            <pc:docMk/>
            <pc:sldMk cId="1183264466" sldId="270"/>
            <ac:spMk id="6" creationId="{1782D8EA-AF24-4A9A-AC91-A2E4D70CF1A5}"/>
          </ac:spMkLst>
        </pc:spChg>
        <pc:spChg chg="add mod">
          <ac:chgData name="Joseph Cormier" userId="260f1994eb51c2be" providerId="LiveId" clId="{46230A9D-F1B3-4D39-A5B3-7CC66C65FA27}" dt="2019-05-14T19:12:51.059" v="1356" actId="20577"/>
          <ac:spMkLst>
            <pc:docMk/>
            <pc:sldMk cId="1183264466" sldId="270"/>
            <ac:spMk id="8" creationId="{B16DB700-AAAD-465E-94DA-5CA891BB231E}"/>
          </ac:spMkLst>
        </pc:spChg>
        <pc:spChg chg="add mod">
          <ac:chgData name="Joseph Cormier" userId="260f1994eb51c2be" providerId="LiveId" clId="{46230A9D-F1B3-4D39-A5B3-7CC66C65FA27}" dt="2019-05-14T17:38:16.434" v="1280" actId="14100"/>
          <ac:spMkLst>
            <pc:docMk/>
            <pc:sldMk cId="1183264466" sldId="270"/>
            <ac:spMk id="9" creationId="{B2BFB6AB-0600-4EC7-BC63-78B70293817F}"/>
          </ac:spMkLst>
        </pc:spChg>
        <pc:spChg chg="add mod">
          <ac:chgData name="Joseph Cormier" userId="260f1994eb51c2be" providerId="LiveId" clId="{46230A9D-F1B3-4D39-A5B3-7CC66C65FA27}" dt="2019-05-14T16:54:58.900" v="1172" actId="1076"/>
          <ac:spMkLst>
            <pc:docMk/>
            <pc:sldMk cId="1183264466" sldId="270"/>
            <ac:spMk id="10" creationId="{31B0C04F-C4A7-4490-9160-A8438F5B1DB2}"/>
          </ac:spMkLst>
        </pc:spChg>
        <pc:spChg chg="add mod">
          <ac:chgData name="Joseph Cormier" userId="260f1994eb51c2be" providerId="LiveId" clId="{46230A9D-F1B3-4D39-A5B3-7CC66C65FA27}" dt="2019-05-14T16:56:59.322" v="1225" actId="1076"/>
          <ac:spMkLst>
            <pc:docMk/>
            <pc:sldMk cId="1183264466" sldId="270"/>
            <ac:spMk id="13" creationId="{201D91E7-9F57-4332-BC4B-6FA60A146FCD}"/>
          </ac:spMkLst>
        </pc:spChg>
        <pc:spChg chg="add mod">
          <ac:chgData name="Joseph Cormier" userId="260f1994eb51c2be" providerId="LiveId" clId="{46230A9D-F1B3-4D39-A5B3-7CC66C65FA27}" dt="2019-05-14T18:57:53.589" v="1289" actId="20577"/>
          <ac:spMkLst>
            <pc:docMk/>
            <pc:sldMk cId="1183264466" sldId="270"/>
            <ac:spMk id="16" creationId="{676FB16D-9C7D-45A5-83BC-6F6AA0827A86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17" creationId="{892EDFF9-5C60-41C0-BFC1-6F4301F77A07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18" creationId="{165B98FC-9B49-4C72-A096-7EF49C4F73EB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19" creationId="{46353ADD-0369-4918-B364-3EA2DB2DA8FB}"/>
          </ac:spMkLst>
        </pc:spChg>
        <pc:spChg chg="add mod">
          <ac:chgData name="Joseph Cormier" userId="260f1994eb51c2be" providerId="LiveId" clId="{46230A9D-F1B3-4D39-A5B3-7CC66C65FA27}" dt="2019-05-14T16:57:18.553" v="1235" actId="20577"/>
          <ac:spMkLst>
            <pc:docMk/>
            <pc:sldMk cId="1183264466" sldId="270"/>
            <ac:spMk id="20" creationId="{38D54E03-59C0-47BB-816A-DCADCB853720}"/>
          </ac:spMkLst>
        </pc:spChg>
        <pc:spChg chg="add del">
          <ac:chgData name="Joseph Cormier" userId="260f1994eb51c2be" providerId="LiveId" clId="{46230A9D-F1B3-4D39-A5B3-7CC66C65FA27}" dt="2019-05-14T14:52:34.017" v="1050"/>
          <ac:spMkLst>
            <pc:docMk/>
            <pc:sldMk cId="1183264466" sldId="270"/>
            <ac:spMk id="20" creationId="{8254D590-DF05-42E7-B3DE-B395127DEB0C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21" creationId="{9B0324CA-F9F0-43CB-8909-4CD181A76AC4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22" creationId="{59F47ADF-A260-41B1-98C1-A140C708F224}"/>
          </ac:spMkLst>
        </pc:spChg>
        <pc:spChg chg="add mod">
          <ac:chgData name="Joseph Cormier" userId="260f1994eb51c2be" providerId="LiveId" clId="{46230A9D-F1B3-4D39-A5B3-7CC66C65FA27}" dt="2019-05-14T17:38:18.635" v="1281" actId="1076"/>
          <ac:spMkLst>
            <pc:docMk/>
            <pc:sldMk cId="1183264466" sldId="270"/>
            <ac:spMk id="23" creationId="{70E86F62-EBF5-4D2B-93E7-7A7E7F29E130}"/>
          </ac:spMkLst>
        </pc:spChg>
        <pc:spChg chg="add mod">
          <ac:chgData name="Joseph Cormier" userId="260f1994eb51c2be" providerId="LiveId" clId="{46230A9D-F1B3-4D39-A5B3-7CC66C65FA27}" dt="2019-05-14T16:57:34.974" v="1248" actId="20577"/>
          <ac:spMkLst>
            <pc:docMk/>
            <pc:sldMk cId="1183264466" sldId="270"/>
            <ac:spMk id="24" creationId="{B4071CE3-D96B-415C-AC10-11D6AA3E6D90}"/>
          </ac:spMkLst>
        </pc:spChg>
        <pc:spChg chg="add mod">
          <ac:chgData name="Joseph Cormier" userId="260f1994eb51c2be" providerId="LiveId" clId="{46230A9D-F1B3-4D39-A5B3-7CC66C65FA27}" dt="2019-05-14T17:19:44.862" v="1255" actId="20577"/>
          <ac:spMkLst>
            <pc:docMk/>
            <pc:sldMk cId="1183264466" sldId="270"/>
            <ac:spMk id="25" creationId="{40C547B6-3240-4CF1-979D-6AD41A266C21}"/>
          </ac:spMkLst>
        </pc:spChg>
        <pc:spChg chg="add mod">
          <ac:chgData name="Joseph Cormier" userId="260f1994eb51c2be" providerId="LiveId" clId="{46230A9D-F1B3-4D39-A5B3-7CC66C65FA27}" dt="2019-05-14T19:04:54.214" v="1305" actId="1076"/>
          <ac:spMkLst>
            <pc:docMk/>
            <pc:sldMk cId="1183264466" sldId="270"/>
            <ac:spMk id="27" creationId="{6153483E-26FA-45D9-8941-8427DF853CA1}"/>
          </ac:spMkLst>
        </pc:spChg>
        <pc:picChg chg="add mod">
          <ac:chgData name="Joseph Cormier" userId="260f1994eb51c2be" providerId="LiveId" clId="{46230A9D-F1B3-4D39-A5B3-7CC66C65FA27}" dt="2019-05-14T19:13:38.398" v="1363" actId="1076"/>
          <ac:picMkLst>
            <pc:docMk/>
            <pc:sldMk cId="1183264466" sldId="270"/>
            <ac:picMk id="28" creationId="{6C953537-75AD-4A1A-A8DF-BADFCA517108}"/>
          </ac:picMkLst>
        </pc:picChg>
        <pc:cxnChg chg="add del mod">
          <ac:chgData name="Joseph Cormier" userId="260f1994eb51c2be" providerId="LiveId" clId="{46230A9D-F1B3-4D39-A5B3-7CC66C65FA27}" dt="2019-05-14T16:54:24.176" v="1153" actId="478"/>
          <ac:cxnSpMkLst>
            <pc:docMk/>
            <pc:sldMk cId="1183264466" sldId="270"/>
            <ac:cxnSpMk id="7" creationId="{F6377D92-7D5D-425D-9B9D-95C4B33253FA}"/>
          </ac:cxnSpMkLst>
        </pc:cxnChg>
        <pc:cxnChg chg="add mod">
          <ac:chgData name="Joseph Cormier" userId="260f1994eb51c2be" providerId="LiveId" clId="{46230A9D-F1B3-4D39-A5B3-7CC66C65FA27}" dt="2019-05-14T16:54:28.572" v="1154" actId="1076"/>
          <ac:cxnSpMkLst>
            <pc:docMk/>
            <pc:sldMk cId="1183264466" sldId="270"/>
            <ac:cxnSpMk id="11" creationId="{69BD4C6E-720E-4A7C-A394-70780139BAD8}"/>
          </ac:cxnSpMkLst>
        </pc:cxnChg>
        <pc:cxnChg chg="add mod">
          <ac:chgData name="Joseph Cormier" userId="260f1994eb51c2be" providerId="LiveId" clId="{46230A9D-F1B3-4D39-A5B3-7CC66C65FA27}" dt="2019-05-14T16:54:28.572" v="1154" actId="1076"/>
          <ac:cxnSpMkLst>
            <pc:docMk/>
            <pc:sldMk cId="1183264466" sldId="270"/>
            <ac:cxnSpMk id="12" creationId="{B93094A7-B510-42DD-B5CF-5AD8BD4F9617}"/>
          </ac:cxnSpMkLst>
        </pc:cxnChg>
        <pc:cxnChg chg="add mod">
          <ac:chgData name="Joseph Cormier" userId="260f1994eb51c2be" providerId="LiveId" clId="{46230A9D-F1B3-4D39-A5B3-7CC66C65FA27}" dt="2019-05-14T18:57:40.886" v="1284" actId="1076"/>
          <ac:cxnSpMkLst>
            <pc:docMk/>
            <pc:sldMk cId="1183264466" sldId="270"/>
            <ac:cxnSpMk id="15" creationId="{5E1445E0-B0AF-44A1-965E-B9759B78AA6A}"/>
          </ac:cxnSpMkLst>
        </pc:cxnChg>
        <pc:cxnChg chg="add mod">
          <ac:chgData name="Joseph Cormier" userId="260f1994eb51c2be" providerId="LiveId" clId="{46230A9D-F1B3-4D39-A5B3-7CC66C65FA27}" dt="2019-05-14T18:57:50.255" v="1287" actId="1076"/>
          <ac:cxnSpMkLst>
            <pc:docMk/>
            <pc:sldMk cId="1183264466" sldId="270"/>
            <ac:cxnSpMk id="26" creationId="{3E97A024-E32A-48A6-B859-90AB4987D529}"/>
          </ac:cxnSpMkLst>
        </pc:cxnChg>
      </pc:sldChg>
      <pc:sldChg chg="addSp delSp modSp add">
        <pc:chgData name="Joseph Cormier" userId="260f1994eb51c2be" providerId="LiveId" clId="{46230A9D-F1B3-4D39-A5B3-7CC66C65FA27}" dt="2019-05-14T14:49:29.361" v="970" actId="478"/>
        <pc:sldMkLst>
          <pc:docMk/>
          <pc:sldMk cId="2964653804" sldId="271"/>
        </pc:sldMkLst>
        <pc:spChg chg="mod">
          <ac:chgData name="Joseph Cormier" userId="260f1994eb51c2be" providerId="LiveId" clId="{46230A9D-F1B3-4D39-A5B3-7CC66C65FA27}" dt="2019-05-10T18:54:41.792" v="631" actId="27636"/>
          <ac:spMkLst>
            <pc:docMk/>
            <pc:sldMk cId="2964653804" sldId="271"/>
            <ac:spMk id="2" creationId="{A728BBE2-5B8F-41B7-8A6A-441CBB54FAC3}"/>
          </ac:spMkLst>
        </pc:spChg>
        <pc:spChg chg="add del mod">
          <ac:chgData name="Joseph Cormier" userId="260f1994eb51c2be" providerId="LiveId" clId="{46230A9D-F1B3-4D39-A5B3-7CC66C65FA27}" dt="2019-05-14T04:09:21.312" v="799"/>
          <ac:spMkLst>
            <pc:docMk/>
            <pc:sldMk cId="2964653804" sldId="271"/>
            <ac:spMk id="3" creationId="{5983FA38-2CF5-4C87-9DEB-4E4BE1251024}"/>
          </ac:spMkLst>
        </pc:spChg>
        <pc:spChg chg="add del mod">
          <ac:chgData name="Joseph Cormier" userId="260f1994eb51c2be" providerId="LiveId" clId="{46230A9D-F1B3-4D39-A5B3-7CC66C65FA27}" dt="2019-05-14T14:49:29.361" v="970" actId="478"/>
          <ac:spMkLst>
            <pc:docMk/>
            <pc:sldMk cId="2964653804" sldId="271"/>
            <ac:spMk id="3" creationId="{5E09CC1D-2977-43D5-9293-8F20F4AF9435}"/>
          </ac:spMkLst>
        </pc:spChg>
        <pc:spChg chg="del">
          <ac:chgData name="Joseph Cormier" userId="260f1994eb51c2be" providerId="LiveId" clId="{46230A9D-F1B3-4D39-A5B3-7CC66C65FA27}" dt="2019-05-10T18:54:44.153" v="632" actId="478"/>
          <ac:spMkLst>
            <pc:docMk/>
            <pc:sldMk cId="2964653804" sldId="271"/>
            <ac:spMk id="3" creationId="{94694918-AD47-4722-9CF2-AD7BFD9E1FBC}"/>
          </ac:spMkLst>
        </pc:spChg>
        <pc:spChg chg="add mod">
          <ac:chgData name="Joseph Cormier" userId="260f1994eb51c2be" providerId="LiveId" clId="{46230A9D-F1B3-4D39-A5B3-7CC66C65FA27}" dt="2019-05-10T18:56:53.349" v="717" actId="1076"/>
          <ac:spMkLst>
            <pc:docMk/>
            <pc:sldMk cId="2964653804" sldId="271"/>
            <ac:spMk id="4" creationId="{DE075096-70FB-4F04-BC71-2DCC66BA5E15}"/>
          </ac:spMkLst>
        </pc:spChg>
        <pc:spChg chg="add mod">
          <ac:chgData name="Joseph Cormier" userId="260f1994eb51c2be" providerId="LiveId" clId="{46230A9D-F1B3-4D39-A5B3-7CC66C65FA27}" dt="2019-05-10T18:56:42.410" v="716" actId="1076"/>
          <ac:spMkLst>
            <pc:docMk/>
            <pc:sldMk cId="2964653804" sldId="271"/>
            <ac:spMk id="5" creationId="{66F47909-D168-4105-A109-66A6D7DC23D8}"/>
          </ac:spMkLst>
        </pc:spChg>
        <pc:spChg chg="add mod">
          <ac:chgData name="Joseph Cormier" userId="260f1994eb51c2be" providerId="LiveId" clId="{46230A9D-F1B3-4D39-A5B3-7CC66C65FA27}" dt="2019-05-10T18:58:28.347" v="766" actId="1076"/>
          <ac:spMkLst>
            <pc:docMk/>
            <pc:sldMk cId="2964653804" sldId="271"/>
            <ac:spMk id="6" creationId="{99429B5B-5D9A-4448-9B53-35C92E06C9E0}"/>
          </ac:spMkLst>
        </pc:spChg>
        <pc:spChg chg="add mod">
          <ac:chgData name="Joseph Cormier" userId="260f1994eb51c2be" providerId="LiveId" clId="{46230A9D-F1B3-4D39-A5B3-7CC66C65FA27}" dt="2019-05-10T18:55:39.664" v="656" actId="1076"/>
          <ac:spMkLst>
            <pc:docMk/>
            <pc:sldMk cId="2964653804" sldId="271"/>
            <ac:spMk id="7" creationId="{771DC800-79D8-4BE3-97F3-CBE1206B01EF}"/>
          </ac:spMkLst>
        </pc:spChg>
        <pc:spChg chg="add mod">
          <ac:chgData name="Joseph Cormier" userId="260f1994eb51c2be" providerId="LiveId" clId="{46230A9D-F1B3-4D39-A5B3-7CC66C65FA27}" dt="2019-05-10T18:57:17.181" v="736" actId="1076"/>
          <ac:spMkLst>
            <pc:docMk/>
            <pc:sldMk cId="2964653804" sldId="271"/>
            <ac:spMk id="10" creationId="{3475E57C-D74F-4C19-AE7E-070A18B3D2D0}"/>
          </ac:spMkLst>
        </pc:spChg>
        <pc:spChg chg="add mod">
          <ac:chgData name="Joseph Cormier" userId="260f1994eb51c2be" providerId="LiveId" clId="{46230A9D-F1B3-4D39-A5B3-7CC66C65FA27}" dt="2019-05-14T14:47:12.426" v="921" actId="122"/>
          <ac:spMkLst>
            <pc:docMk/>
            <pc:sldMk cId="2964653804" sldId="271"/>
            <ac:spMk id="13" creationId="{4086DEB3-4F4E-44D9-BAA5-13E4918976BA}"/>
          </ac:spMkLst>
        </pc:spChg>
        <pc:cxnChg chg="add mod">
          <ac:chgData name="Joseph Cormier" userId="260f1994eb51c2be" providerId="LiveId" clId="{46230A9D-F1B3-4D39-A5B3-7CC66C65FA27}" dt="2019-05-10T18:57:29.598" v="738" actId="1076"/>
          <ac:cxnSpMkLst>
            <pc:docMk/>
            <pc:sldMk cId="2964653804" sldId="271"/>
            <ac:cxnSpMk id="9" creationId="{2A640C22-C647-4A71-A394-0EF026DC0C99}"/>
          </ac:cxnSpMkLst>
        </pc:cxnChg>
        <pc:cxnChg chg="add del mod">
          <ac:chgData name="Joseph Cormier" userId="260f1994eb51c2be" providerId="LiveId" clId="{46230A9D-F1B3-4D39-A5B3-7CC66C65FA27}" dt="2019-05-10T18:57:35.398" v="740" actId="11529"/>
          <ac:cxnSpMkLst>
            <pc:docMk/>
            <pc:sldMk cId="2964653804" sldId="271"/>
            <ac:cxnSpMk id="12" creationId="{D2BD1B2B-D40E-41EA-A150-C2EEDDD2C0D4}"/>
          </ac:cxnSpMkLst>
        </pc:cxnChg>
      </pc:sldChg>
      <pc:sldChg chg="modSp add">
        <pc:chgData name="Joseph Cormier" userId="260f1994eb51c2be" providerId="LiveId" clId="{46230A9D-F1B3-4D39-A5B3-7CC66C65FA27}" dt="2019-05-15T01:27:35.222" v="1413" actId="27636"/>
        <pc:sldMkLst>
          <pc:docMk/>
          <pc:sldMk cId="1794098003" sldId="272"/>
        </pc:sldMkLst>
        <pc:spChg chg="mod">
          <ac:chgData name="Joseph Cormier" userId="260f1994eb51c2be" providerId="LiveId" clId="{46230A9D-F1B3-4D39-A5B3-7CC66C65FA27}" dt="2019-05-15T01:27:35.222" v="1413" actId="27636"/>
          <ac:spMkLst>
            <pc:docMk/>
            <pc:sldMk cId="1794098003" sldId="272"/>
            <ac:spMk id="2" creationId="{F668C02D-1397-40CB-B09E-F5F787F544E1}"/>
          </ac:spMkLst>
        </pc:spChg>
      </pc:sldChg>
      <pc:sldChg chg="addSp delSp modSp add">
        <pc:chgData name="Joseph Cormier" userId="260f1994eb51c2be" providerId="LiveId" clId="{46230A9D-F1B3-4D39-A5B3-7CC66C65FA27}" dt="2019-05-15T01:33:01.328" v="1528" actId="1076"/>
        <pc:sldMkLst>
          <pc:docMk/>
          <pc:sldMk cId="3087037937" sldId="273"/>
        </pc:sldMkLst>
        <pc:spChg chg="mod">
          <ac:chgData name="Joseph Cormier" userId="260f1994eb51c2be" providerId="LiveId" clId="{46230A9D-F1B3-4D39-A5B3-7CC66C65FA27}" dt="2019-05-15T01:27:52.657" v="1447" actId="27636"/>
          <ac:spMkLst>
            <pc:docMk/>
            <pc:sldMk cId="3087037937" sldId="273"/>
            <ac:spMk id="2" creationId="{25B2AB3C-EDED-425C-9603-8A6EA0266D0A}"/>
          </ac:spMkLst>
        </pc:spChg>
        <pc:spChg chg="del">
          <ac:chgData name="Joseph Cormier" userId="260f1994eb51c2be" providerId="LiveId" clId="{46230A9D-F1B3-4D39-A5B3-7CC66C65FA27}" dt="2019-05-15T01:27:54.532" v="1448" actId="478"/>
          <ac:spMkLst>
            <pc:docMk/>
            <pc:sldMk cId="3087037937" sldId="273"/>
            <ac:spMk id="3" creationId="{2AE2B416-78DD-4678-91C2-CC8CA83EE041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9" creationId="{BF2A1B1D-FE2A-431B-9276-96DAD6D1197B}"/>
          </ac:spMkLst>
        </pc:spChg>
        <pc:spChg chg="add mod">
          <ac:chgData name="Joseph Cormier" userId="260f1994eb51c2be" providerId="LiveId" clId="{46230A9D-F1B3-4D39-A5B3-7CC66C65FA27}" dt="2019-05-15T01:31:24.219" v="1503" actId="14100"/>
          <ac:spMkLst>
            <pc:docMk/>
            <pc:sldMk cId="3087037937" sldId="273"/>
            <ac:spMk id="10" creationId="{6F6991EA-F794-4905-83B0-7B6C8620C5E4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1" creationId="{4C81C5EA-CB96-4CBA-8310-E8D9BB76D93F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2" creationId="{EB3D94BB-2DEF-405F-984A-1F098B77FD10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3" creationId="{ABAEFFE3-A336-45BD-B960-4F1D62FCFD84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6" creationId="{7A39D624-D8E0-4D71-B6CF-74DE06E66C9E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7" creationId="{05D9D978-FE87-4E2E-893F-4379E6822DA6}"/>
          </ac:spMkLst>
        </pc:spChg>
        <pc:spChg chg="add mod">
          <ac:chgData name="Joseph Cormier" userId="260f1994eb51c2be" providerId="LiveId" clId="{46230A9D-F1B3-4D39-A5B3-7CC66C65FA27}" dt="2019-05-15T01:32:34.964" v="1518" actId="1076"/>
          <ac:spMkLst>
            <pc:docMk/>
            <pc:sldMk cId="3087037937" sldId="273"/>
            <ac:spMk id="21" creationId="{43E0B2D2-995A-45BA-8CA0-746EB30ADA94}"/>
          </ac:spMkLst>
        </pc:spChg>
        <pc:spChg chg="add mod">
          <ac:chgData name="Joseph Cormier" userId="260f1994eb51c2be" providerId="LiveId" clId="{46230A9D-F1B3-4D39-A5B3-7CC66C65FA27}" dt="2019-05-15T01:32:38.706" v="1519" actId="1076"/>
          <ac:spMkLst>
            <pc:docMk/>
            <pc:sldMk cId="3087037937" sldId="273"/>
            <ac:spMk id="22" creationId="{AC82D6EB-D432-40EB-BF5B-A6D7453CFA31}"/>
          </ac:spMkLst>
        </pc:spChg>
        <pc:spChg chg="add mod">
          <ac:chgData name="Joseph Cormier" userId="260f1994eb51c2be" providerId="LiveId" clId="{46230A9D-F1B3-4D39-A5B3-7CC66C65FA27}" dt="2019-05-15T01:33:01.328" v="1528" actId="1076"/>
          <ac:spMkLst>
            <pc:docMk/>
            <pc:sldMk cId="3087037937" sldId="273"/>
            <ac:spMk id="23" creationId="{DE523630-1F21-41D1-8BD9-F61CEE56D18A}"/>
          </ac:spMkLst>
        </pc:spChg>
        <pc:picChg chg="add mod ord">
          <ac:chgData name="Joseph Cormier" userId="260f1994eb51c2be" providerId="LiveId" clId="{46230A9D-F1B3-4D39-A5B3-7CC66C65FA27}" dt="2019-05-15T01:32:28.996" v="1517" actId="167"/>
          <ac:picMkLst>
            <pc:docMk/>
            <pc:sldMk cId="3087037937" sldId="273"/>
            <ac:picMk id="6" creationId="{2183A39B-4B13-446E-896C-EDFEE648D35B}"/>
          </ac:picMkLst>
        </pc:picChg>
        <pc:cxnChg chg="add mod">
          <ac:chgData name="Joseph Cormier" userId="260f1994eb51c2be" providerId="LiveId" clId="{46230A9D-F1B3-4D39-A5B3-7CC66C65FA27}" dt="2019-05-15T01:31:15.719" v="1500" actId="1076"/>
          <ac:cxnSpMkLst>
            <pc:docMk/>
            <pc:sldMk cId="3087037937" sldId="273"/>
            <ac:cxnSpMk id="4" creationId="{F609D464-FD67-45F9-88D2-D449D9EBCEB1}"/>
          </ac:cxnSpMkLst>
        </pc:cxnChg>
        <pc:cxnChg chg="add mod">
          <ac:chgData name="Joseph Cormier" userId="260f1994eb51c2be" providerId="LiveId" clId="{46230A9D-F1B3-4D39-A5B3-7CC66C65FA27}" dt="2019-05-15T01:31:15.719" v="1500" actId="1076"/>
          <ac:cxnSpMkLst>
            <pc:docMk/>
            <pc:sldMk cId="3087037937" sldId="273"/>
            <ac:cxnSpMk id="5" creationId="{B2212D6D-0D9E-4CE5-B627-B31D20904C90}"/>
          </ac:cxnSpMkLst>
        </pc:cxnChg>
        <pc:cxnChg chg="add mod">
          <ac:chgData name="Joseph Cormier" userId="260f1994eb51c2be" providerId="LiveId" clId="{46230A9D-F1B3-4D39-A5B3-7CC66C65FA27}" dt="2019-05-15T01:31:15.719" v="1500" actId="1076"/>
          <ac:cxnSpMkLst>
            <pc:docMk/>
            <pc:sldMk cId="3087037937" sldId="273"/>
            <ac:cxnSpMk id="18" creationId="{5FD4D2E3-9226-4385-A301-AD12B8C2E446}"/>
          </ac:cxnSpMkLst>
        </pc:cxnChg>
      </pc:sldChg>
      <pc:sldChg chg="addSp modSp add">
        <pc:chgData name="Joseph Cormier" userId="260f1994eb51c2be" providerId="LiveId" clId="{46230A9D-F1B3-4D39-A5B3-7CC66C65FA27}" dt="2019-05-15T03:27:09.112" v="1541" actId="20577"/>
        <pc:sldMkLst>
          <pc:docMk/>
          <pc:sldMk cId="1262098809" sldId="274"/>
        </pc:sldMkLst>
        <pc:spChg chg="add mod">
          <ac:chgData name="Joseph Cormier" userId="260f1994eb51c2be" providerId="LiveId" clId="{46230A9D-F1B3-4D39-A5B3-7CC66C65FA27}" dt="2019-05-15T03:27:09.112" v="1541" actId="20577"/>
          <ac:spMkLst>
            <pc:docMk/>
            <pc:sldMk cId="1262098809" sldId="274"/>
            <ac:spMk id="2" creationId="{32CFAC72-F3F4-4339-B511-6E9591AE8571}"/>
          </ac:spMkLst>
        </pc:spChg>
        <pc:spChg chg="add mod">
          <ac:chgData name="Joseph Cormier" userId="260f1994eb51c2be" providerId="LiveId" clId="{46230A9D-F1B3-4D39-A5B3-7CC66C65FA27}" dt="2019-05-15T03:27:06.709" v="1532"/>
          <ac:spMkLst>
            <pc:docMk/>
            <pc:sldMk cId="1262098809" sldId="274"/>
            <ac:spMk id="3" creationId="{D9FAEBE4-49B5-4980-8E5A-B48C576520B9}"/>
          </ac:spMkLst>
        </pc:spChg>
      </pc:sldChg>
      <pc:sldChg chg="addSp modSp add">
        <pc:chgData name="Joseph Cormier" userId="260f1994eb51c2be" providerId="LiveId" clId="{46230A9D-F1B3-4D39-A5B3-7CC66C65FA27}" dt="2019-05-15T03:27:37.089" v="1544" actId="1076"/>
        <pc:sldMkLst>
          <pc:docMk/>
          <pc:sldMk cId="3596599345" sldId="275"/>
        </pc:sldMkLst>
        <pc:spChg chg="add mod">
          <ac:chgData name="Joseph Cormier" userId="260f1994eb51c2be" providerId="LiveId" clId="{46230A9D-F1B3-4D39-A5B3-7CC66C65FA27}" dt="2019-05-15T03:27:37.089" v="1544" actId="1076"/>
          <ac:spMkLst>
            <pc:docMk/>
            <pc:sldMk cId="3596599345" sldId="275"/>
            <ac:spMk id="3" creationId="{B3966952-1168-4816-B546-502C0487963A}"/>
          </ac:spMkLst>
        </pc:spChg>
        <pc:picChg chg="add mod">
          <ac:chgData name="Joseph Cormier" userId="260f1994eb51c2be" providerId="LiveId" clId="{46230A9D-F1B3-4D39-A5B3-7CC66C65FA27}" dt="2019-05-15T03:27:11.904" v="1542" actId="1076"/>
          <ac:picMkLst>
            <pc:docMk/>
            <pc:sldMk cId="3596599345" sldId="275"/>
            <ac:picMk id="2" creationId="{E10BF314-055D-430C-8CEF-88B39606E45A}"/>
          </ac:picMkLst>
        </pc:picChg>
      </pc:sldChg>
    </pc:docChg>
  </pc:docChgLst>
  <pc:docChgLst>
    <pc:chgData name="Joseph Cormier" userId="260f1994eb51c2be" providerId="LiveId" clId="{E5BDF091-28C7-4545-B185-E8C91136C7AA}"/>
    <pc:docChg chg="undo custSel addSld modSld">
      <pc:chgData name="Joseph Cormier" userId="260f1994eb51c2be" providerId="LiveId" clId="{E5BDF091-28C7-4545-B185-E8C91136C7AA}" dt="2020-04-19T14:30:31.484" v="222" actId="1076"/>
      <pc:docMkLst>
        <pc:docMk/>
      </pc:docMkLst>
      <pc:sldChg chg="add">
        <pc:chgData name="Joseph Cormier" userId="260f1994eb51c2be" providerId="LiveId" clId="{E5BDF091-28C7-4545-B185-E8C91136C7AA}" dt="2020-04-18T19:29:27.329" v="0"/>
        <pc:sldMkLst>
          <pc:docMk/>
          <pc:sldMk cId="3669790413" sldId="286"/>
        </pc:sldMkLst>
      </pc:sldChg>
      <pc:sldChg chg="addSp delSp modSp add mod">
        <pc:chgData name="Joseph Cormier" userId="260f1994eb51c2be" providerId="LiveId" clId="{E5BDF091-28C7-4545-B185-E8C91136C7AA}" dt="2020-04-18T19:29:51.907" v="44" actId="20577"/>
        <pc:sldMkLst>
          <pc:docMk/>
          <pc:sldMk cId="2018463634" sldId="287"/>
        </pc:sldMkLst>
        <pc:spChg chg="del">
          <ac:chgData name="Joseph Cormier" userId="260f1994eb51c2be" providerId="LiveId" clId="{E5BDF091-28C7-4545-B185-E8C91136C7AA}" dt="2020-04-18T19:29:37.248" v="2"/>
          <ac:spMkLst>
            <pc:docMk/>
            <pc:sldMk cId="2018463634" sldId="287"/>
            <ac:spMk id="2" creationId="{6DF6EC30-A659-4ABA-B6CF-C807B1ED53A9}"/>
          </ac:spMkLst>
        </pc:spChg>
        <pc:spChg chg="add mod">
          <ac:chgData name="Joseph Cormier" userId="260f1994eb51c2be" providerId="LiveId" clId="{E5BDF091-28C7-4545-B185-E8C91136C7AA}" dt="2020-04-18T19:29:51.907" v="44" actId="20577"/>
          <ac:spMkLst>
            <pc:docMk/>
            <pc:sldMk cId="2018463634" sldId="287"/>
            <ac:spMk id="3" creationId="{E6BF153D-32DA-43D6-BD74-795EA046B1DC}"/>
          </ac:spMkLst>
        </pc:spChg>
        <pc:spChg chg="add mod">
          <ac:chgData name="Joseph Cormier" userId="260f1994eb51c2be" providerId="LiveId" clId="{E5BDF091-28C7-4545-B185-E8C91136C7AA}" dt="2020-04-18T19:29:37.248" v="2"/>
          <ac:spMkLst>
            <pc:docMk/>
            <pc:sldMk cId="2018463634" sldId="287"/>
            <ac:spMk id="4" creationId="{5064A731-1FBC-4BEE-998B-9F5E42370955}"/>
          </ac:spMkLst>
        </pc:spChg>
      </pc:sldChg>
      <pc:sldChg chg="addSp delSp modSp add mod">
        <pc:chgData name="Joseph Cormier" userId="260f1994eb51c2be" providerId="LiveId" clId="{E5BDF091-28C7-4545-B185-E8C91136C7AA}" dt="2020-04-19T14:22:39.270" v="130"/>
        <pc:sldMkLst>
          <pc:docMk/>
          <pc:sldMk cId="2713581830" sldId="288"/>
        </pc:sldMkLst>
        <pc:spChg chg="add del">
          <ac:chgData name="Joseph Cormier" userId="260f1994eb51c2be" providerId="LiveId" clId="{E5BDF091-28C7-4545-B185-E8C91136C7AA}" dt="2020-04-19T14:22:39.270" v="130"/>
          <ac:spMkLst>
            <pc:docMk/>
            <pc:sldMk cId="2713581830" sldId="288"/>
            <ac:spMk id="2" creationId="{503BD1C0-24B7-4FEA-A9FA-F669ED8EA099}"/>
          </ac:spMkLst>
        </pc:spChg>
        <pc:spChg chg="del">
          <ac:chgData name="Joseph Cormier" userId="260f1994eb51c2be" providerId="LiveId" clId="{E5BDF091-28C7-4545-B185-E8C91136C7AA}" dt="2020-04-18T19:29:59.363" v="46"/>
          <ac:spMkLst>
            <pc:docMk/>
            <pc:sldMk cId="2713581830" sldId="288"/>
            <ac:spMk id="2" creationId="{CD24AD56-F5FA-449B-9B45-0F3F8448426F}"/>
          </ac:spMkLst>
        </pc:spChg>
        <pc:spChg chg="del">
          <ac:chgData name="Joseph Cormier" userId="260f1994eb51c2be" providerId="LiveId" clId="{E5BDF091-28C7-4545-B185-E8C91136C7AA}" dt="2020-04-18T19:29:59.363" v="46"/>
          <ac:spMkLst>
            <pc:docMk/>
            <pc:sldMk cId="2713581830" sldId="288"/>
            <ac:spMk id="3" creationId="{18B4AB77-A306-4C29-BE91-50DC7662FE16}"/>
          </ac:spMkLst>
        </pc:spChg>
        <pc:spChg chg="add del">
          <ac:chgData name="Joseph Cormier" userId="260f1994eb51c2be" providerId="LiveId" clId="{E5BDF091-28C7-4545-B185-E8C91136C7AA}" dt="2020-04-18T19:30:10.589" v="50"/>
          <ac:spMkLst>
            <pc:docMk/>
            <pc:sldMk cId="2713581830" sldId="288"/>
            <ac:spMk id="4" creationId="{CE1C54F6-D747-41B8-8652-1B03BE739DE3}"/>
          </ac:spMkLst>
        </pc:spChg>
        <pc:spChg chg="add del">
          <ac:chgData name="Joseph Cormier" userId="260f1994eb51c2be" providerId="LiveId" clId="{E5BDF091-28C7-4545-B185-E8C91136C7AA}" dt="2020-04-18T19:30:10.420" v="49"/>
          <ac:spMkLst>
            <pc:docMk/>
            <pc:sldMk cId="2713581830" sldId="288"/>
            <ac:spMk id="5" creationId="{E1D19801-A9A1-440A-AC1D-BD99EDD50C31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7" creationId="{534AFBF9-03F1-44F9-8495-8B1542DE1690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11" creationId="{1B1CA7B2-7D14-4480-8BF6-212F3C44C56D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12" creationId="{7FDB0F3C-3C2D-4EB4-93F3-CDC829405BB2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13" creationId="{48AC022F-D595-459E-AF21-1F8DE61E4E6B}"/>
          </ac:spMkLst>
        </pc:spChg>
        <pc:spChg chg="add mod">
          <ac:chgData name="Joseph Cormier" userId="260f1994eb51c2be" providerId="LiveId" clId="{E5BDF091-28C7-4545-B185-E8C91136C7AA}" dt="2020-04-18T22:04:06.791" v="110" actId="1076"/>
          <ac:spMkLst>
            <pc:docMk/>
            <pc:sldMk cId="2713581830" sldId="288"/>
            <ac:spMk id="20" creationId="{365F88DE-E653-4CF3-8293-313F279E8890}"/>
          </ac:spMkLst>
        </pc:spChg>
        <pc:picChg chg="add mod">
          <ac:chgData name="Joseph Cormier" userId="260f1994eb51c2be" providerId="LiveId" clId="{E5BDF091-28C7-4545-B185-E8C91136C7AA}" dt="2020-04-18T22:04:06.791" v="110" actId="1076"/>
          <ac:picMkLst>
            <pc:docMk/>
            <pc:sldMk cId="2713581830" sldId="288"/>
            <ac:picMk id="6" creationId="{5BBB2212-A4D8-4CB3-872B-5497168FDA7C}"/>
          </ac:picMkLst>
        </pc:picChg>
        <pc:picChg chg="add mod">
          <ac:chgData name="Joseph Cormier" userId="260f1994eb51c2be" providerId="LiveId" clId="{E5BDF091-28C7-4545-B185-E8C91136C7AA}" dt="2020-04-18T22:05:42.618" v="116" actId="1076"/>
          <ac:picMkLst>
            <pc:docMk/>
            <pc:sldMk cId="2713581830" sldId="288"/>
            <ac:picMk id="10" creationId="{5AE9A5A4-B72D-40DF-80CB-0C558E884D07}"/>
          </ac:picMkLst>
        </pc:picChg>
        <pc:picChg chg="add mod">
          <ac:chgData name="Joseph Cormier" userId="260f1994eb51c2be" providerId="LiveId" clId="{E5BDF091-28C7-4545-B185-E8C91136C7AA}" dt="2020-04-18T22:04:06.791" v="110" actId="1076"/>
          <ac:picMkLst>
            <pc:docMk/>
            <pc:sldMk cId="2713581830" sldId="288"/>
            <ac:picMk id="14" creationId="{357620B8-BDFD-4569-9CF8-883D7D301328}"/>
          </ac:picMkLst>
        </pc:picChg>
        <pc:cxnChg chg="add mod">
          <ac:chgData name="Joseph Cormier" userId="260f1994eb51c2be" providerId="LiveId" clId="{E5BDF091-28C7-4545-B185-E8C91136C7AA}" dt="2020-04-19T13:40:10.731" v="128" actId="1036"/>
          <ac:cxnSpMkLst>
            <pc:docMk/>
            <pc:sldMk cId="2713581830" sldId="288"/>
            <ac:cxnSpMk id="3" creationId="{EED872D2-737A-44EC-ADC3-BFA9FFAA8CF0}"/>
          </ac:cxnSpMkLst>
        </pc:cxnChg>
        <pc:cxnChg chg="add del">
          <ac:chgData name="Joseph Cormier" userId="260f1994eb51c2be" providerId="LiveId" clId="{E5BDF091-28C7-4545-B185-E8C91136C7AA}" dt="2020-04-18T19:30:24.789" v="53" actId="21"/>
          <ac:cxnSpMkLst>
            <pc:docMk/>
            <pc:sldMk cId="2713581830" sldId="288"/>
            <ac:cxnSpMk id="8" creationId="{B2D47DB4-B898-4E93-9FF7-109B098391F5}"/>
          </ac:cxnSpMkLst>
        </pc:cxnChg>
        <pc:cxnChg chg="add del">
          <ac:chgData name="Joseph Cormier" userId="260f1994eb51c2be" providerId="LiveId" clId="{E5BDF091-28C7-4545-B185-E8C91136C7AA}" dt="2020-04-18T19:30:24.789" v="53" actId="21"/>
          <ac:cxnSpMkLst>
            <pc:docMk/>
            <pc:sldMk cId="2713581830" sldId="288"/>
            <ac:cxnSpMk id="9" creationId="{935D0243-D5DF-4FAA-82E3-C48C61ADDF33}"/>
          </ac:cxnSpMkLst>
        </pc:cxnChg>
        <pc:cxnChg chg="add mod">
          <ac:chgData name="Joseph Cormier" userId="260f1994eb51c2be" providerId="LiveId" clId="{E5BDF091-28C7-4545-B185-E8C91136C7AA}" dt="2020-04-18T22:04:06.791" v="110" actId="1076"/>
          <ac:cxnSpMkLst>
            <pc:docMk/>
            <pc:sldMk cId="2713581830" sldId="288"/>
            <ac:cxnSpMk id="9" creationId="{C417BF0D-923A-4579-9464-4F032A486528}"/>
          </ac:cxnSpMkLst>
        </pc:cxnChg>
        <pc:cxnChg chg="add del">
          <ac:chgData name="Joseph Cormier" userId="260f1994eb51c2be" providerId="LiveId" clId="{E5BDF091-28C7-4545-B185-E8C91136C7AA}" dt="2020-04-18T19:30:24.789" v="53" actId="21"/>
          <ac:cxnSpMkLst>
            <pc:docMk/>
            <pc:sldMk cId="2713581830" sldId="288"/>
            <ac:cxnSpMk id="10" creationId="{CE7E1E0D-DA11-4798-925E-102172FE0E05}"/>
          </ac:cxnSpMkLst>
        </pc:cxnChg>
        <pc:cxnChg chg="add del mod">
          <ac:chgData name="Joseph Cormier" userId="260f1994eb51c2be" providerId="LiveId" clId="{E5BDF091-28C7-4545-B185-E8C91136C7AA}" dt="2020-04-18T22:20:01.858" v="125" actId="478"/>
          <ac:cxnSpMkLst>
            <pc:docMk/>
            <pc:sldMk cId="2713581830" sldId="288"/>
            <ac:cxnSpMk id="11" creationId="{03AA2849-4310-4023-9955-78632FB39179}"/>
          </ac:cxnSpMkLst>
        </pc:cxnChg>
        <pc:cxnChg chg="add del mod">
          <ac:chgData name="Joseph Cormier" userId="260f1994eb51c2be" providerId="LiveId" clId="{E5BDF091-28C7-4545-B185-E8C91136C7AA}" dt="2020-04-18T22:20:04.335" v="126" actId="478"/>
          <ac:cxnSpMkLst>
            <pc:docMk/>
            <pc:sldMk cId="2713581830" sldId="288"/>
            <ac:cxnSpMk id="12" creationId="{0953D1E8-0848-43FA-BFEA-3BF92B27867B}"/>
          </ac:cxnSpMkLst>
        </pc:cxnChg>
        <pc:cxnChg chg="add mod">
          <ac:chgData name="Joseph Cormier" userId="260f1994eb51c2be" providerId="LiveId" clId="{E5BDF091-28C7-4545-B185-E8C91136C7AA}" dt="2020-04-18T22:06:23.881" v="121" actId="14100"/>
          <ac:cxnSpMkLst>
            <pc:docMk/>
            <pc:sldMk cId="2713581830" sldId="288"/>
            <ac:cxnSpMk id="13" creationId="{2B79BEAC-F4EF-4D8D-873F-0295575D1CCD}"/>
          </ac:cxnSpMkLst>
        </pc:cxnChg>
        <pc:cxnChg chg="add mod">
          <ac:chgData name="Joseph Cormier" userId="260f1994eb51c2be" providerId="LiveId" clId="{E5BDF091-28C7-4545-B185-E8C91136C7AA}" dt="2020-04-18T22:04:06.791" v="110" actId="1076"/>
          <ac:cxnSpMkLst>
            <pc:docMk/>
            <pc:sldMk cId="2713581830" sldId="288"/>
            <ac:cxnSpMk id="16" creationId="{D02A8D1C-89DA-4791-8EB7-309F9CDA2A71}"/>
          </ac:cxnSpMkLst>
        </pc:cxnChg>
        <pc:cxnChg chg="add mod">
          <ac:chgData name="Joseph Cormier" userId="260f1994eb51c2be" providerId="LiveId" clId="{E5BDF091-28C7-4545-B185-E8C91136C7AA}" dt="2020-04-18T22:04:06.791" v="110" actId="1076"/>
          <ac:cxnSpMkLst>
            <pc:docMk/>
            <pc:sldMk cId="2713581830" sldId="288"/>
            <ac:cxnSpMk id="17" creationId="{4CC42B8D-647D-4D80-A2B6-46218653771F}"/>
          </ac:cxnSpMkLst>
        </pc:cxnChg>
        <pc:cxnChg chg="add mod">
          <ac:chgData name="Joseph Cormier" userId="260f1994eb51c2be" providerId="LiveId" clId="{E5BDF091-28C7-4545-B185-E8C91136C7AA}" dt="2020-04-18T22:06:33.816" v="124" actId="14100"/>
          <ac:cxnSpMkLst>
            <pc:docMk/>
            <pc:sldMk cId="2713581830" sldId="288"/>
            <ac:cxnSpMk id="18" creationId="{1CA90FED-8A15-4A69-B14B-98B80FFBC384}"/>
          </ac:cxnSpMkLst>
        </pc:cxnChg>
      </pc:sldChg>
      <pc:sldChg chg="addSp modSp add mod">
        <pc:chgData name="Joseph Cormier" userId="260f1994eb51c2be" providerId="LiveId" clId="{E5BDF091-28C7-4545-B185-E8C91136C7AA}" dt="2020-04-19T14:30:31.484" v="222" actId="1076"/>
        <pc:sldMkLst>
          <pc:docMk/>
          <pc:sldMk cId="3579358813" sldId="289"/>
        </pc:sldMkLst>
        <pc:spChg chg="add mod">
          <ac:chgData name="Joseph Cormier" userId="260f1994eb51c2be" providerId="LiveId" clId="{E5BDF091-28C7-4545-B185-E8C91136C7AA}" dt="2020-04-19T14:24:36.491" v="211" actId="1076"/>
          <ac:spMkLst>
            <pc:docMk/>
            <pc:sldMk cId="3579358813" sldId="289"/>
            <ac:spMk id="2" creationId="{36EBCD63-0603-442E-A36D-7642E7491F47}"/>
          </ac:spMkLst>
        </pc:spChg>
        <pc:spChg chg="add mod">
          <ac:chgData name="Joseph Cormier" userId="260f1994eb51c2be" providerId="LiveId" clId="{E5BDF091-28C7-4545-B185-E8C91136C7AA}" dt="2020-04-19T14:24:27.095" v="210" actId="1076"/>
          <ac:spMkLst>
            <pc:docMk/>
            <pc:sldMk cId="3579358813" sldId="289"/>
            <ac:spMk id="15" creationId="{A5B95337-6B6B-4928-8098-A6894A59EA38}"/>
          </ac:spMkLst>
        </pc:spChg>
        <pc:spChg chg="add mod">
          <ac:chgData name="Joseph Cormier" userId="260f1994eb51c2be" providerId="LiveId" clId="{E5BDF091-28C7-4545-B185-E8C91136C7AA}" dt="2020-04-19T14:25:25.957" v="220" actId="1076"/>
          <ac:spMkLst>
            <pc:docMk/>
            <pc:sldMk cId="3579358813" sldId="289"/>
            <ac:spMk id="19" creationId="{88B2B1B7-87F9-426F-B331-DF26D82006F9}"/>
          </ac:spMkLst>
        </pc:spChg>
        <pc:spChg chg="mod">
          <ac:chgData name="Joseph Cormier" userId="260f1994eb51c2be" providerId="LiveId" clId="{E5BDF091-28C7-4545-B185-E8C91136C7AA}" dt="2020-04-19T14:23:33.353" v="202" actId="20577"/>
          <ac:spMkLst>
            <pc:docMk/>
            <pc:sldMk cId="3579358813" sldId="289"/>
            <ac:spMk id="20" creationId="{365F88DE-E653-4CF3-8293-313F279E8890}"/>
          </ac:spMkLst>
        </pc:spChg>
        <pc:spChg chg="add mod">
          <ac:chgData name="Joseph Cormier" userId="260f1994eb51c2be" providerId="LiveId" clId="{E5BDF091-28C7-4545-B185-E8C91136C7AA}" dt="2020-04-19T14:24:56.686" v="213" actId="1076"/>
          <ac:spMkLst>
            <pc:docMk/>
            <pc:sldMk cId="3579358813" sldId="289"/>
            <ac:spMk id="21" creationId="{93136998-EB12-4B65-89AD-8E0AECD4A87E}"/>
          </ac:spMkLst>
        </pc:spChg>
        <pc:spChg chg="add mod">
          <ac:chgData name="Joseph Cormier" userId="260f1994eb51c2be" providerId="LiveId" clId="{E5BDF091-28C7-4545-B185-E8C91136C7AA}" dt="2020-04-19T14:25:22.194" v="219" actId="1076"/>
          <ac:spMkLst>
            <pc:docMk/>
            <pc:sldMk cId="3579358813" sldId="289"/>
            <ac:spMk id="22" creationId="{D3598957-0032-4D53-8114-4DDD3C82D273}"/>
          </ac:spMkLst>
        </pc:spChg>
        <pc:spChg chg="add mod">
          <ac:chgData name="Joseph Cormier" userId="260f1994eb51c2be" providerId="LiveId" clId="{E5BDF091-28C7-4545-B185-E8C91136C7AA}" dt="2020-04-19T14:25:22.194" v="219" actId="1076"/>
          <ac:spMkLst>
            <pc:docMk/>
            <pc:sldMk cId="3579358813" sldId="289"/>
            <ac:spMk id="23" creationId="{53319E7A-8899-4610-82A5-32B7F490E538}"/>
          </ac:spMkLst>
        </pc:spChg>
        <pc:spChg chg="add mod">
          <ac:chgData name="Joseph Cormier" userId="260f1994eb51c2be" providerId="LiveId" clId="{E5BDF091-28C7-4545-B185-E8C91136C7AA}" dt="2020-04-19T14:25:17.563" v="218" actId="1076"/>
          <ac:spMkLst>
            <pc:docMk/>
            <pc:sldMk cId="3579358813" sldId="289"/>
            <ac:spMk id="24" creationId="{CFF852EF-C0B4-4261-8BF5-07D38BB63F73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6" creationId="{97D8D603-346D-4412-959D-16B9A737B880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7" creationId="{7C0BBD57-2807-4D49-8B49-193AC1CB3743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8" creationId="{CF2C0976-FDEA-4514-9B19-F0980D3CCBAF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9" creationId="{7BE99E1E-F800-49C3-B7DA-A60CF1801B82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30" creationId="{926B911A-545A-423A-8474-5A36F5C833B2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31" creationId="{BE34FE64-CFF0-482C-B631-2AF44FE73950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32" creationId="{923F0ADC-CB40-40A2-8F76-A8B99EB90A8E}"/>
          </ac:spMkLst>
        </pc:spChg>
        <pc:picChg chg="mod">
          <ac:chgData name="Joseph Cormier" userId="260f1994eb51c2be" providerId="LiveId" clId="{E5BDF091-28C7-4545-B185-E8C91136C7AA}" dt="2020-04-19T14:24:59.733" v="215" actId="1076"/>
          <ac:picMkLst>
            <pc:docMk/>
            <pc:sldMk cId="3579358813" sldId="289"/>
            <ac:picMk id="6" creationId="{5BBB2212-A4D8-4CB3-872B-5497168FDA7C}"/>
          </ac:picMkLst>
        </pc:picChg>
        <pc:picChg chg="mod">
          <ac:chgData name="Joseph Cormier" userId="260f1994eb51c2be" providerId="LiveId" clId="{E5BDF091-28C7-4545-B185-E8C91136C7AA}" dt="2020-04-19T14:23:39.846" v="203" actId="1076"/>
          <ac:picMkLst>
            <pc:docMk/>
            <pc:sldMk cId="3579358813" sldId="289"/>
            <ac:picMk id="10" creationId="{5AE9A5A4-B72D-40DF-80CB-0C558E884D07}"/>
          </ac:picMkLst>
        </pc:picChg>
        <pc:cxnChg chg="mod">
          <ac:chgData name="Joseph Cormier" userId="260f1994eb51c2be" providerId="LiveId" clId="{E5BDF091-28C7-4545-B185-E8C91136C7AA}" dt="2020-04-19T14:23:46.436" v="205" actId="1076"/>
          <ac:cxnSpMkLst>
            <pc:docMk/>
            <pc:sldMk cId="3579358813" sldId="289"/>
            <ac:cxnSpMk id="13" creationId="{2B79BEAC-F4EF-4D8D-873F-0295575D1CCD}"/>
          </ac:cxnSpMkLst>
        </pc:cxnChg>
        <pc:cxnChg chg="mod">
          <ac:chgData name="Joseph Cormier" userId="260f1994eb51c2be" providerId="LiveId" clId="{E5BDF091-28C7-4545-B185-E8C91136C7AA}" dt="2020-04-19T14:23:41.942" v="204" actId="1076"/>
          <ac:cxnSpMkLst>
            <pc:docMk/>
            <pc:sldMk cId="3579358813" sldId="289"/>
            <ac:cxnSpMk id="18" creationId="{1CA90FED-8A15-4A69-B14B-98B80FFBC384}"/>
          </ac:cxnSpMkLst>
        </pc:cxnChg>
        <pc:cxnChg chg="add mod">
          <ac:chgData name="Joseph Cormier" userId="260f1994eb51c2be" providerId="LiveId" clId="{E5BDF091-28C7-4545-B185-E8C91136C7AA}" dt="2020-04-19T14:30:31.484" v="222" actId="1076"/>
          <ac:cxnSpMkLst>
            <pc:docMk/>
            <pc:sldMk cId="3579358813" sldId="289"/>
            <ac:cxnSpMk id="25" creationId="{251852AD-F5D6-4916-92DB-A5B6EDC4A1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71EF-5BD6-438A-9605-BFD20295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6422C-D0B1-4D7B-871C-327A9B41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E9E1-8674-49A9-817F-8B43A932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AFD0-5AD6-44E5-987E-5F40BB91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A575-E7D3-4CA5-98A7-5396EE29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591E-EFB5-4345-B049-00AEC017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D7CC8-3365-47D9-8A63-CA3659B0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753F-4EFE-47AE-94B7-6100D92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A26D-C86B-462F-A09E-2622B75D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99A0-E79B-418B-8964-ED459FA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E0D96-8263-49A0-AAB9-B4374CE48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7549-B06B-486B-B568-A5A9BE25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F20F-5E3D-44B9-8373-19F08DD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0E7C-E07A-4BF5-B24E-0872705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0DE1-2CB6-422F-AD76-8B8E0AF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3E10-D6DC-45DE-B97F-9727958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F6C9-B1A5-4A1D-A512-5FAFE6F2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336D-80A2-4CA1-B602-6F97D0F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494E-0298-42A4-A679-E3F00F67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31FF-A0B6-4640-B526-F190881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2FE5-D967-4097-B0B7-AB423553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1AD15-47C2-4B21-8679-9F82C1EF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6604-FE73-4CCE-8DFC-148E5EE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7D69-4A04-48BB-9C77-969C34E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E115-2161-4727-A058-A13160F1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5B7-9765-46EE-A745-BBF89BC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ED25-921B-4E67-B676-CB5769D8E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2970-720D-4AF2-9E05-44BC1C5B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40D5-BB5A-43BB-8A20-80B76963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EC78D-03E0-42ED-BC07-64B0FF5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9AC9A-7607-47C4-BDE1-CCE98F9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81A-EE2C-405E-87B0-4E9ED15F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26D7-2CCE-4E1F-8CF4-BB98A720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1EA8-8D01-4005-A8EB-21C8AFF5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8105-5BD2-46B2-8F6A-E745B1BEF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D8C85-7EEF-49A2-A935-55C900963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5A557-5C1B-449A-848A-997E704C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ECB29-F1F8-442E-94EE-A0939FB7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BB5DE-AB10-4565-80C1-FA435D1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8D7-DE6E-41CA-B193-E78253A5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39E8-52E0-4E44-9A4B-23C1768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BA9EC-CCF1-4308-BEAA-33982FB0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F774-5FEB-4554-A4BF-1BAAF2B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21C5-6C63-4533-A171-0EE6255F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983A9-81C0-4A2B-94BF-AFE77FEA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D3AC4-8478-4224-9EE8-906FCC7E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2008-2B9A-409A-98D0-FAE119BD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EBBE-A479-4B7E-A7B5-17A8B40E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B0DE-1049-4D8F-8A0A-CAE2AB6B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96D6-3B3C-4047-B9CB-788996F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C03B-A145-416A-822E-A57EF33B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B02B-E737-40D5-8D4A-5B4A86E6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F8C3-D934-4810-BCBF-F9BFFFB0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52C41-4C61-4863-BB04-D8AF7A3DF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36A8-66FE-4401-A1EE-6B22D833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671-940C-447B-B9C9-4B649B5E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499C-A999-43B3-91D0-3D3BFBA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A930-37B1-4226-8767-40635637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A9F23-72A3-4FE7-B23A-1B9C74F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CDE9-B30C-4641-8A3C-ABAE6673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A9D7-81D6-41CD-B7BE-65ABEA10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03A0-9ED3-43E2-AF8B-5D83851418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8B6B-FBC4-4544-882F-D62427CE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D3B5-9805-4BB2-AF4F-E1DF9760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14.png"/><Relationship Id="rId5" Type="http://schemas.openxmlformats.org/officeDocument/2006/relationships/image" Target="../media/image82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2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4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C1B-F521-4484-8569-C1A916EAF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Pycrash</a:t>
            </a:r>
            <a:r>
              <a:rPr lang="en-US" dirty="0"/>
              <a:t>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91B4-A88E-4308-BB3B-ACBDACF82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Cormier</a:t>
            </a:r>
          </a:p>
        </p:txBody>
      </p:sp>
    </p:spTree>
    <p:extLst>
      <p:ext uri="{BB962C8B-B14F-4D97-AF65-F5344CB8AC3E}">
        <p14:creationId xmlns:p14="http://schemas.microsoft.com/office/powerpoint/2010/main" val="204917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BBE2-5B8F-41B7-8A6A-441CBB5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Progression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75096-70FB-4F04-BC71-2DCC66BA5E15}"/>
              </a:ext>
            </a:extLst>
          </p:cNvPr>
          <p:cNvSpPr txBox="1"/>
          <p:nvPr/>
        </p:nvSpPr>
        <p:spPr>
          <a:xfrm>
            <a:off x="271943" y="1284076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47909-D168-4105-A109-66A6D7DC23D8}"/>
              </a:ext>
            </a:extLst>
          </p:cNvPr>
          <p:cNvSpPr txBox="1"/>
          <p:nvPr/>
        </p:nvSpPr>
        <p:spPr>
          <a:xfrm>
            <a:off x="509616" y="1660349"/>
            <a:ext cx="15862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Side slip angle </a:t>
            </a:r>
            <a:r>
              <a:rPr lang="en-US" sz="1400" dirty="0">
                <a:latin typeface="Symbol" panose="05050102010706020507" pitchFamily="18" charset="2"/>
              </a:rPr>
              <a:t>(b)</a:t>
            </a:r>
          </a:p>
          <a:p>
            <a:r>
              <a:rPr lang="en-US" sz="1400" dirty="0"/>
              <a:t>Angular rate (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)</a:t>
            </a:r>
          </a:p>
          <a:p>
            <a:r>
              <a:rPr lang="en-US" sz="1400" dirty="0"/>
              <a:t>Throttle (%)</a:t>
            </a:r>
          </a:p>
          <a:p>
            <a:r>
              <a:rPr lang="en-US" sz="1400" dirty="0"/>
              <a:t>Braking (%)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429B5B-5D9A-4448-9B53-35C92E06C9E0}"/>
                  </a:ext>
                </a:extLst>
              </p:cNvPr>
              <p:cNvSpPr txBox="1"/>
              <p:nvPr/>
            </p:nvSpPr>
            <p:spPr>
              <a:xfrm>
                <a:off x="3879193" y="874353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429B5B-5D9A-4448-9B53-35C92E06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93" y="874353"/>
                <a:ext cx="384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1DC800-79D8-4BE3-97F3-CBE1206B01EF}"/>
              </a:ext>
            </a:extLst>
          </p:cNvPr>
          <p:cNvSpPr txBox="1"/>
          <p:nvPr/>
        </p:nvSpPr>
        <p:spPr>
          <a:xfrm>
            <a:off x="0" y="935908"/>
            <a:ext cx="14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40C22-C647-4A71-A394-0EF026DC0C99}"/>
              </a:ext>
            </a:extLst>
          </p:cNvPr>
          <p:cNvCxnSpPr/>
          <p:nvPr/>
        </p:nvCxnSpPr>
        <p:spPr>
          <a:xfrm>
            <a:off x="1754155" y="1810139"/>
            <a:ext cx="1188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5E57C-D74F-4C19-AE7E-070A18B3D2D0}"/>
              </a:ext>
            </a:extLst>
          </p:cNvPr>
          <p:cNvSpPr txBox="1"/>
          <p:nvPr/>
        </p:nvSpPr>
        <p:spPr>
          <a:xfrm>
            <a:off x="2855167" y="1284076"/>
            <a:ext cx="259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Initial Calculations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6DEB3-4F4E-44D9-BAA5-13E4918976BA}"/>
              </a:ext>
            </a:extLst>
          </p:cNvPr>
          <p:cNvSpPr txBox="1"/>
          <p:nvPr/>
        </p:nvSpPr>
        <p:spPr>
          <a:xfrm>
            <a:off x="3340360" y="1660349"/>
            <a:ext cx="72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ax, ay</a:t>
            </a:r>
          </a:p>
        </p:txBody>
      </p:sp>
    </p:spTree>
    <p:extLst>
      <p:ext uri="{BB962C8B-B14F-4D97-AF65-F5344CB8AC3E}">
        <p14:creationId xmlns:p14="http://schemas.microsoft.com/office/powerpoint/2010/main" val="296465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07C81-4C34-4C53-A30A-A1542774D9A8}"/>
              </a:ext>
            </a:extLst>
          </p:cNvPr>
          <p:cNvSpPr/>
          <p:nvPr/>
        </p:nvSpPr>
        <p:spPr>
          <a:xfrm>
            <a:off x="1065778" y="1715825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7789C-AFDE-4BD9-A33C-727184F2ED61}"/>
              </a:ext>
            </a:extLst>
          </p:cNvPr>
          <p:cNvCxnSpPr>
            <a:cxnSpLocks/>
          </p:cNvCxnSpPr>
          <p:nvPr/>
        </p:nvCxnSpPr>
        <p:spPr>
          <a:xfrm flipH="1" flipV="1">
            <a:off x="1814847" y="1290343"/>
            <a:ext cx="33154" cy="20645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01E46-0A86-4D1A-9532-D7E0B18C3BE6}"/>
              </a:ext>
            </a:extLst>
          </p:cNvPr>
          <p:cNvCxnSpPr>
            <a:cxnSpLocks/>
          </p:cNvCxnSpPr>
          <p:nvPr/>
        </p:nvCxnSpPr>
        <p:spPr>
          <a:xfrm>
            <a:off x="1854787" y="3328719"/>
            <a:ext cx="15859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EF58E9-A361-41C8-B0E5-E12405E076B1}"/>
              </a:ext>
            </a:extLst>
          </p:cNvPr>
          <p:cNvSpPr txBox="1"/>
          <p:nvPr/>
        </p:nvSpPr>
        <p:spPr>
          <a:xfrm>
            <a:off x="1627121" y="844610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262C7-C79C-4150-A3FD-30B36F4E5BFA}"/>
              </a:ext>
            </a:extLst>
          </p:cNvPr>
          <p:cNvSpPr txBox="1"/>
          <p:nvPr/>
        </p:nvSpPr>
        <p:spPr>
          <a:xfrm>
            <a:off x="3503774" y="3045660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BC873-BED0-45BE-B394-E7D70A6E6D8E}"/>
              </a:ext>
            </a:extLst>
          </p:cNvPr>
          <p:cNvSpPr/>
          <p:nvPr/>
        </p:nvSpPr>
        <p:spPr>
          <a:xfrm rot="658124">
            <a:off x="1195094" y="1818414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B0BC1C-0955-468C-BBB9-3373DF1207CC}"/>
              </a:ext>
            </a:extLst>
          </p:cNvPr>
          <p:cNvSpPr/>
          <p:nvPr/>
        </p:nvSpPr>
        <p:spPr>
          <a:xfrm>
            <a:off x="1217482" y="4327788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72C83A-C06D-45BB-9FCC-23CE7A158182}"/>
              </a:ext>
            </a:extLst>
          </p:cNvPr>
          <p:cNvSpPr/>
          <p:nvPr/>
        </p:nvSpPr>
        <p:spPr>
          <a:xfrm rot="1105002">
            <a:off x="2198184" y="1818414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7FACA-18C6-483E-8C04-20519C89389C}"/>
              </a:ext>
            </a:extLst>
          </p:cNvPr>
          <p:cNvSpPr/>
          <p:nvPr/>
        </p:nvSpPr>
        <p:spPr>
          <a:xfrm>
            <a:off x="2198185" y="4327788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4298A0-2182-48ED-9C05-9E6D1056628E}"/>
              </a:ext>
            </a:extLst>
          </p:cNvPr>
          <p:cNvCxnSpPr>
            <a:cxnSpLocks/>
          </p:cNvCxnSpPr>
          <p:nvPr/>
        </p:nvCxnSpPr>
        <p:spPr>
          <a:xfrm flipV="1">
            <a:off x="1349852" y="1393571"/>
            <a:ext cx="177147" cy="68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F3FD-3315-4850-BE4B-C28BC5092903}"/>
              </a:ext>
            </a:extLst>
          </p:cNvPr>
          <p:cNvCxnSpPr>
            <a:cxnSpLocks/>
          </p:cNvCxnSpPr>
          <p:nvPr/>
        </p:nvCxnSpPr>
        <p:spPr>
          <a:xfrm>
            <a:off x="1360169" y="2080271"/>
            <a:ext cx="313225" cy="8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42A0-463F-439F-A667-17DA9F7D6500}"/>
              </a:ext>
            </a:extLst>
          </p:cNvPr>
          <p:cNvCxnSpPr>
            <a:cxnSpLocks/>
          </p:cNvCxnSpPr>
          <p:nvPr/>
        </p:nvCxnSpPr>
        <p:spPr>
          <a:xfrm flipV="1">
            <a:off x="2376461" y="1455466"/>
            <a:ext cx="220609" cy="61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41BF1-91C6-4384-9971-47DEF460166A}"/>
              </a:ext>
            </a:extLst>
          </p:cNvPr>
          <p:cNvCxnSpPr>
            <a:cxnSpLocks/>
          </p:cNvCxnSpPr>
          <p:nvPr/>
        </p:nvCxnSpPr>
        <p:spPr>
          <a:xfrm>
            <a:off x="2386778" y="2068229"/>
            <a:ext cx="357060" cy="112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269386-42F1-4F3E-A29C-324932072D0B}"/>
              </a:ext>
            </a:extLst>
          </p:cNvPr>
          <p:cNvCxnSpPr>
            <a:cxnSpLocks/>
          </p:cNvCxnSpPr>
          <p:nvPr/>
        </p:nvCxnSpPr>
        <p:spPr>
          <a:xfrm flipV="1">
            <a:off x="1367991" y="3899097"/>
            <a:ext cx="0" cy="6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E2D8C8-8340-42E1-9B28-A014DD8B2BA2}"/>
              </a:ext>
            </a:extLst>
          </p:cNvPr>
          <p:cNvCxnSpPr>
            <a:cxnSpLocks/>
          </p:cNvCxnSpPr>
          <p:nvPr/>
        </p:nvCxnSpPr>
        <p:spPr>
          <a:xfrm>
            <a:off x="1356626" y="4583082"/>
            <a:ext cx="316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0AFA1-EDA8-45F2-9895-D50B3FD6F9B8}"/>
              </a:ext>
            </a:extLst>
          </p:cNvPr>
          <p:cNvCxnSpPr>
            <a:cxnSpLocks/>
          </p:cNvCxnSpPr>
          <p:nvPr/>
        </p:nvCxnSpPr>
        <p:spPr>
          <a:xfrm flipV="1">
            <a:off x="2376461" y="3892324"/>
            <a:ext cx="0" cy="6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31E90E-F7D1-45E2-A596-9157FE25F1D9}"/>
              </a:ext>
            </a:extLst>
          </p:cNvPr>
          <p:cNvCxnSpPr>
            <a:cxnSpLocks/>
          </p:cNvCxnSpPr>
          <p:nvPr/>
        </p:nvCxnSpPr>
        <p:spPr>
          <a:xfrm>
            <a:off x="2365096" y="4576309"/>
            <a:ext cx="407878" cy="13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B663671-9F8D-448E-BEA3-766DC7899A58}"/>
              </a:ext>
            </a:extLst>
          </p:cNvPr>
          <p:cNvSpPr/>
          <p:nvPr/>
        </p:nvSpPr>
        <p:spPr>
          <a:xfrm>
            <a:off x="1682450" y="3142551"/>
            <a:ext cx="32512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5231D0-8EE7-49AE-81A5-F15BC10841CD}"/>
                  </a:ext>
                </a:extLst>
              </p:cNvPr>
              <p:cNvSpPr txBox="1"/>
              <p:nvPr/>
            </p:nvSpPr>
            <p:spPr>
              <a:xfrm>
                <a:off x="1387378" y="2262685"/>
                <a:ext cx="498534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𝑙𝑓𝑦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5231D0-8EE7-49AE-81A5-F15BC108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8" y="2262685"/>
                <a:ext cx="498534" cy="332399"/>
              </a:xfrm>
              <a:prstGeom prst="rect">
                <a:avLst/>
              </a:prstGeom>
              <a:blipFill>
                <a:blip r:embed="rId2"/>
                <a:stretch>
                  <a:fillRect l="-12346" r="-9877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4A33DC-B20D-4EC4-87B8-729B3EE906E7}"/>
                  </a:ext>
                </a:extLst>
              </p:cNvPr>
              <p:cNvSpPr txBox="1"/>
              <p:nvPr/>
            </p:nvSpPr>
            <p:spPr>
              <a:xfrm>
                <a:off x="1114685" y="1002881"/>
                <a:ext cx="4909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𝑙𝑓𝑥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4A33DC-B20D-4EC4-87B8-729B3EE9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85" y="1002881"/>
                <a:ext cx="490968" cy="332399"/>
              </a:xfrm>
              <a:prstGeom prst="rect">
                <a:avLst/>
              </a:prstGeom>
              <a:blipFill>
                <a:blip r:embed="rId3"/>
                <a:stretch>
                  <a:fillRect l="-12500" r="-10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9CF6B7-9AAD-4DAE-A05E-BE0E00BA79A1}"/>
                  </a:ext>
                </a:extLst>
              </p:cNvPr>
              <p:cNvSpPr txBox="1"/>
              <p:nvPr/>
            </p:nvSpPr>
            <p:spPr>
              <a:xfrm>
                <a:off x="2743265" y="1671962"/>
                <a:ext cx="53219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𝑟𝑓𝑦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9CF6B7-9AAD-4DAE-A05E-BE0E00BA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65" y="1671962"/>
                <a:ext cx="532197" cy="332399"/>
              </a:xfrm>
              <a:prstGeom prst="rect">
                <a:avLst/>
              </a:prstGeom>
              <a:blipFill>
                <a:blip r:embed="rId4"/>
                <a:stretch>
                  <a:fillRect l="-10345" r="-919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3EE3B-DDBB-4504-A118-E1BC323A28EF}"/>
                  </a:ext>
                </a:extLst>
              </p:cNvPr>
              <p:cNvSpPr txBox="1"/>
              <p:nvPr/>
            </p:nvSpPr>
            <p:spPr>
              <a:xfrm>
                <a:off x="2510659" y="1087060"/>
                <a:ext cx="52463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𝑟𝑓𝑥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3EE3B-DDBB-4504-A118-E1BC323A2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59" y="1087060"/>
                <a:ext cx="524631" cy="332399"/>
              </a:xfrm>
              <a:prstGeom prst="rect">
                <a:avLst/>
              </a:prstGeom>
              <a:blipFill>
                <a:blip r:embed="rId5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A75F83-256F-40F8-8DC4-7659587D69F4}"/>
                  </a:ext>
                </a:extLst>
              </p:cNvPr>
              <p:cNvSpPr txBox="1"/>
              <p:nvPr/>
            </p:nvSpPr>
            <p:spPr>
              <a:xfrm>
                <a:off x="1651990" y="4410334"/>
                <a:ext cx="485710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𝑙𝑟𝑦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A75F83-256F-40F8-8DC4-7659587D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90" y="4410334"/>
                <a:ext cx="485710" cy="331950"/>
              </a:xfrm>
              <a:prstGeom prst="rect">
                <a:avLst/>
              </a:prstGeom>
              <a:blipFill>
                <a:blip r:embed="rId6"/>
                <a:stretch>
                  <a:fillRect l="-12500" r="-875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C0AEB-4E2B-4CD2-803C-D0142F2DAE5E}"/>
                  </a:ext>
                </a:extLst>
              </p:cNvPr>
              <p:cNvSpPr txBox="1"/>
              <p:nvPr/>
            </p:nvSpPr>
            <p:spPr>
              <a:xfrm>
                <a:off x="1083209" y="3515376"/>
                <a:ext cx="478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𝑙𝑟𝑥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C0AEB-4E2B-4CD2-803C-D0142F2D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9" y="3515376"/>
                <a:ext cx="478144" cy="307777"/>
              </a:xfrm>
              <a:prstGeom prst="rect">
                <a:avLst/>
              </a:prstGeom>
              <a:blipFill>
                <a:blip r:embed="rId7"/>
                <a:stretch>
                  <a:fillRect l="-12821" r="-512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F9CA47-A16D-4936-BF21-7386FE4F5E1C}"/>
                  </a:ext>
                </a:extLst>
              </p:cNvPr>
              <p:cNvSpPr txBox="1"/>
              <p:nvPr/>
            </p:nvSpPr>
            <p:spPr>
              <a:xfrm>
                <a:off x="2688833" y="4708951"/>
                <a:ext cx="497316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𝑟𝑟𝑦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F9CA47-A16D-4936-BF21-7386FE4F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33" y="4708951"/>
                <a:ext cx="497316" cy="331950"/>
              </a:xfrm>
              <a:prstGeom prst="rect">
                <a:avLst/>
              </a:prstGeom>
              <a:blipFill>
                <a:blip r:embed="rId8"/>
                <a:stretch>
                  <a:fillRect l="-10976" r="-48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F88149-FEC9-4084-B6F5-0BBACAD97323}"/>
                  </a:ext>
                </a:extLst>
              </p:cNvPr>
              <p:cNvSpPr txBox="1"/>
              <p:nvPr/>
            </p:nvSpPr>
            <p:spPr>
              <a:xfrm>
                <a:off x="2119611" y="3507325"/>
                <a:ext cx="4897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𝑟𝑟𝑥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F88149-FEC9-4084-B6F5-0BBACAD9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1" y="3507325"/>
                <a:ext cx="489749" cy="307777"/>
              </a:xfrm>
              <a:prstGeom prst="rect">
                <a:avLst/>
              </a:prstGeom>
              <a:blipFill>
                <a:blip r:embed="rId9"/>
                <a:stretch>
                  <a:fillRect l="-12500" r="-125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18F9B8-6FE2-4E48-872A-15A56A4AF70E}"/>
              </a:ext>
            </a:extLst>
          </p:cNvPr>
          <p:cNvCxnSpPr/>
          <p:nvPr/>
        </p:nvCxnSpPr>
        <p:spPr>
          <a:xfrm flipH="1">
            <a:off x="684980" y="3325431"/>
            <a:ext cx="110498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0BAFA2-1F0C-4CCD-99D4-6FB621C1E938}"/>
              </a:ext>
            </a:extLst>
          </p:cNvPr>
          <p:cNvCxnSpPr>
            <a:cxnSpLocks/>
          </p:cNvCxnSpPr>
          <p:nvPr/>
        </p:nvCxnSpPr>
        <p:spPr>
          <a:xfrm flipH="1">
            <a:off x="705504" y="4583082"/>
            <a:ext cx="44229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A1549C-1B69-4CB6-902A-F09E5B5DB9B2}"/>
              </a:ext>
            </a:extLst>
          </p:cNvPr>
          <p:cNvCxnSpPr>
            <a:cxnSpLocks/>
          </p:cNvCxnSpPr>
          <p:nvPr/>
        </p:nvCxnSpPr>
        <p:spPr>
          <a:xfrm flipH="1">
            <a:off x="717285" y="2004361"/>
            <a:ext cx="44229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C3921A-7BD2-4C44-B3A0-62C74189825C}"/>
              </a:ext>
            </a:extLst>
          </p:cNvPr>
          <p:cNvCxnSpPr/>
          <p:nvPr/>
        </p:nvCxnSpPr>
        <p:spPr>
          <a:xfrm>
            <a:off x="737820" y="2063546"/>
            <a:ext cx="0" cy="1257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0306B4-F87C-4C14-B4DC-F3AC4B536587}"/>
              </a:ext>
            </a:extLst>
          </p:cNvPr>
          <p:cNvCxnSpPr/>
          <p:nvPr/>
        </p:nvCxnSpPr>
        <p:spPr>
          <a:xfrm>
            <a:off x="733422" y="3314424"/>
            <a:ext cx="0" cy="1257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3C47EC-DD61-4A07-B067-9E80AA085EA9}"/>
                  </a:ext>
                </a:extLst>
              </p:cNvPr>
              <p:cNvSpPr txBox="1"/>
              <p:nvPr/>
            </p:nvSpPr>
            <p:spPr>
              <a:xfrm>
                <a:off x="207439" y="2521238"/>
                <a:ext cx="485326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𝑐𝑔𝑓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3C47EC-DD61-4A07-B067-9E80AA08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9" y="2521238"/>
                <a:ext cx="485326" cy="332720"/>
              </a:xfrm>
              <a:prstGeom prst="rect">
                <a:avLst/>
              </a:prstGeom>
              <a:blipFill>
                <a:blip r:embed="rId10"/>
                <a:stretch>
                  <a:fillRect l="-12500" r="-875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02D1B0-21DB-4D3B-BA29-23247E1F0CF0}"/>
                  </a:ext>
                </a:extLst>
              </p:cNvPr>
              <p:cNvSpPr txBox="1"/>
              <p:nvPr/>
            </p:nvSpPr>
            <p:spPr>
              <a:xfrm>
                <a:off x="201351" y="3732737"/>
                <a:ext cx="473463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𝑐𝑔𝑟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02D1B0-21DB-4D3B-BA29-23247E1F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1" y="3732737"/>
                <a:ext cx="473463" cy="332720"/>
              </a:xfrm>
              <a:prstGeom prst="rect">
                <a:avLst/>
              </a:prstGeom>
              <a:blipFill>
                <a:blip r:embed="rId11"/>
                <a:stretch>
                  <a:fillRect l="-12821" r="-38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AF1B1C-7C9E-4D39-9BB6-9CA24E23538C}"/>
              </a:ext>
            </a:extLst>
          </p:cNvPr>
          <p:cNvCxnSpPr>
            <a:cxnSpLocks/>
          </p:cNvCxnSpPr>
          <p:nvPr/>
        </p:nvCxnSpPr>
        <p:spPr>
          <a:xfrm flipH="1" flipV="1">
            <a:off x="1367991" y="4892353"/>
            <a:ext cx="2837" cy="35779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B105DE-5E2A-4313-8F7D-336D6139366B}"/>
              </a:ext>
            </a:extLst>
          </p:cNvPr>
          <p:cNvCxnSpPr>
            <a:cxnSpLocks/>
          </p:cNvCxnSpPr>
          <p:nvPr/>
        </p:nvCxnSpPr>
        <p:spPr>
          <a:xfrm flipH="1" flipV="1">
            <a:off x="2358005" y="4887985"/>
            <a:ext cx="2837" cy="35779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0DB16B-D8ED-422E-A21E-56C27C9451BA}"/>
              </a:ext>
            </a:extLst>
          </p:cNvPr>
          <p:cNvCxnSpPr>
            <a:cxnSpLocks/>
          </p:cNvCxnSpPr>
          <p:nvPr/>
        </p:nvCxnSpPr>
        <p:spPr>
          <a:xfrm flipH="1">
            <a:off x="1356625" y="5135979"/>
            <a:ext cx="9963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09CC45-42F9-4A42-A790-81821D6DB09B}"/>
                  </a:ext>
                </a:extLst>
              </p:cNvPr>
              <p:cNvSpPr txBox="1"/>
              <p:nvPr/>
            </p:nvSpPr>
            <p:spPr>
              <a:xfrm>
                <a:off x="1674660" y="5160988"/>
                <a:ext cx="355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09CC45-42F9-4A42-A790-81821D6D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60" y="5160988"/>
                <a:ext cx="355354" cy="307777"/>
              </a:xfrm>
              <a:prstGeom prst="rect">
                <a:avLst/>
              </a:prstGeom>
              <a:blipFill>
                <a:blip r:embed="rId12"/>
                <a:stretch>
                  <a:fillRect l="-13793" r="-1379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64BBEFB-F41A-43F7-8F2E-9CE06EA5DAE5}"/>
              </a:ext>
            </a:extLst>
          </p:cNvPr>
          <p:cNvSpPr/>
          <p:nvPr/>
        </p:nvSpPr>
        <p:spPr>
          <a:xfrm flipH="1">
            <a:off x="1602373" y="3003364"/>
            <a:ext cx="551578" cy="191888"/>
          </a:xfrm>
          <a:custGeom>
            <a:avLst/>
            <a:gdLst>
              <a:gd name="connsiteX0" fmla="*/ 596053 w 596053"/>
              <a:gd name="connsiteY0" fmla="*/ 185114 h 191888"/>
              <a:gd name="connsiteX1" fmla="*/ 0 w 596053"/>
              <a:gd name="connsiteY1" fmla="*/ 191888 h 19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6053" h="191888">
                <a:moveTo>
                  <a:pt x="596053" y="185114"/>
                </a:moveTo>
                <a:cubicBezTo>
                  <a:pt x="436880" y="23683"/>
                  <a:pt x="277707" y="-137748"/>
                  <a:pt x="0" y="19188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178C54-7E06-476F-B9D0-EB2C9054AA82}"/>
                  </a:ext>
                </a:extLst>
              </p:cNvPr>
              <p:cNvSpPr txBox="1"/>
              <p:nvPr/>
            </p:nvSpPr>
            <p:spPr>
              <a:xfrm>
                <a:off x="2173979" y="2985569"/>
                <a:ext cx="298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178C54-7E06-476F-B9D0-EB2C9054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79" y="2985569"/>
                <a:ext cx="298480" cy="369332"/>
              </a:xfrm>
              <a:prstGeom prst="rect">
                <a:avLst/>
              </a:prstGeom>
              <a:blipFill>
                <a:blip r:embed="rId13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D6DCEE-84C7-4B44-B8DF-5302C7558DED}"/>
                  </a:ext>
                </a:extLst>
              </p:cNvPr>
              <p:cNvSpPr txBox="1"/>
              <p:nvPr/>
            </p:nvSpPr>
            <p:spPr>
              <a:xfrm>
                <a:off x="1673394" y="3507325"/>
                <a:ext cx="383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D6DCEE-84C7-4B44-B8DF-5302C755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94" y="3507325"/>
                <a:ext cx="383182" cy="307777"/>
              </a:xfrm>
              <a:prstGeom prst="rect">
                <a:avLst/>
              </a:prstGeom>
              <a:blipFill>
                <a:blip r:embed="rId14"/>
                <a:stretch>
                  <a:fillRect l="-16129" r="-1290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DF0D14-1A49-45A0-97A8-C3536E0AE1F6}"/>
              </a:ext>
            </a:extLst>
          </p:cNvPr>
          <p:cNvCxnSpPr>
            <a:cxnSpLocks/>
          </p:cNvCxnSpPr>
          <p:nvPr/>
        </p:nvCxnSpPr>
        <p:spPr>
          <a:xfrm flipH="1" flipV="1">
            <a:off x="2359423" y="1469818"/>
            <a:ext cx="18458" cy="59524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3ED9E7-A48F-4879-BD2F-15D813DA073B}"/>
              </a:ext>
            </a:extLst>
          </p:cNvPr>
          <p:cNvCxnSpPr>
            <a:cxnSpLocks/>
          </p:cNvCxnSpPr>
          <p:nvPr/>
        </p:nvCxnSpPr>
        <p:spPr>
          <a:xfrm flipH="1" flipV="1">
            <a:off x="1336534" y="1464136"/>
            <a:ext cx="21315" cy="62673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580E73-6B11-4075-9AD3-CB94E600559D}"/>
                  </a:ext>
                </a:extLst>
              </p:cNvPr>
              <p:cNvSpPr txBox="1"/>
              <p:nvPr/>
            </p:nvSpPr>
            <p:spPr>
              <a:xfrm>
                <a:off x="2184759" y="138522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580E73-6B11-4075-9AD3-CB94E600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59" y="1385225"/>
                <a:ext cx="185371" cy="276999"/>
              </a:xfrm>
              <a:prstGeom prst="rect">
                <a:avLst/>
              </a:prstGeom>
              <a:blipFill>
                <a:blip r:embed="rId1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991B1E9-9940-469B-940F-0D36952E7618}"/>
                  </a:ext>
                </a:extLst>
              </p:cNvPr>
              <p:cNvSpPr txBox="1"/>
              <p:nvPr/>
            </p:nvSpPr>
            <p:spPr>
              <a:xfrm>
                <a:off x="1159577" y="1393571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991B1E9-9940-469B-940F-0D36952E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77" y="1393571"/>
                <a:ext cx="185371" cy="276999"/>
              </a:xfrm>
              <a:prstGeom prst="rect">
                <a:avLst/>
              </a:prstGeom>
              <a:blipFill>
                <a:blip r:embed="rId16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746D5-BE23-421C-9AE8-0C591036331C}"/>
              </a:ext>
            </a:extLst>
          </p:cNvPr>
          <p:cNvCxnSpPr>
            <a:cxnSpLocks/>
          </p:cNvCxnSpPr>
          <p:nvPr/>
        </p:nvCxnSpPr>
        <p:spPr>
          <a:xfrm flipV="1">
            <a:off x="1845010" y="2617776"/>
            <a:ext cx="414084" cy="697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5357AF-2882-4BF4-9071-2DFBC9062AE4}"/>
              </a:ext>
            </a:extLst>
          </p:cNvPr>
          <p:cNvSpPr txBox="1"/>
          <p:nvPr/>
        </p:nvSpPr>
        <p:spPr>
          <a:xfrm>
            <a:off x="2247515" y="2457120"/>
            <a:ext cx="551089" cy="36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308BE-9A49-482D-BE6C-C6E698411283}"/>
                  </a:ext>
                </a:extLst>
              </p:cNvPr>
              <p:cNvSpPr txBox="1"/>
              <p:nvPr/>
            </p:nvSpPr>
            <p:spPr>
              <a:xfrm>
                <a:off x="1896757" y="255927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308BE-9A49-482D-BE6C-C6E6984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57" y="2559271"/>
                <a:ext cx="264175" cy="369332"/>
              </a:xfrm>
              <a:prstGeom prst="rect">
                <a:avLst/>
              </a:prstGeom>
              <a:blipFill>
                <a:blip r:embed="rId17"/>
                <a:stretch>
                  <a:fillRect l="-39535" r="-3953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14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05A3-355D-470E-B2B5-71227B37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A3E-1FF2-4D9C-A9D3-B6409241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67" y="1013279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2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BAB-6986-4692-9038-EA1AB29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28"/>
            <a:ext cx="10515600" cy="731868"/>
          </a:xfrm>
        </p:spPr>
        <p:txBody>
          <a:bodyPr>
            <a:normAutofit/>
          </a:bodyPr>
          <a:lstStyle/>
          <a:p>
            <a:r>
              <a:rPr lang="en-US" sz="3200" dirty="0"/>
              <a:t>Path Calculations – Vehicle Reference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BE1A5-B805-477B-8227-3D6A7DBDF2FF}"/>
              </a:ext>
            </a:extLst>
          </p:cNvPr>
          <p:cNvSpPr/>
          <p:nvPr/>
        </p:nvSpPr>
        <p:spPr>
          <a:xfrm>
            <a:off x="674244" y="2585643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440EFC-8093-4DAB-85A3-DF27CEDED86E}"/>
              </a:ext>
            </a:extLst>
          </p:cNvPr>
          <p:cNvCxnSpPr/>
          <p:nvPr/>
        </p:nvCxnSpPr>
        <p:spPr>
          <a:xfrm>
            <a:off x="1218116" y="2030936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E308A7-AEB3-4BCC-B08F-413F5D5580AC}"/>
              </a:ext>
            </a:extLst>
          </p:cNvPr>
          <p:cNvSpPr/>
          <p:nvPr/>
        </p:nvSpPr>
        <p:spPr>
          <a:xfrm>
            <a:off x="756583" y="2676650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6EC79-9517-49D0-9742-F6FBB42C7555}"/>
              </a:ext>
            </a:extLst>
          </p:cNvPr>
          <p:cNvSpPr/>
          <p:nvPr/>
        </p:nvSpPr>
        <p:spPr>
          <a:xfrm>
            <a:off x="1475933" y="2663648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93E431-F1DA-40F0-A5E9-47B41739DA69}"/>
              </a:ext>
            </a:extLst>
          </p:cNvPr>
          <p:cNvSpPr/>
          <p:nvPr/>
        </p:nvSpPr>
        <p:spPr>
          <a:xfrm>
            <a:off x="756583" y="4003760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C5CA0-CC36-468E-831C-00B9379A954C}"/>
              </a:ext>
            </a:extLst>
          </p:cNvPr>
          <p:cNvSpPr/>
          <p:nvPr/>
        </p:nvSpPr>
        <p:spPr>
          <a:xfrm>
            <a:off x="1475933" y="3990758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267CD-4ABD-4158-B304-667216D92786}"/>
              </a:ext>
            </a:extLst>
          </p:cNvPr>
          <p:cNvCxnSpPr/>
          <p:nvPr/>
        </p:nvCxnSpPr>
        <p:spPr>
          <a:xfrm flipV="1">
            <a:off x="1218116" y="2596476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9F6C3-1F85-4ACC-B480-9CE0A38EAB52}"/>
              </a:ext>
            </a:extLst>
          </p:cNvPr>
          <p:cNvCxnSpPr>
            <a:cxnSpLocks/>
          </p:cNvCxnSpPr>
          <p:nvPr/>
        </p:nvCxnSpPr>
        <p:spPr>
          <a:xfrm>
            <a:off x="1224764" y="3172488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7618A-4237-4D2F-B4C8-816467CF06EF}"/>
              </a:ext>
            </a:extLst>
          </p:cNvPr>
          <p:cNvSpPr txBox="1"/>
          <p:nvPr/>
        </p:nvSpPr>
        <p:spPr>
          <a:xfrm>
            <a:off x="927239" y="212853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61A40-34BB-4DA4-A935-DF09D214FC75}"/>
              </a:ext>
            </a:extLst>
          </p:cNvPr>
          <p:cNvSpPr txBox="1"/>
          <p:nvPr/>
        </p:nvSpPr>
        <p:spPr>
          <a:xfrm>
            <a:off x="1781773" y="2968020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782DF7-86D8-4FC7-9BD9-D89133164BFB}"/>
              </a:ext>
            </a:extLst>
          </p:cNvPr>
          <p:cNvSpPr/>
          <p:nvPr/>
        </p:nvSpPr>
        <p:spPr>
          <a:xfrm>
            <a:off x="1151551" y="3089450"/>
            <a:ext cx="152915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2927A5-64FD-4180-A7B2-998D93478372}"/>
              </a:ext>
            </a:extLst>
          </p:cNvPr>
          <p:cNvCxnSpPr>
            <a:cxnSpLocks/>
          </p:cNvCxnSpPr>
          <p:nvPr/>
        </p:nvCxnSpPr>
        <p:spPr>
          <a:xfrm flipV="1">
            <a:off x="1214604" y="2286551"/>
            <a:ext cx="337976" cy="8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1DC0FA-DA3F-4AAE-8E49-A5C7984F0796}"/>
              </a:ext>
            </a:extLst>
          </p:cNvPr>
          <p:cNvSpPr/>
          <p:nvPr/>
        </p:nvSpPr>
        <p:spPr>
          <a:xfrm rot="1366283">
            <a:off x="1236797" y="2364332"/>
            <a:ext cx="265340" cy="58184"/>
          </a:xfrm>
          <a:custGeom>
            <a:avLst/>
            <a:gdLst>
              <a:gd name="connsiteX0" fmla="*/ 0 w 265340"/>
              <a:gd name="connsiteY0" fmla="*/ 96443 h 96443"/>
              <a:gd name="connsiteX1" fmla="*/ 265340 w 265340"/>
              <a:gd name="connsiteY1" fmla="*/ 22965 h 9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340" h="96443">
                <a:moveTo>
                  <a:pt x="0" y="96443"/>
                </a:moveTo>
                <a:cubicBezTo>
                  <a:pt x="54429" y="30108"/>
                  <a:pt x="108858" y="-36226"/>
                  <a:pt x="265340" y="2296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2807C8-C64E-4419-920C-1589F40426CB}"/>
              </a:ext>
            </a:extLst>
          </p:cNvPr>
          <p:cNvSpPr txBox="1"/>
          <p:nvPr/>
        </p:nvSpPr>
        <p:spPr>
          <a:xfrm>
            <a:off x="140243" y="1034483"/>
            <a:ext cx="201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Velocity (V)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3057AC-1F7C-42CD-BB33-C23862B43496}"/>
                  </a:ext>
                </a:extLst>
              </p:cNvPr>
              <p:cNvSpPr/>
              <p:nvPr/>
            </p:nvSpPr>
            <p:spPr>
              <a:xfrm>
                <a:off x="1150336" y="1838607"/>
                <a:ext cx="462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3057AC-1F7C-42CD-BB33-C23862B4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6" y="1838607"/>
                <a:ext cx="4624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D0C68B-20BC-4679-B6A8-EC72FD981757}"/>
                  </a:ext>
                </a:extLst>
              </p:cNvPr>
              <p:cNvSpPr/>
              <p:nvPr/>
            </p:nvSpPr>
            <p:spPr>
              <a:xfrm>
                <a:off x="1935229" y="2849378"/>
                <a:ext cx="47012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D0C68B-20BC-4679-B6A8-EC72FD981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29" y="2849378"/>
                <a:ext cx="470129" cy="391261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8E14AF-CCC0-4597-8E94-EA62395A4480}"/>
              </a:ext>
            </a:extLst>
          </p:cNvPr>
          <p:cNvCxnSpPr>
            <a:cxnSpLocks/>
          </p:cNvCxnSpPr>
          <p:nvPr/>
        </p:nvCxnSpPr>
        <p:spPr>
          <a:xfrm flipH="1">
            <a:off x="909111" y="2177143"/>
            <a:ext cx="307368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BE0CA2-DF74-4350-9D12-B5AA294A597A}"/>
              </a:ext>
            </a:extLst>
          </p:cNvPr>
          <p:cNvCxnSpPr>
            <a:cxnSpLocks/>
          </p:cNvCxnSpPr>
          <p:nvPr/>
        </p:nvCxnSpPr>
        <p:spPr>
          <a:xfrm flipV="1">
            <a:off x="1212397" y="2173062"/>
            <a:ext cx="2463" cy="10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CF92C8-4AD4-4C64-A125-4B1588C9A9C2}"/>
                  </a:ext>
                </a:extLst>
              </p:cNvPr>
              <p:cNvSpPr/>
              <p:nvPr/>
            </p:nvSpPr>
            <p:spPr>
              <a:xfrm>
                <a:off x="1487604" y="2167101"/>
                <a:ext cx="48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CF92C8-4AD4-4C64-A125-4B1588C9A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04" y="2167101"/>
                <a:ext cx="4855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FF6772C-3313-4DB3-81AB-623D1F2B1960}"/>
                  </a:ext>
                </a:extLst>
              </p:cNvPr>
              <p:cNvSpPr/>
              <p:nvPr/>
            </p:nvSpPr>
            <p:spPr>
              <a:xfrm>
                <a:off x="3187806" y="865017"/>
                <a:ext cx="499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FF6772C-3313-4DB3-81AB-623D1F2B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06" y="865017"/>
                <a:ext cx="49904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F2610A-1B48-4169-96DB-734DA2B6D299}"/>
              </a:ext>
            </a:extLst>
          </p:cNvPr>
          <p:cNvSpPr txBox="1"/>
          <p:nvPr/>
        </p:nvSpPr>
        <p:spPr>
          <a:xfrm>
            <a:off x="3543300" y="92163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angle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073F0-7993-46AF-9B2E-48A9FED330B2}"/>
              </a:ext>
            </a:extLst>
          </p:cNvPr>
          <p:cNvSpPr/>
          <p:nvPr/>
        </p:nvSpPr>
        <p:spPr>
          <a:xfrm>
            <a:off x="3911967" y="2676650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F579D2-0550-42CA-9AE4-F90F58D301DA}"/>
              </a:ext>
            </a:extLst>
          </p:cNvPr>
          <p:cNvCxnSpPr/>
          <p:nvPr/>
        </p:nvCxnSpPr>
        <p:spPr>
          <a:xfrm>
            <a:off x="4455839" y="2121943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61FDDD-BC5D-4C8E-A258-8DA0AE848AB5}"/>
              </a:ext>
            </a:extLst>
          </p:cNvPr>
          <p:cNvSpPr/>
          <p:nvPr/>
        </p:nvSpPr>
        <p:spPr>
          <a:xfrm>
            <a:off x="3994306" y="2767657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4F50DD-5A67-4C6A-87B7-4CC27F8E928E}"/>
              </a:ext>
            </a:extLst>
          </p:cNvPr>
          <p:cNvSpPr/>
          <p:nvPr/>
        </p:nvSpPr>
        <p:spPr>
          <a:xfrm>
            <a:off x="4713656" y="2754655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453C8C7-88FC-4B88-B331-BA260B2C4067}"/>
              </a:ext>
            </a:extLst>
          </p:cNvPr>
          <p:cNvSpPr/>
          <p:nvPr/>
        </p:nvSpPr>
        <p:spPr>
          <a:xfrm>
            <a:off x="3994306" y="4094767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802DF6-4F38-420C-B549-BF8CE2130760}"/>
              </a:ext>
            </a:extLst>
          </p:cNvPr>
          <p:cNvSpPr/>
          <p:nvPr/>
        </p:nvSpPr>
        <p:spPr>
          <a:xfrm>
            <a:off x="4713656" y="4081765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79D717-804B-4BA3-89D3-D1B4EEA91896}"/>
              </a:ext>
            </a:extLst>
          </p:cNvPr>
          <p:cNvCxnSpPr/>
          <p:nvPr/>
        </p:nvCxnSpPr>
        <p:spPr>
          <a:xfrm flipV="1">
            <a:off x="4455839" y="2687483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3AB355-5C28-4986-8865-1FB0B06BD15F}"/>
              </a:ext>
            </a:extLst>
          </p:cNvPr>
          <p:cNvCxnSpPr>
            <a:cxnSpLocks/>
          </p:cNvCxnSpPr>
          <p:nvPr/>
        </p:nvCxnSpPr>
        <p:spPr>
          <a:xfrm>
            <a:off x="4462487" y="3263495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6E7C36-4B20-4644-8BA4-888B439EAD5B}"/>
              </a:ext>
            </a:extLst>
          </p:cNvPr>
          <p:cNvSpPr txBox="1"/>
          <p:nvPr/>
        </p:nvSpPr>
        <p:spPr>
          <a:xfrm>
            <a:off x="4164962" y="2219544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B5A90-5DBD-4EF2-8504-8989095BA25E}"/>
              </a:ext>
            </a:extLst>
          </p:cNvPr>
          <p:cNvSpPr txBox="1"/>
          <p:nvPr/>
        </p:nvSpPr>
        <p:spPr>
          <a:xfrm>
            <a:off x="5019496" y="305902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22BD41-FB4C-42A3-A7DF-D42A0AE87319}"/>
              </a:ext>
            </a:extLst>
          </p:cNvPr>
          <p:cNvSpPr/>
          <p:nvPr/>
        </p:nvSpPr>
        <p:spPr>
          <a:xfrm>
            <a:off x="4389274" y="3180457"/>
            <a:ext cx="152915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B5C22-51E8-4785-993B-1860CF1BCDAA}"/>
              </a:ext>
            </a:extLst>
          </p:cNvPr>
          <p:cNvCxnSpPr>
            <a:cxnSpLocks/>
          </p:cNvCxnSpPr>
          <p:nvPr/>
        </p:nvCxnSpPr>
        <p:spPr>
          <a:xfrm flipV="1">
            <a:off x="4452327" y="2377558"/>
            <a:ext cx="337976" cy="8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3E8B99-2F31-4241-862E-6454FC4AF2B9}"/>
                  </a:ext>
                </a:extLst>
              </p:cNvPr>
              <p:cNvSpPr/>
              <p:nvPr/>
            </p:nvSpPr>
            <p:spPr>
              <a:xfrm>
                <a:off x="5172952" y="2940385"/>
                <a:ext cx="47012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3E8B99-2F31-4241-862E-6454FC4AF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52" y="2940385"/>
                <a:ext cx="470129" cy="391261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916E6D-4CFD-4D0D-A604-2FE4E6735D0A}"/>
              </a:ext>
            </a:extLst>
          </p:cNvPr>
          <p:cNvCxnSpPr>
            <a:cxnSpLocks/>
          </p:cNvCxnSpPr>
          <p:nvPr/>
        </p:nvCxnSpPr>
        <p:spPr>
          <a:xfrm flipV="1">
            <a:off x="4450120" y="2264069"/>
            <a:ext cx="2463" cy="10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7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26FA-3B8C-4C36-92CC-445400D2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3E09-6B9A-4A37-AE98-DC9157C5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959-F053-4D92-A25A-1279031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3616"/>
          </a:xfrm>
        </p:spPr>
        <p:txBody>
          <a:bodyPr>
            <a:normAutofit fontScale="90000"/>
          </a:bodyPr>
          <a:lstStyle/>
          <a:p>
            <a:r>
              <a:rPr lang="en-US" dirty="0"/>
              <a:t>EDR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8829A-CE24-4A18-AC83-39694AAF4C2A}"/>
                  </a:ext>
                </a:extLst>
              </p:cNvPr>
              <p:cNvSpPr txBox="1"/>
              <p:nvPr/>
            </p:nvSpPr>
            <p:spPr>
              <a:xfrm>
                <a:off x="1158834" y="2401006"/>
                <a:ext cx="1223348" cy="604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8829A-CE24-4A18-AC83-39694AAF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34" y="2401006"/>
                <a:ext cx="1223348" cy="604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FF073A-D4D3-42E3-9B40-5A37D7CB207C}"/>
                  </a:ext>
                </a:extLst>
              </p:cNvPr>
              <p:cNvSpPr/>
              <p:nvPr/>
            </p:nvSpPr>
            <p:spPr>
              <a:xfrm>
                <a:off x="2595332" y="2520348"/>
                <a:ext cx="235526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=front steering angle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FF073A-D4D3-42E3-9B40-5A37D7CB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2" y="2520348"/>
                <a:ext cx="2355260" cy="391582"/>
              </a:xfrm>
              <a:prstGeom prst="rect">
                <a:avLst/>
              </a:prstGeom>
              <a:blipFill>
                <a:blip r:embed="rId3"/>
                <a:stretch>
                  <a:fillRect t="-6154" r="-129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3F1A3F-0277-4915-A6B5-9FA11B48866B}"/>
                  </a:ext>
                </a:extLst>
              </p:cNvPr>
              <p:cNvSpPr/>
              <p:nvPr/>
            </p:nvSpPr>
            <p:spPr>
              <a:xfrm>
                <a:off x="2634637" y="2846606"/>
                <a:ext cx="2276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=rear steering angle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3F1A3F-0277-4915-A6B5-9FA11B488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37" y="2846606"/>
                <a:ext cx="2276649" cy="369332"/>
              </a:xfrm>
              <a:prstGeom prst="rect">
                <a:avLst/>
              </a:prstGeom>
              <a:blipFill>
                <a:blip r:embed="rId4"/>
                <a:stretch>
                  <a:fillRect t="-9836" r="-16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D503EA-5F77-4F86-AC4B-EAAC80752815}"/>
                  </a:ext>
                </a:extLst>
              </p:cNvPr>
              <p:cNvSpPr/>
              <p:nvPr/>
            </p:nvSpPr>
            <p:spPr>
              <a:xfrm>
                <a:off x="2516721" y="2216340"/>
                <a:ext cx="1661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𝑤𝑏</m:t>
                    </m:r>
                  </m:oMath>
                </a14:m>
                <a:r>
                  <a:rPr lang="en-US" dirty="0"/>
                  <a:t>=wheel base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D503EA-5F77-4F86-AC4B-EAAC8075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1" y="2216340"/>
                <a:ext cx="1661289" cy="369332"/>
              </a:xfrm>
              <a:prstGeom prst="rect">
                <a:avLst/>
              </a:prstGeom>
              <a:blipFill>
                <a:blip r:embed="rId5"/>
                <a:stretch>
                  <a:fillRect t="-10000" r="-25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DC2598-0739-4363-8A4E-4E590985234E}"/>
              </a:ext>
            </a:extLst>
          </p:cNvPr>
          <p:cNvSpPr txBox="1"/>
          <p:nvPr/>
        </p:nvSpPr>
        <p:spPr>
          <a:xfrm>
            <a:off x="891141" y="1820566"/>
            <a:ext cx="24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Turning Radius </a:t>
            </a:r>
            <a:r>
              <a:rPr lang="en-US" i="1" u="sng" dirty="0"/>
              <a:t>no slip: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8D9701-167C-4B91-9437-5B77D6871F48}"/>
                  </a:ext>
                </a:extLst>
              </p:cNvPr>
              <p:cNvSpPr/>
              <p:nvPr/>
            </p:nvSpPr>
            <p:spPr>
              <a:xfrm>
                <a:off x="472333" y="762223"/>
                <a:ext cx="2945165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𝑤h𝑒𝑒𝑙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8D9701-167C-4B91-9437-5B77D6871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3" y="762223"/>
                <a:ext cx="2945165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106B29-3124-499E-A775-1EAA6ECEC3D3}"/>
                  </a:ext>
                </a:extLst>
              </p:cNvPr>
              <p:cNvSpPr txBox="1"/>
              <p:nvPr/>
            </p:nvSpPr>
            <p:spPr>
              <a:xfrm>
                <a:off x="1156996" y="4346096"/>
                <a:ext cx="2310761" cy="604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106B29-3124-499E-A775-1EAA6ECE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6" y="4346096"/>
                <a:ext cx="2310761" cy="6040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87BD995-4EBD-4BA8-81DD-BCE0D822BC2C}"/>
              </a:ext>
            </a:extLst>
          </p:cNvPr>
          <p:cNvSpPr txBox="1"/>
          <p:nvPr/>
        </p:nvSpPr>
        <p:spPr>
          <a:xfrm>
            <a:off x="891141" y="3832982"/>
            <a:ext cx="24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Turning Radius </a:t>
            </a:r>
            <a:r>
              <a:rPr lang="en-US" i="1" u="sng" dirty="0"/>
              <a:t>with slip: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FB37B4-E0D3-466E-87F4-3976680DC497}"/>
                  </a:ext>
                </a:extLst>
              </p:cNvPr>
              <p:cNvSpPr/>
              <p:nvPr/>
            </p:nvSpPr>
            <p:spPr>
              <a:xfrm>
                <a:off x="3771123" y="4463436"/>
                <a:ext cx="2510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slip angle (front, rear)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FB37B4-E0D3-466E-87F4-3976680DC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23" y="4463436"/>
                <a:ext cx="2510559" cy="369332"/>
              </a:xfrm>
              <a:prstGeom prst="rect">
                <a:avLst/>
              </a:prstGeom>
              <a:blipFill>
                <a:blip r:embed="rId8"/>
                <a:stretch>
                  <a:fillRect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7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E0BB24-E1F6-49B4-9AB9-492E8A785E8D}"/>
              </a:ext>
            </a:extLst>
          </p:cNvPr>
          <p:cNvCxnSpPr/>
          <p:nvPr/>
        </p:nvCxnSpPr>
        <p:spPr>
          <a:xfrm>
            <a:off x="5989101" y="261101"/>
            <a:ext cx="0" cy="63357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D2C6F3-3AAE-457A-AF36-00775D3A6449}"/>
              </a:ext>
            </a:extLst>
          </p:cNvPr>
          <p:cNvCxnSpPr>
            <a:cxnSpLocks/>
          </p:cNvCxnSpPr>
          <p:nvPr/>
        </p:nvCxnSpPr>
        <p:spPr>
          <a:xfrm flipH="1">
            <a:off x="2314166" y="3428998"/>
            <a:ext cx="734986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B006BE-477B-4379-B9BF-9135696EA689}"/>
              </a:ext>
            </a:extLst>
          </p:cNvPr>
          <p:cNvSpPr/>
          <p:nvPr/>
        </p:nvSpPr>
        <p:spPr>
          <a:xfrm>
            <a:off x="5206878" y="1797380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EB3919-A919-454A-B2B1-02EC8B2445BD}"/>
              </a:ext>
            </a:extLst>
          </p:cNvPr>
          <p:cNvSpPr/>
          <p:nvPr/>
        </p:nvSpPr>
        <p:spPr>
          <a:xfrm>
            <a:off x="6586063" y="1762711"/>
            <a:ext cx="212322" cy="1917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23A65F-E962-4D4C-BD43-741174C44198}"/>
              </a:ext>
            </a:extLst>
          </p:cNvPr>
          <p:cNvSpPr/>
          <p:nvPr/>
        </p:nvSpPr>
        <p:spPr>
          <a:xfrm>
            <a:off x="3592595" y="3514589"/>
            <a:ext cx="2244830" cy="2145156"/>
          </a:xfrm>
          <a:custGeom>
            <a:avLst/>
            <a:gdLst>
              <a:gd name="connsiteX0" fmla="*/ 0 w 2244830"/>
              <a:gd name="connsiteY0" fmla="*/ 0 h 2145156"/>
              <a:gd name="connsiteX1" fmla="*/ 2244830 w 2244830"/>
              <a:gd name="connsiteY1" fmla="*/ 2145156 h 214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4830" h="2145156">
                <a:moveTo>
                  <a:pt x="0" y="0"/>
                </a:moveTo>
                <a:cubicBezTo>
                  <a:pt x="425781" y="884064"/>
                  <a:pt x="851562" y="1768129"/>
                  <a:pt x="2244830" y="214515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A2E83F-96EE-4583-801B-5710C95B5267}"/>
                  </a:ext>
                </a:extLst>
              </p:cNvPr>
              <p:cNvSpPr/>
              <p:nvPr/>
            </p:nvSpPr>
            <p:spPr>
              <a:xfrm>
                <a:off x="4519401" y="5421395"/>
                <a:ext cx="58021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A2E83F-96EE-4583-801B-5710C95B5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01" y="5421395"/>
                <a:ext cx="580218" cy="584775"/>
              </a:xfrm>
              <a:prstGeom prst="rect">
                <a:avLst/>
              </a:prstGeom>
              <a:blipFill>
                <a:blip r:embed="rId2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79B51-92F0-40DE-8D27-7C22C8883D22}"/>
              </a:ext>
            </a:extLst>
          </p:cNvPr>
          <p:cNvCxnSpPr>
            <a:cxnSpLocks/>
          </p:cNvCxnSpPr>
          <p:nvPr/>
        </p:nvCxnSpPr>
        <p:spPr>
          <a:xfrm>
            <a:off x="5351693" y="394362"/>
            <a:ext cx="1274813" cy="59735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8A78F2-CF17-43E4-AA8E-8887E47B17BC}"/>
              </a:ext>
            </a:extLst>
          </p:cNvPr>
          <p:cNvCxnSpPr>
            <a:cxnSpLocks/>
          </p:cNvCxnSpPr>
          <p:nvPr/>
        </p:nvCxnSpPr>
        <p:spPr>
          <a:xfrm flipH="1">
            <a:off x="2527965" y="2975411"/>
            <a:ext cx="6976455" cy="88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1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166E4F-4D5B-44DF-846D-883A5A6DEC87}"/>
              </a:ext>
            </a:extLst>
          </p:cNvPr>
          <p:cNvCxnSpPr/>
          <p:nvPr/>
        </p:nvCxnSpPr>
        <p:spPr>
          <a:xfrm>
            <a:off x="858063" y="6283791"/>
            <a:ext cx="1046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123344-D10D-4F9B-B888-2F70E828D00D}"/>
              </a:ext>
            </a:extLst>
          </p:cNvPr>
          <p:cNvCxnSpPr>
            <a:cxnSpLocks/>
          </p:cNvCxnSpPr>
          <p:nvPr/>
        </p:nvCxnSpPr>
        <p:spPr>
          <a:xfrm flipH="1" flipV="1">
            <a:off x="1144083" y="637046"/>
            <a:ext cx="74395" cy="6002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03FB42-01B5-4824-837D-760DF9867A02}"/>
              </a:ext>
            </a:extLst>
          </p:cNvPr>
          <p:cNvSpPr txBox="1"/>
          <p:nvPr/>
        </p:nvSpPr>
        <p:spPr>
          <a:xfrm>
            <a:off x="680382" y="97640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8BD34-20A7-4634-A1CB-1CBE107DD040}"/>
              </a:ext>
            </a:extLst>
          </p:cNvPr>
          <p:cNvSpPr txBox="1"/>
          <p:nvPr/>
        </p:nvSpPr>
        <p:spPr>
          <a:xfrm>
            <a:off x="11008191" y="599140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55B8D2-EC1E-486E-BA75-1E05C3611235}"/>
              </a:ext>
            </a:extLst>
          </p:cNvPr>
          <p:cNvCxnSpPr/>
          <p:nvPr/>
        </p:nvCxnSpPr>
        <p:spPr>
          <a:xfrm flipV="1">
            <a:off x="1218478" y="1534112"/>
            <a:ext cx="6291736" cy="4749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865BE1-46AE-417B-B3A8-E42E12E02C2B}"/>
              </a:ext>
            </a:extLst>
          </p:cNvPr>
          <p:cNvSpPr/>
          <p:nvPr/>
        </p:nvSpPr>
        <p:spPr>
          <a:xfrm>
            <a:off x="2231829" y="5512402"/>
            <a:ext cx="111308" cy="762722"/>
          </a:xfrm>
          <a:custGeom>
            <a:avLst/>
            <a:gdLst>
              <a:gd name="connsiteX0" fmla="*/ 0 w 111308"/>
              <a:gd name="connsiteY0" fmla="*/ 0 h 762722"/>
              <a:gd name="connsiteX1" fmla="*/ 26002 w 111308"/>
              <a:gd name="connsiteY1" fmla="*/ 762722 h 76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308" h="762722">
                <a:moveTo>
                  <a:pt x="0" y="0"/>
                </a:moveTo>
                <a:cubicBezTo>
                  <a:pt x="91729" y="243767"/>
                  <a:pt x="183458" y="487535"/>
                  <a:pt x="26002" y="76272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7A096-DA86-47EC-A0C4-BB3B27FB0986}"/>
              </a:ext>
            </a:extLst>
          </p:cNvPr>
          <p:cNvSpPr txBox="1"/>
          <p:nvPr/>
        </p:nvSpPr>
        <p:spPr>
          <a:xfrm>
            <a:off x="2178459" y="5591293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DB2D0-8FF0-4DFF-9A18-58804C1B5DFC}"/>
              </a:ext>
            </a:extLst>
          </p:cNvPr>
          <p:cNvSpPr txBox="1"/>
          <p:nvPr/>
        </p:nvSpPr>
        <p:spPr>
          <a:xfrm>
            <a:off x="2590938" y="5637459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78D45-9247-4989-80C1-D45A27BE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74323">
            <a:off x="4839847" y="1765554"/>
            <a:ext cx="1566808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2FB122-6788-426C-8404-F3E4F76DECDA}"/>
              </a:ext>
            </a:extLst>
          </p:cNvPr>
          <p:cNvSpPr/>
          <p:nvPr/>
        </p:nvSpPr>
        <p:spPr>
          <a:xfrm>
            <a:off x="519316" y="2408364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99B5B4-8559-4192-8695-A3610B0B07E4}"/>
              </a:ext>
            </a:extLst>
          </p:cNvPr>
          <p:cNvSpPr/>
          <p:nvPr/>
        </p:nvSpPr>
        <p:spPr>
          <a:xfrm>
            <a:off x="933179" y="2720386"/>
            <a:ext cx="260019" cy="38136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31E99-00E0-414E-8390-4B72A90D4CE6}"/>
              </a:ext>
            </a:extLst>
          </p:cNvPr>
          <p:cNvCxnSpPr/>
          <p:nvPr/>
        </p:nvCxnSpPr>
        <p:spPr>
          <a:xfrm>
            <a:off x="1063188" y="1853657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765E97-B033-4573-A413-6E7A7D6D7053}"/>
              </a:ext>
            </a:extLst>
          </p:cNvPr>
          <p:cNvSpPr/>
          <p:nvPr/>
        </p:nvSpPr>
        <p:spPr>
          <a:xfrm>
            <a:off x="601655" y="2499371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55D61-7A8E-4916-9489-599D5FEBC188}"/>
              </a:ext>
            </a:extLst>
          </p:cNvPr>
          <p:cNvSpPr/>
          <p:nvPr/>
        </p:nvSpPr>
        <p:spPr>
          <a:xfrm>
            <a:off x="1321005" y="2486369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978A9-D4D5-4E57-9AAF-672C0ED13EA3}"/>
              </a:ext>
            </a:extLst>
          </p:cNvPr>
          <p:cNvSpPr/>
          <p:nvPr/>
        </p:nvSpPr>
        <p:spPr>
          <a:xfrm>
            <a:off x="601655" y="3826481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D6D701-1BE8-47F6-8C65-4730458A6A5F}"/>
              </a:ext>
            </a:extLst>
          </p:cNvPr>
          <p:cNvSpPr/>
          <p:nvPr/>
        </p:nvSpPr>
        <p:spPr>
          <a:xfrm>
            <a:off x="1321005" y="3813479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DA150-18B3-434E-8967-C2338C74346C}"/>
              </a:ext>
            </a:extLst>
          </p:cNvPr>
          <p:cNvCxnSpPr/>
          <p:nvPr/>
        </p:nvCxnSpPr>
        <p:spPr>
          <a:xfrm flipV="1">
            <a:off x="1063188" y="2419197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26D649-9FD0-4A16-82CA-F8ECAAA0D190}"/>
              </a:ext>
            </a:extLst>
          </p:cNvPr>
          <p:cNvCxnSpPr>
            <a:cxnSpLocks/>
          </p:cNvCxnSpPr>
          <p:nvPr/>
        </p:nvCxnSpPr>
        <p:spPr>
          <a:xfrm>
            <a:off x="1076192" y="3014054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D9FA1D-1ABE-43A1-8A04-BCDBD124D10B}"/>
              </a:ext>
            </a:extLst>
          </p:cNvPr>
          <p:cNvSpPr txBox="1"/>
          <p:nvPr/>
        </p:nvSpPr>
        <p:spPr>
          <a:xfrm>
            <a:off x="1002525" y="202483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5BA38-687C-455F-814D-0614EA2D73F3}"/>
              </a:ext>
            </a:extLst>
          </p:cNvPr>
          <p:cNvSpPr txBox="1"/>
          <p:nvPr/>
        </p:nvSpPr>
        <p:spPr>
          <a:xfrm>
            <a:off x="1654235" y="2764131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A6BE85-6D87-4CAD-B933-A275A2AA1C5D}"/>
              </a:ext>
            </a:extLst>
          </p:cNvPr>
          <p:cNvSpPr/>
          <p:nvPr/>
        </p:nvSpPr>
        <p:spPr>
          <a:xfrm>
            <a:off x="2614659" y="1741043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0A3356-E50C-414D-B9C8-EF007DCE5C13}"/>
              </a:ext>
            </a:extLst>
          </p:cNvPr>
          <p:cNvCxnSpPr>
            <a:cxnSpLocks/>
          </p:cNvCxnSpPr>
          <p:nvPr/>
        </p:nvCxnSpPr>
        <p:spPr>
          <a:xfrm>
            <a:off x="3396882" y="743820"/>
            <a:ext cx="0" cy="543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978C1-F16C-4E64-B0A2-3CCAE65ADD38}"/>
              </a:ext>
            </a:extLst>
          </p:cNvPr>
          <p:cNvCxnSpPr>
            <a:cxnSpLocks/>
          </p:cNvCxnSpPr>
          <p:nvPr/>
        </p:nvCxnSpPr>
        <p:spPr>
          <a:xfrm flipH="1">
            <a:off x="1811489" y="3372662"/>
            <a:ext cx="3232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6FA493-8248-4E19-8736-898141FBBEF3}"/>
              </a:ext>
            </a:extLst>
          </p:cNvPr>
          <p:cNvCxnSpPr>
            <a:cxnSpLocks/>
          </p:cNvCxnSpPr>
          <p:nvPr/>
        </p:nvCxnSpPr>
        <p:spPr>
          <a:xfrm flipV="1">
            <a:off x="3396882" y="1741043"/>
            <a:ext cx="0" cy="16390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1A9D8-3814-42AE-AC37-EC6871DDF16A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3409887" y="3372598"/>
            <a:ext cx="769219" cy="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97083-792F-4420-A036-89000472F035}"/>
              </a:ext>
            </a:extLst>
          </p:cNvPr>
          <p:cNvSpPr txBox="1"/>
          <p:nvPr/>
        </p:nvSpPr>
        <p:spPr>
          <a:xfrm>
            <a:off x="3376316" y="1357322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55C92-CEC4-43BC-A6A6-9E6BA1789BFC}"/>
              </a:ext>
            </a:extLst>
          </p:cNvPr>
          <p:cNvSpPr txBox="1"/>
          <p:nvPr/>
        </p:nvSpPr>
        <p:spPr>
          <a:xfrm>
            <a:off x="4241062" y="326838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69E68A-7634-4AA7-97CF-8E255C2FB7F0}"/>
              </a:ext>
            </a:extLst>
          </p:cNvPr>
          <p:cNvCxnSpPr>
            <a:cxnSpLocks/>
          </p:cNvCxnSpPr>
          <p:nvPr/>
        </p:nvCxnSpPr>
        <p:spPr>
          <a:xfrm flipH="1">
            <a:off x="3396882" y="1620377"/>
            <a:ext cx="768065" cy="175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D0FBBDD-0E9E-41F9-B9DA-8CBD912E08B8}"/>
              </a:ext>
            </a:extLst>
          </p:cNvPr>
          <p:cNvSpPr/>
          <p:nvPr/>
        </p:nvSpPr>
        <p:spPr>
          <a:xfrm flipH="1">
            <a:off x="3401218" y="2608479"/>
            <a:ext cx="268666" cy="142236"/>
          </a:xfrm>
          <a:custGeom>
            <a:avLst/>
            <a:gdLst>
              <a:gd name="connsiteX0" fmla="*/ 255685 w 255685"/>
              <a:gd name="connsiteY0" fmla="*/ 26379 h 143388"/>
              <a:gd name="connsiteX1" fmla="*/ 0 w 255685"/>
              <a:gd name="connsiteY1" fmla="*/ 143388 h 14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85" h="143388">
                <a:moveTo>
                  <a:pt x="255685" y="26379"/>
                </a:moveTo>
                <a:cubicBezTo>
                  <a:pt x="167928" y="-7207"/>
                  <a:pt x="80172" y="-40792"/>
                  <a:pt x="0" y="14338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24C94-C7C2-46D0-8FFD-B5F53F3CEAED}"/>
              </a:ext>
            </a:extLst>
          </p:cNvPr>
          <p:cNvSpPr txBox="1"/>
          <p:nvPr/>
        </p:nvSpPr>
        <p:spPr>
          <a:xfrm>
            <a:off x="3332412" y="2216500"/>
            <a:ext cx="49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ymbol" panose="05050102010706020507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115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63F-8D91-4B7B-9F47-498726F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Impact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54B2-5A33-43E3-8263-BA51C86C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54" y="248072"/>
            <a:ext cx="5313717" cy="1648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07983-B27B-47FE-B01A-4EA26BC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464020"/>
            <a:ext cx="3427853" cy="2852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D1397-9ED0-463F-ABE0-27F0B1237FF8}"/>
              </a:ext>
            </a:extLst>
          </p:cNvPr>
          <p:cNvSpPr/>
          <p:nvPr/>
        </p:nvSpPr>
        <p:spPr>
          <a:xfrm>
            <a:off x="960070" y="4316935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54197-419D-4867-8C28-DA2ABBE60FC9}"/>
              </a:ext>
            </a:extLst>
          </p:cNvPr>
          <p:cNvCxnSpPr/>
          <p:nvPr/>
        </p:nvCxnSpPr>
        <p:spPr>
          <a:xfrm>
            <a:off x="1503942" y="3762228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B46A7-4741-42CE-8946-98FF26ED9979}"/>
              </a:ext>
            </a:extLst>
          </p:cNvPr>
          <p:cNvCxnSpPr/>
          <p:nvPr/>
        </p:nvCxnSpPr>
        <p:spPr>
          <a:xfrm flipV="1">
            <a:off x="1497364" y="4327768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3793E-3373-45A8-B143-F721ADA2B245}"/>
              </a:ext>
            </a:extLst>
          </p:cNvPr>
          <p:cNvCxnSpPr>
            <a:cxnSpLocks/>
          </p:cNvCxnSpPr>
          <p:nvPr/>
        </p:nvCxnSpPr>
        <p:spPr>
          <a:xfrm>
            <a:off x="1516891" y="4920420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67437-27AE-4D3E-A8F0-6666E03F1129}"/>
              </a:ext>
            </a:extLst>
          </p:cNvPr>
          <p:cNvSpPr txBox="1"/>
          <p:nvPr/>
        </p:nvSpPr>
        <p:spPr>
          <a:xfrm>
            <a:off x="1443279" y="3933408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A4E9-5E98-4146-A42F-78E11A8A3159}"/>
              </a:ext>
            </a:extLst>
          </p:cNvPr>
          <p:cNvSpPr txBox="1"/>
          <p:nvPr/>
        </p:nvSpPr>
        <p:spPr>
          <a:xfrm>
            <a:off x="2041237" y="4612851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4835136" y="2845544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4927234" y="2678173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4204047" y="626831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10702923" y="255315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BA186-2B86-430D-8313-68D21AEC7094}"/>
              </a:ext>
            </a:extLst>
          </p:cNvPr>
          <p:cNvCxnSpPr/>
          <p:nvPr/>
        </p:nvCxnSpPr>
        <p:spPr>
          <a:xfrm flipH="1" flipV="1">
            <a:off x="4933813" y="2848455"/>
            <a:ext cx="4361491" cy="257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5438264" y="2842634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5933234" y="288880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/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/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6501BEB-0851-4459-91B3-35B9130F4D0E}"/>
              </a:ext>
            </a:extLst>
          </p:cNvPr>
          <p:cNvSpPr/>
          <p:nvPr/>
        </p:nvSpPr>
        <p:spPr>
          <a:xfrm>
            <a:off x="1405957" y="4787510"/>
            <a:ext cx="223790" cy="231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38497">
            <a:off x="7147894" y="3353008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86615">
            <a:off x="9072215" y="3306053"/>
            <a:ext cx="1511939" cy="29629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0E8C0-744B-463A-B022-60C59AA54D53}"/>
              </a:ext>
            </a:extLst>
          </p:cNvPr>
          <p:cNvCxnSpPr>
            <a:endCxn id="32" idx="1"/>
          </p:cNvCxnSpPr>
          <p:nvPr/>
        </p:nvCxnSpPr>
        <p:spPr>
          <a:xfrm flipV="1">
            <a:off x="8291804" y="4671527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72446-3114-4E75-B1ED-326CDBD6776E}"/>
              </a:ext>
            </a:extLst>
          </p:cNvPr>
          <p:cNvCxnSpPr>
            <a:cxnSpLocks/>
          </p:cNvCxnSpPr>
          <p:nvPr/>
        </p:nvCxnSpPr>
        <p:spPr>
          <a:xfrm flipV="1">
            <a:off x="9053804" y="4410269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/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/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blipFill>
                <a:blip r:embed="rId8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122A9A-0E5B-45E6-8482-3C73A9334D2D}"/>
              </a:ext>
            </a:extLst>
          </p:cNvPr>
          <p:cNvCxnSpPr>
            <a:cxnSpLocks/>
          </p:cNvCxnSpPr>
          <p:nvPr/>
        </p:nvCxnSpPr>
        <p:spPr>
          <a:xfrm flipH="1">
            <a:off x="8678768" y="4652186"/>
            <a:ext cx="396808" cy="13059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1E5B2A-809A-4D4A-9C90-9CA4A76930E1}"/>
              </a:ext>
            </a:extLst>
          </p:cNvPr>
          <p:cNvCxnSpPr>
            <a:cxnSpLocks/>
          </p:cNvCxnSpPr>
          <p:nvPr/>
        </p:nvCxnSpPr>
        <p:spPr>
          <a:xfrm>
            <a:off x="9075576" y="4665195"/>
            <a:ext cx="1608865" cy="48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0B4883-B0F4-477D-BF7C-D0CA1F199E42}"/>
                  </a:ext>
                </a:extLst>
              </p:cNvPr>
              <p:cNvSpPr txBox="1"/>
              <p:nvPr/>
            </p:nvSpPr>
            <p:spPr>
              <a:xfrm>
                <a:off x="10717068" y="4985116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0B4883-B0F4-477D-BF7C-D0CA1F199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068" y="4985116"/>
                <a:ext cx="189924" cy="276999"/>
              </a:xfrm>
              <a:prstGeom prst="rect">
                <a:avLst/>
              </a:prstGeom>
              <a:blipFill>
                <a:blip r:embed="rId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29EFEB-08FC-4015-AA17-21424D429F6D}"/>
                  </a:ext>
                </a:extLst>
              </p:cNvPr>
              <p:cNvSpPr txBox="1"/>
              <p:nvPr/>
            </p:nvSpPr>
            <p:spPr>
              <a:xfrm>
                <a:off x="8576997" y="595808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29EFEB-08FC-4015-AA17-21424D42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97" y="5958089"/>
                <a:ext cx="149913" cy="276999"/>
              </a:xfrm>
              <a:prstGeom prst="rect">
                <a:avLst/>
              </a:prstGeom>
              <a:blipFill>
                <a:blip r:embed="rId10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/>
          <p:nvPr/>
        </p:nvCxnSpPr>
        <p:spPr>
          <a:xfrm>
            <a:off x="8497078" y="3304299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8199377" y="2992661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</p:spTree>
    <p:extLst>
      <p:ext uri="{BB962C8B-B14F-4D97-AF65-F5344CB8AC3E}">
        <p14:creationId xmlns:p14="http://schemas.microsoft.com/office/powerpoint/2010/main" val="30475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C02D-1397-40CB-B09E-F5F787F5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FD9F-F036-409E-B506-0892FE97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63F-8D91-4B7B-9F47-498726F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Impact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54B2-5A33-43E3-8263-BA51C86C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54" y="248072"/>
            <a:ext cx="5313717" cy="1648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07983-B27B-47FE-B01A-4EA26BC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464020"/>
            <a:ext cx="3427853" cy="2852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D1397-9ED0-463F-ABE0-27F0B1237FF8}"/>
              </a:ext>
            </a:extLst>
          </p:cNvPr>
          <p:cNvSpPr/>
          <p:nvPr/>
        </p:nvSpPr>
        <p:spPr>
          <a:xfrm>
            <a:off x="960070" y="4316935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54197-419D-4867-8C28-DA2ABBE60FC9}"/>
              </a:ext>
            </a:extLst>
          </p:cNvPr>
          <p:cNvCxnSpPr/>
          <p:nvPr/>
        </p:nvCxnSpPr>
        <p:spPr>
          <a:xfrm>
            <a:off x="1503942" y="3762228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B46A7-4741-42CE-8946-98FF26ED9979}"/>
              </a:ext>
            </a:extLst>
          </p:cNvPr>
          <p:cNvCxnSpPr/>
          <p:nvPr/>
        </p:nvCxnSpPr>
        <p:spPr>
          <a:xfrm flipV="1">
            <a:off x="1497364" y="4327768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3793E-3373-45A8-B143-F721ADA2B245}"/>
              </a:ext>
            </a:extLst>
          </p:cNvPr>
          <p:cNvCxnSpPr>
            <a:cxnSpLocks/>
          </p:cNvCxnSpPr>
          <p:nvPr/>
        </p:nvCxnSpPr>
        <p:spPr>
          <a:xfrm>
            <a:off x="1516891" y="4920420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67437-27AE-4D3E-A8F0-6666E03F1129}"/>
              </a:ext>
            </a:extLst>
          </p:cNvPr>
          <p:cNvSpPr txBox="1"/>
          <p:nvPr/>
        </p:nvSpPr>
        <p:spPr>
          <a:xfrm>
            <a:off x="1443279" y="3933408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A4E9-5E98-4146-A42F-78E11A8A3159}"/>
              </a:ext>
            </a:extLst>
          </p:cNvPr>
          <p:cNvSpPr txBox="1"/>
          <p:nvPr/>
        </p:nvSpPr>
        <p:spPr>
          <a:xfrm>
            <a:off x="2041237" y="4612851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4835136" y="2845544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4927234" y="2678173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4204047" y="626831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10702923" y="255315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BA186-2B86-430D-8313-68D21AEC7094}"/>
              </a:ext>
            </a:extLst>
          </p:cNvPr>
          <p:cNvCxnSpPr>
            <a:cxnSpLocks/>
          </p:cNvCxnSpPr>
          <p:nvPr/>
        </p:nvCxnSpPr>
        <p:spPr>
          <a:xfrm flipH="1" flipV="1">
            <a:off x="4927234" y="2842634"/>
            <a:ext cx="4368071" cy="258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5438264" y="2842634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5933234" y="288880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/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/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6501BEB-0851-4459-91B3-35B9130F4D0E}"/>
              </a:ext>
            </a:extLst>
          </p:cNvPr>
          <p:cNvSpPr/>
          <p:nvPr/>
        </p:nvSpPr>
        <p:spPr>
          <a:xfrm>
            <a:off x="1405957" y="4787510"/>
            <a:ext cx="223790" cy="231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38497">
            <a:off x="7147894" y="3353008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86615">
            <a:off x="9072215" y="3306053"/>
            <a:ext cx="1511939" cy="29629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0E8C0-744B-463A-B022-60C59AA54D53}"/>
              </a:ext>
            </a:extLst>
          </p:cNvPr>
          <p:cNvCxnSpPr>
            <a:endCxn id="32" idx="1"/>
          </p:cNvCxnSpPr>
          <p:nvPr/>
        </p:nvCxnSpPr>
        <p:spPr>
          <a:xfrm flipV="1">
            <a:off x="8291804" y="4671527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72446-3114-4E75-B1ED-326CDBD6776E}"/>
              </a:ext>
            </a:extLst>
          </p:cNvPr>
          <p:cNvCxnSpPr>
            <a:cxnSpLocks/>
          </p:cNvCxnSpPr>
          <p:nvPr/>
        </p:nvCxnSpPr>
        <p:spPr>
          <a:xfrm flipV="1">
            <a:off x="9053804" y="4410269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/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/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blipFill>
                <a:blip r:embed="rId8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/>
          <p:nvPr/>
        </p:nvCxnSpPr>
        <p:spPr>
          <a:xfrm>
            <a:off x="8497078" y="3304299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8199377" y="2992661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6BACB-258A-4629-B8BF-3E24DBD2C548}"/>
                  </a:ext>
                </a:extLst>
              </p:cNvPr>
              <p:cNvSpPr txBox="1"/>
              <p:nvPr/>
            </p:nvSpPr>
            <p:spPr>
              <a:xfrm>
                <a:off x="5411635" y="5783246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6BACB-258A-4629-B8BF-3E24DBD2C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635" y="5783246"/>
                <a:ext cx="1333698" cy="276999"/>
              </a:xfrm>
              <a:prstGeom prst="rect">
                <a:avLst/>
              </a:prstGeom>
              <a:blipFill>
                <a:blip r:embed="rId11"/>
                <a:stretch>
                  <a:fillRect l="-4110" r="-36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98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EDC2-9606-408A-8B4D-6C66A0C6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/>
          <a:p>
            <a:r>
              <a:rPr lang="en-US" sz="3200" dirty="0"/>
              <a:t>Carpenter &amp; </a:t>
            </a:r>
            <a:r>
              <a:rPr lang="en-US" sz="3200" dirty="0" err="1"/>
              <a:t>Welcher</a:t>
            </a:r>
            <a:r>
              <a:rPr lang="en-US" sz="3200" dirty="0"/>
              <a:t>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A46E1-3E62-4212-9D41-5DDB4C378A84}"/>
              </a:ext>
            </a:extLst>
          </p:cNvPr>
          <p:cNvSpPr txBox="1"/>
          <p:nvPr/>
        </p:nvSpPr>
        <p:spPr>
          <a:xfrm>
            <a:off x="625384" y="729913"/>
            <a:ext cx="647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Vehicle heading angle, </a:t>
            </a:r>
            <a:r>
              <a:rPr lang="en-US" dirty="0" err="1"/>
              <a:t>dist</a:t>
            </a:r>
            <a:r>
              <a:rPr lang="en-US" dirty="0"/>
              <a:t> (cg to POI), mass, </a:t>
            </a:r>
            <a:r>
              <a:rPr lang="en-US" dirty="0" err="1"/>
              <a:t>Izz</a:t>
            </a:r>
            <a:r>
              <a:rPr lang="en-US" dirty="0"/>
              <a:t>, </a:t>
            </a:r>
            <a:r>
              <a:rPr lang="en-US" dirty="0" err="1"/>
              <a:t>vx</a:t>
            </a:r>
            <a:r>
              <a:rPr lang="en-US" dirty="0"/>
              <a:t>, </a:t>
            </a:r>
            <a:r>
              <a:rPr lang="en-US" dirty="0" err="1"/>
              <a:t>vy</a:t>
            </a:r>
            <a:r>
              <a:rPr lang="en-US" dirty="0"/>
              <a:t>, oz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Theta-tangent plane, COF, COR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CC4-CA3B-4BCB-BDDF-F67CB513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61770" y="1930242"/>
            <a:ext cx="3657133" cy="36003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24689-F3A5-4C7B-84E9-69B75C897057}"/>
              </a:ext>
            </a:extLst>
          </p:cNvPr>
          <p:cNvCxnSpPr>
            <a:cxnSpLocks/>
          </p:cNvCxnSpPr>
          <p:nvPr/>
        </p:nvCxnSpPr>
        <p:spPr>
          <a:xfrm>
            <a:off x="580999" y="2954401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1ACA7F-F1FA-4821-90AB-86DA5F0DA83E}"/>
              </a:ext>
            </a:extLst>
          </p:cNvPr>
          <p:cNvCxnSpPr>
            <a:cxnSpLocks/>
          </p:cNvCxnSpPr>
          <p:nvPr/>
        </p:nvCxnSpPr>
        <p:spPr>
          <a:xfrm>
            <a:off x="673097" y="2787030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6BB207-D52B-4B94-98BD-C8A6BB16F418}"/>
              </a:ext>
            </a:extLst>
          </p:cNvPr>
          <p:cNvSpPr txBox="1"/>
          <p:nvPr/>
        </p:nvSpPr>
        <p:spPr>
          <a:xfrm>
            <a:off x="-50090" y="637717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36CC4-39DF-4E2C-8B75-9043B54D2495}"/>
              </a:ext>
            </a:extLst>
          </p:cNvPr>
          <p:cNvSpPr txBox="1"/>
          <p:nvPr/>
        </p:nvSpPr>
        <p:spPr>
          <a:xfrm>
            <a:off x="6448786" y="266201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263906-7B4A-4783-8DCD-4DAA272C0579}"/>
              </a:ext>
            </a:extLst>
          </p:cNvPr>
          <p:cNvCxnSpPr>
            <a:cxnSpLocks/>
          </p:cNvCxnSpPr>
          <p:nvPr/>
        </p:nvCxnSpPr>
        <p:spPr>
          <a:xfrm flipH="1" flipV="1">
            <a:off x="673097" y="2951491"/>
            <a:ext cx="4368071" cy="258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599B3F-A197-47DD-9193-7C1D9029D7AF}"/>
              </a:ext>
            </a:extLst>
          </p:cNvPr>
          <p:cNvSpPr txBox="1"/>
          <p:nvPr/>
        </p:nvSpPr>
        <p:spPr>
          <a:xfrm>
            <a:off x="1184127" y="2951491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82D1A-992A-4CAA-8106-F0930D019CBD}"/>
              </a:ext>
            </a:extLst>
          </p:cNvPr>
          <p:cNvSpPr txBox="1"/>
          <p:nvPr/>
        </p:nvSpPr>
        <p:spPr>
          <a:xfrm>
            <a:off x="1679097" y="2997658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039085-9E62-49A7-99A3-6F700AEEA1DC}"/>
                  </a:ext>
                </a:extLst>
              </p:cNvPr>
              <p:cNvSpPr txBox="1"/>
              <p:nvPr/>
            </p:nvSpPr>
            <p:spPr>
              <a:xfrm>
                <a:off x="2835145" y="507166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039085-9E62-49A7-99A3-6F700AEE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45" y="5071669"/>
                <a:ext cx="368114" cy="369332"/>
              </a:xfrm>
              <a:prstGeom prst="rect">
                <a:avLst/>
              </a:prstGeom>
              <a:blipFill>
                <a:blip r:embed="rId3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5AD676-7D81-4B84-9649-66E967B6D648}"/>
                  </a:ext>
                </a:extLst>
              </p:cNvPr>
              <p:cNvSpPr txBox="1"/>
              <p:nvPr/>
            </p:nvSpPr>
            <p:spPr>
              <a:xfrm>
                <a:off x="6244544" y="382661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5AD676-7D81-4B84-9649-66E967B6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44" y="3826614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1DDF4C0-BF7A-4BE4-AA4F-84AE01F18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38497">
            <a:off x="2893757" y="3461865"/>
            <a:ext cx="1511939" cy="2962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5CCF6D-BE20-42AF-9935-F52C0F55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86615">
            <a:off x="4818078" y="3414910"/>
            <a:ext cx="1511939" cy="29629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88B3BE-5C58-4B69-99DD-517126B19D00}"/>
              </a:ext>
            </a:extLst>
          </p:cNvPr>
          <p:cNvCxnSpPr>
            <a:endCxn id="16" idx="1"/>
          </p:cNvCxnSpPr>
          <p:nvPr/>
        </p:nvCxnSpPr>
        <p:spPr>
          <a:xfrm flipV="1">
            <a:off x="4037667" y="4780384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CA04DE-E1A0-4961-9695-3145AC18D60B}"/>
              </a:ext>
            </a:extLst>
          </p:cNvPr>
          <p:cNvCxnSpPr>
            <a:cxnSpLocks/>
          </p:cNvCxnSpPr>
          <p:nvPr/>
        </p:nvCxnSpPr>
        <p:spPr>
          <a:xfrm flipV="1">
            <a:off x="4799667" y="4519126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82CFF-7008-4CBA-87E7-FA0690E1A1DB}"/>
                  </a:ext>
                </a:extLst>
              </p:cNvPr>
              <p:cNvSpPr txBox="1"/>
              <p:nvPr/>
            </p:nvSpPr>
            <p:spPr>
              <a:xfrm>
                <a:off x="4182709" y="4556451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82CFF-7008-4CBA-87E7-FA0690E1A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09" y="4556451"/>
                <a:ext cx="287963" cy="276999"/>
              </a:xfrm>
              <a:prstGeom prst="rect">
                <a:avLst/>
              </a:prstGeom>
              <a:blipFill>
                <a:blip r:embed="rId6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F20EBF-0C6E-4135-BE26-D49E3948B099}"/>
                  </a:ext>
                </a:extLst>
              </p:cNvPr>
              <p:cNvSpPr txBox="1"/>
              <p:nvPr/>
            </p:nvSpPr>
            <p:spPr>
              <a:xfrm>
                <a:off x="5014913" y="4298125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F20EBF-0C6E-4135-BE26-D49E3948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13" y="4298125"/>
                <a:ext cx="293285" cy="276999"/>
              </a:xfrm>
              <a:prstGeom prst="rect">
                <a:avLst/>
              </a:prstGeom>
              <a:blipFill>
                <a:blip r:embed="rId7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69DB9-32D7-451E-AFA6-B206F9B249F2}"/>
              </a:ext>
            </a:extLst>
          </p:cNvPr>
          <p:cNvCxnSpPr>
            <a:cxnSpLocks/>
          </p:cNvCxnSpPr>
          <p:nvPr/>
        </p:nvCxnSpPr>
        <p:spPr>
          <a:xfrm>
            <a:off x="4684590" y="2753841"/>
            <a:ext cx="0" cy="1015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D6797-A9D7-4104-95BF-A1F9BF261C43}"/>
              </a:ext>
            </a:extLst>
          </p:cNvPr>
          <p:cNvCxnSpPr>
            <a:cxnSpLocks/>
          </p:cNvCxnSpPr>
          <p:nvPr/>
        </p:nvCxnSpPr>
        <p:spPr>
          <a:xfrm>
            <a:off x="4684590" y="2909049"/>
            <a:ext cx="18733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AB63F-3765-4678-A730-13B978510E24}"/>
                  </a:ext>
                </a:extLst>
              </p:cNvPr>
              <p:cNvSpPr txBox="1"/>
              <p:nvPr/>
            </p:nvSpPr>
            <p:spPr>
              <a:xfrm>
                <a:off x="4743258" y="3518288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AB63F-3765-4678-A730-13B97851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58" y="3518288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B1E03A-4F1B-4A75-8A29-475E5AA9DA04}"/>
                  </a:ext>
                </a:extLst>
              </p:cNvPr>
              <p:cNvSpPr txBox="1"/>
              <p:nvPr/>
            </p:nvSpPr>
            <p:spPr>
              <a:xfrm>
                <a:off x="6376513" y="260937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B1E03A-4F1B-4A75-8A29-475E5AA9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13" y="2609374"/>
                <a:ext cx="149913" cy="276999"/>
              </a:xfrm>
              <a:prstGeom prst="rect">
                <a:avLst/>
              </a:prstGeom>
              <a:blipFill>
                <a:blip r:embed="rId9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018E7-3B90-4611-84D4-A861DE498A50}"/>
              </a:ext>
            </a:extLst>
          </p:cNvPr>
          <p:cNvCxnSpPr/>
          <p:nvPr/>
        </p:nvCxnSpPr>
        <p:spPr>
          <a:xfrm>
            <a:off x="4242941" y="3413156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F755-0B0F-4A56-B13F-FB8F66CB5EEE}"/>
              </a:ext>
            </a:extLst>
          </p:cNvPr>
          <p:cNvSpPr txBox="1"/>
          <p:nvPr/>
        </p:nvSpPr>
        <p:spPr>
          <a:xfrm>
            <a:off x="3945240" y="3101518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</p:spTree>
    <p:extLst>
      <p:ext uri="{BB962C8B-B14F-4D97-AF65-F5344CB8AC3E}">
        <p14:creationId xmlns:p14="http://schemas.microsoft.com/office/powerpoint/2010/main" val="225153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384-76D9-4D99-A6C6-3DFA9631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F153D-32DA-43D6-BD74-795EA04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4A731-1FBC-4BEE-998B-9F5E4237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BB2212-A4D8-4CB3-872B-549716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228" y="4230156"/>
            <a:ext cx="1511939" cy="2962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20B8-BDFD-4569-9CF8-883D7D3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205" y="4230156"/>
            <a:ext cx="1511939" cy="29629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A8D1C-89DA-4791-8EB7-309F9CDA2A71}"/>
              </a:ext>
            </a:extLst>
          </p:cNvPr>
          <p:cNvCxnSpPr/>
          <p:nvPr/>
        </p:nvCxnSpPr>
        <p:spPr>
          <a:xfrm>
            <a:off x="3391638" y="5527040"/>
            <a:ext cx="19642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42B8D-647D-4D80-A2B6-46218653771F}"/>
              </a:ext>
            </a:extLst>
          </p:cNvPr>
          <p:cNvCxnSpPr>
            <a:cxnSpLocks/>
          </p:cNvCxnSpPr>
          <p:nvPr/>
        </p:nvCxnSpPr>
        <p:spPr>
          <a:xfrm flipH="1">
            <a:off x="5899574" y="5527040"/>
            <a:ext cx="21505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5F88DE-E653-4CF3-8293-313F279E8890}"/>
              </a:ext>
            </a:extLst>
          </p:cNvPr>
          <p:cNvSpPr txBox="1"/>
          <p:nvPr/>
        </p:nvSpPr>
        <p:spPr>
          <a:xfrm>
            <a:off x="3610187" y="422450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Closing </a:t>
            </a:r>
            <a:r>
              <a:rPr lang="en-US"/>
              <a:t>velocity vectors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872D2-737A-44EC-ADC3-BFA9FFAA8CF0}"/>
              </a:ext>
            </a:extLst>
          </p:cNvPr>
          <p:cNvCxnSpPr/>
          <p:nvPr/>
        </p:nvCxnSpPr>
        <p:spPr>
          <a:xfrm>
            <a:off x="6874934" y="4969189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BF0D-923A-4579-9464-4F032A486528}"/>
              </a:ext>
            </a:extLst>
          </p:cNvPr>
          <p:cNvCxnSpPr/>
          <p:nvPr/>
        </p:nvCxnSpPr>
        <p:spPr>
          <a:xfrm>
            <a:off x="3970757" y="4980568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E9A5A4-B72D-40DF-80CB-0C558E88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3608">
            <a:off x="5422887" y="2742584"/>
            <a:ext cx="1511939" cy="2962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9BEAC-F4EF-4D8D-873F-0295575D1CCD}"/>
              </a:ext>
            </a:extLst>
          </p:cNvPr>
          <p:cNvCxnSpPr>
            <a:cxnSpLocks/>
          </p:cNvCxnSpPr>
          <p:nvPr/>
        </p:nvCxnSpPr>
        <p:spPr>
          <a:xfrm flipH="1" flipV="1">
            <a:off x="7389707" y="4875540"/>
            <a:ext cx="579119" cy="470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90FED-8A15-4A69-B14B-98B80FFBC384}"/>
              </a:ext>
            </a:extLst>
          </p:cNvPr>
          <p:cNvCxnSpPr>
            <a:cxnSpLocks/>
          </p:cNvCxnSpPr>
          <p:nvPr/>
        </p:nvCxnSpPr>
        <p:spPr>
          <a:xfrm>
            <a:off x="6678507" y="4224040"/>
            <a:ext cx="711200" cy="651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8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BB2212-A4D8-4CB3-872B-549716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228" y="4230156"/>
            <a:ext cx="1511939" cy="2962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20B8-BDFD-4569-9CF8-883D7D3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205" y="4230156"/>
            <a:ext cx="1511939" cy="29629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A8D1C-89DA-4791-8EB7-309F9CDA2A71}"/>
              </a:ext>
            </a:extLst>
          </p:cNvPr>
          <p:cNvCxnSpPr/>
          <p:nvPr/>
        </p:nvCxnSpPr>
        <p:spPr>
          <a:xfrm>
            <a:off x="3391638" y="5527040"/>
            <a:ext cx="19642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42B8D-647D-4D80-A2B6-46218653771F}"/>
              </a:ext>
            </a:extLst>
          </p:cNvPr>
          <p:cNvCxnSpPr>
            <a:cxnSpLocks/>
          </p:cNvCxnSpPr>
          <p:nvPr/>
        </p:nvCxnSpPr>
        <p:spPr>
          <a:xfrm flipH="1">
            <a:off x="5899574" y="5527040"/>
            <a:ext cx="21505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5F88DE-E653-4CF3-8293-313F279E8890}"/>
              </a:ext>
            </a:extLst>
          </p:cNvPr>
          <p:cNvSpPr txBox="1"/>
          <p:nvPr/>
        </p:nvSpPr>
        <p:spPr>
          <a:xfrm>
            <a:off x="1991360" y="151018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Points on Edge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872D2-737A-44EC-ADC3-BFA9FFAA8CF0}"/>
              </a:ext>
            </a:extLst>
          </p:cNvPr>
          <p:cNvCxnSpPr/>
          <p:nvPr/>
        </p:nvCxnSpPr>
        <p:spPr>
          <a:xfrm>
            <a:off x="6874934" y="4969189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BF0D-923A-4579-9464-4F032A486528}"/>
              </a:ext>
            </a:extLst>
          </p:cNvPr>
          <p:cNvCxnSpPr/>
          <p:nvPr/>
        </p:nvCxnSpPr>
        <p:spPr>
          <a:xfrm>
            <a:off x="3970757" y="4980568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E9A5A4-B72D-40DF-80CB-0C558E88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3608">
            <a:off x="7747944" y="824141"/>
            <a:ext cx="1511939" cy="2962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9BEAC-F4EF-4D8D-873F-0295575D1CCD}"/>
              </a:ext>
            </a:extLst>
          </p:cNvPr>
          <p:cNvCxnSpPr>
            <a:cxnSpLocks/>
          </p:cNvCxnSpPr>
          <p:nvPr/>
        </p:nvCxnSpPr>
        <p:spPr>
          <a:xfrm flipH="1" flipV="1">
            <a:off x="9843333" y="2336047"/>
            <a:ext cx="579119" cy="470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90FED-8A15-4A69-B14B-98B80FFBC384}"/>
              </a:ext>
            </a:extLst>
          </p:cNvPr>
          <p:cNvCxnSpPr>
            <a:cxnSpLocks/>
          </p:cNvCxnSpPr>
          <p:nvPr/>
        </p:nvCxnSpPr>
        <p:spPr>
          <a:xfrm>
            <a:off x="9287725" y="2571346"/>
            <a:ext cx="711200" cy="651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EBCD63-0603-442E-A36D-7642E7491F47}"/>
              </a:ext>
            </a:extLst>
          </p:cNvPr>
          <p:cNvSpPr/>
          <p:nvPr/>
        </p:nvSpPr>
        <p:spPr>
          <a:xfrm>
            <a:off x="3912021" y="5231791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B95337-6B6B-4928-8098-A6894A59EA38}"/>
              </a:ext>
            </a:extLst>
          </p:cNvPr>
          <p:cNvSpPr/>
          <p:nvPr/>
        </p:nvSpPr>
        <p:spPr>
          <a:xfrm>
            <a:off x="3912022" y="5058462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B2B1B7-87F9-426F-B331-DF26D82006F9}"/>
              </a:ext>
            </a:extLst>
          </p:cNvPr>
          <p:cNvSpPr/>
          <p:nvPr/>
        </p:nvSpPr>
        <p:spPr>
          <a:xfrm>
            <a:off x="3912021" y="5610758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136998-EB12-4B65-89AD-8E0AECD4A87E}"/>
              </a:ext>
            </a:extLst>
          </p:cNvPr>
          <p:cNvSpPr/>
          <p:nvPr/>
        </p:nvSpPr>
        <p:spPr>
          <a:xfrm>
            <a:off x="3912022" y="5395570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598957-0032-4D53-8114-4DDD3C82D273}"/>
              </a:ext>
            </a:extLst>
          </p:cNvPr>
          <p:cNvSpPr/>
          <p:nvPr/>
        </p:nvSpPr>
        <p:spPr>
          <a:xfrm>
            <a:off x="3912021" y="5980855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319E7A-8899-4610-82A5-32B7F490E538}"/>
              </a:ext>
            </a:extLst>
          </p:cNvPr>
          <p:cNvSpPr/>
          <p:nvPr/>
        </p:nvSpPr>
        <p:spPr>
          <a:xfrm>
            <a:off x="3912022" y="5807526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F852EF-C0B4-4261-8BF5-07D38BB63F73}"/>
              </a:ext>
            </a:extLst>
          </p:cNvPr>
          <p:cNvSpPr/>
          <p:nvPr/>
        </p:nvSpPr>
        <p:spPr>
          <a:xfrm>
            <a:off x="3912021" y="4907146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1852AD-F5D6-4916-92DB-A5B6EDC4A186}"/>
              </a:ext>
            </a:extLst>
          </p:cNvPr>
          <p:cNvCxnSpPr/>
          <p:nvPr/>
        </p:nvCxnSpPr>
        <p:spPr>
          <a:xfrm>
            <a:off x="6865936" y="5000885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7D8D603-346D-4412-959D-16B9A737B880}"/>
              </a:ext>
            </a:extLst>
          </p:cNvPr>
          <p:cNvSpPr/>
          <p:nvPr/>
        </p:nvSpPr>
        <p:spPr>
          <a:xfrm>
            <a:off x="6807200" y="5252108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D57-2807-4D49-8B49-193AC1CB3743}"/>
              </a:ext>
            </a:extLst>
          </p:cNvPr>
          <p:cNvSpPr/>
          <p:nvPr/>
        </p:nvSpPr>
        <p:spPr>
          <a:xfrm>
            <a:off x="6807201" y="5078779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2C0976-FDEA-4514-9B19-F0980D3CCBAF}"/>
              </a:ext>
            </a:extLst>
          </p:cNvPr>
          <p:cNvSpPr/>
          <p:nvPr/>
        </p:nvSpPr>
        <p:spPr>
          <a:xfrm>
            <a:off x="6807200" y="5631075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E99E1E-F800-49C3-B7DA-A60CF1801B82}"/>
              </a:ext>
            </a:extLst>
          </p:cNvPr>
          <p:cNvSpPr/>
          <p:nvPr/>
        </p:nvSpPr>
        <p:spPr>
          <a:xfrm>
            <a:off x="6807201" y="5415887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6B911A-545A-423A-8474-5A36F5C833B2}"/>
              </a:ext>
            </a:extLst>
          </p:cNvPr>
          <p:cNvSpPr/>
          <p:nvPr/>
        </p:nvSpPr>
        <p:spPr>
          <a:xfrm>
            <a:off x="6807200" y="6001172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34FE64-CFF0-482C-B631-2AF44FE73950}"/>
              </a:ext>
            </a:extLst>
          </p:cNvPr>
          <p:cNvSpPr/>
          <p:nvPr/>
        </p:nvSpPr>
        <p:spPr>
          <a:xfrm>
            <a:off x="6807201" y="5827843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F0ADC-CB40-40A2-8F76-A8B99EB90A8E}"/>
              </a:ext>
            </a:extLst>
          </p:cNvPr>
          <p:cNvSpPr/>
          <p:nvPr/>
        </p:nvSpPr>
        <p:spPr>
          <a:xfrm>
            <a:off x="6807200" y="4927463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AC72-F3F4-4339-B511-6E9591A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EBE4-49B5-4980-8E5A-B48C57652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8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BF314-055D-430C-8CEF-88B39606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2699521"/>
            <a:ext cx="8201025" cy="3609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66952-1168-4816-B546-502C0487963A}"/>
              </a:ext>
            </a:extLst>
          </p:cNvPr>
          <p:cNvSpPr/>
          <p:nvPr/>
        </p:nvSpPr>
        <p:spPr>
          <a:xfrm>
            <a:off x="2216331" y="1102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W. F. Milliken </a:t>
            </a:r>
            <a:r>
              <a:rPr lang="en-US" dirty="0" err="1"/>
              <a:t>och</a:t>
            </a:r>
            <a:r>
              <a:rPr lang="en-US" dirty="0"/>
              <a:t> D. L. Milliken, Race Car Vehicle Dynamics, Warrendale, PA: SAE, 1995. </a:t>
            </a:r>
          </a:p>
        </p:txBody>
      </p:sp>
    </p:spTree>
    <p:extLst>
      <p:ext uri="{BB962C8B-B14F-4D97-AF65-F5344CB8AC3E}">
        <p14:creationId xmlns:p14="http://schemas.microsoft.com/office/powerpoint/2010/main" val="359659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B29-93E6-4214-B6F6-62CBA24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Spring-Mass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8BD3-B634-4D4E-8F59-882C6C4B0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DDB7-90C2-4394-B5E6-996C4F56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611" y="0"/>
            <a:ext cx="10515600" cy="736783"/>
          </a:xfrm>
        </p:spPr>
        <p:txBody>
          <a:bodyPr/>
          <a:lstStyle/>
          <a:p>
            <a:r>
              <a:rPr lang="en-US" dirty="0"/>
              <a:t>Force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E64B-2679-4552-99B8-87B5F38D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0" y="845469"/>
            <a:ext cx="10515600" cy="4351338"/>
          </a:xfrm>
        </p:spPr>
        <p:txBody>
          <a:bodyPr/>
          <a:lstStyle/>
          <a:p>
            <a:r>
              <a:rPr lang="en-US" dirty="0"/>
              <a:t>Based on combination of springs in series – K</a:t>
            </a:r>
          </a:p>
          <a:p>
            <a:r>
              <a:rPr lang="en-US" dirty="0"/>
              <a:t>Based on A, B and L values – generates a K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B3C-EDED-425C-9603-8A6EA026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61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Coordinate Systems – SAE J211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09D464-FD67-45F9-88D2-D449D9EBCEB1}"/>
              </a:ext>
            </a:extLst>
          </p:cNvPr>
          <p:cNvCxnSpPr>
            <a:cxnSpLocks/>
          </p:cNvCxnSpPr>
          <p:nvPr/>
        </p:nvCxnSpPr>
        <p:spPr>
          <a:xfrm>
            <a:off x="8245361" y="1248246"/>
            <a:ext cx="1286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12D6D-0D9E-4CE5-B627-B31D20904C90}"/>
              </a:ext>
            </a:extLst>
          </p:cNvPr>
          <p:cNvCxnSpPr>
            <a:cxnSpLocks/>
          </p:cNvCxnSpPr>
          <p:nvPr/>
        </p:nvCxnSpPr>
        <p:spPr>
          <a:xfrm>
            <a:off x="8271984" y="1271854"/>
            <a:ext cx="0" cy="103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6991EA-F794-4905-83B0-7B6C8620C5E4}"/>
              </a:ext>
            </a:extLst>
          </p:cNvPr>
          <p:cNvSpPr txBox="1"/>
          <p:nvPr/>
        </p:nvSpPr>
        <p:spPr>
          <a:xfrm>
            <a:off x="8174505" y="741913"/>
            <a:ext cx="15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1C5EA-CB96-4CBA-8310-E8D9BB76D93F}"/>
              </a:ext>
            </a:extLst>
          </p:cNvPr>
          <p:cNvSpPr txBox="1"/>
          <p:nvPr/>
        </p:nvSpPr>
        <p:spPr>
          <a:xfrm>
            <a:off x="7781660" y="2251217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94BB-2DEF-405F-984A-1F098B77FD10}"/>
              </a:ext>
            </a:extLst>
          </p:cNvPr>
          <p:cNvSpPr txBox="1"/>
          <p:nvPr/>
        </p:nvSpPr>
        <p:spPr>
          <a:xfrm>
            <a:off x="9221007" y="97946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9D624-D8E0-4D71-B6CF-74DE06E66C9E}"/>
              </a:ext>
            </a:extLst>
          </p:cNvPr>
          <p:cNvSpPr txBox="1"/>
          <p:nvPr/>
        </p:nvSpPr>
        <p:spPr>
          <a:xfrm>
            <a:off x="8712665" y="1218416"/>
            <a:ext cx="44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D978-FE87-4E2E-893F-4379E6822DA6}"/>
              </a:ext>
            </a:extLst>
          </p:cNvPr>
          <p:cNvSpPr txBox="1"/>
          <p:nvPr/>
        </p:nvSpPr>
        <p:spPr>
          <a:xfrm>
            <a:off x="8355899" y="1814936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heading angle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4D2E3-9226-4385-A301-AD12B8C2E446}"/>
              </a:ext>
            </a:extLst>
          </p:cNvPr>
          <p:cNvCxnSpPr>
            <a:cxnSpLocks/>
          </p:cNvCxnSpPr>
          <p:nvPr/>
        </p:nvCxnSpPr>
        <p:spPr>
          <a:xfrm>
            <a:off x="8282230" y="1220562"/>
            <a:ext cx="686530" cy="56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315E69-B9DF-4282-8DB9-FA7E1911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71851" y="3598734"/>
            <a:ext cx="305436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9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550385" y="439742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642483" y="272371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-80704" y="3862514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6418172" y="147354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7723403" y="1649139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8218373" y="1695306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/>
              <p:nvPr/>
            </p:nvSpPr>
            <p:spPr>
              <a:xfrm>
                <a:off x="2522989" y="743716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89" y="743716"/>
                <a:ext cx="368114" cy="369332"/>
              </a:xfrm>
              <a:prstGeom prst="rect">
                <a:avLst/>
              </a:prstGeom>
              <a:blipFill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/>
              <p:nvPr/>
            </p:nvSpPr>
            <p:spPr>
              <a:xfrm>
                <a:off x="5861667" y="7824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67" y="782432"/>
                <a:ext cx="375231" cy="369332"/>
              </a:xfrm>
              <a:prstGeom prst="rect">
                <a:avLst/>
              </a:prstGeom>
              <a:blipFill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51076" y="647765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29374" y="631116"/>
            <a:ext cx="1511939" cy="296291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382880" y="1129950"/>
            <a:ext cx="336468" cy="742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4076712" y="760618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377222-A355-4AE4-BED6-1052D969E965}"/>
              </a:ext>
            </a:extLst>
          </p:cNvPr>
          <p:cNvGrpSpPr/>
          <p:nvPr/>
        </p:nvGrpSpPr>
        <p:grpSpPr>
          <a:xfrm>
            <a:off x="4559523" y="1645259"/>
            <a:ext cx="1446967" cy="895625"/>
            <a:chOff x="3620241" y="4183185"/>
            <a:chExt cx="1446967" cy="8956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122A9A-0E5B-45E6-8482-3C73A9334D2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539" y="4376209"/>
              <a:ext cx="4182" cy="6394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0B4883-B0F4-477D-BF7C-D0CA1F199E42}"/>
                    </a:ext>
                  </a:extLst>
                </p:cNvPr>
                <p:cNvSpPr txBox="1"/>
                <p:nvPr/>
              </p:nvSpPr>
              <p:spPr>
                <a:xfrm>
                  <a:off x="4877284" y="4183185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0B4883-B0F4-477D-BF7C-D0CA1F199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284" y="4183185"/>
                  <a:ext cx="1899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29EFEB-08FC-4015-AA17-21424D429F6D}"/>
                    </a:ext>
                  </a:extLst>
                </p:cNvPr>
                <p:cNvSpPr txBox="1"/>
                <p:nvPr/>
              </p:nvSpPr>
              <p:spPr>
                <a:xfrm>
                  <a:off x="3620241" y="480181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29EFEB-08FC-4015-AA17-21424D429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241" y="4801811"/>
                  <a:ext cx="1499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6000" r="-24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1EBECC-B860-4A2E-A811-84E1148D9A7D}"/>
                </a:ext>
              </a:extLst>
            </p:cNvPr>
            <p:cNvCxnSpPr>
              <a:cxnSpLocks/>
            </p:cNvCxnSpPr>
            <p:nvPr/>
          </p:nvCxnSpPr>
          <p:spPr>
            <a:xfrm>
              <a:off x="3718902" y="4460184"/>
              <a:ext cx="126986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11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33666B-E110-459B-88A7-ECEF14E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8" y="2015037"/>
            <a:ext cx="363956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FCA89-7332-4BDD-872F-5ED74FAD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3" y="2015037"/>
            <a:ext cx="3639564" cy="1828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818D3-7A15-44AB-9C03-449353581E51}"/>
              </a:ext>
            </a:extLst>
          </p:cNvPr>
          <p:cNvSpPr/>
          <p:nvPr/>
        </p:nvSpPr>
        <p:spPr>
          <a:xfrm>
            <a:off x="3056994" y="3650518"/>
            <a:ext cx="478971" cy="28516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A880F-4168-48D5-8BE7-81FE80937839}"/>
              </a:ext>
            </a:extLst>
          </p:cNvPr>
          <p:cNvSpPr txBox="1"/>
          <p:nvPr/>
        </p:nvSpPr>
        <p:spPr>
          <a:xfrm>
            <a:off x="2410071" y="3933844"/>
            <a:ext cx="17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Velocity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82A3C34-480B-4DA4-A4D8-7EA926A4D32D}"/>
              </a:ext>
            </a:extLst>
          </p:cNvPr>
          <p:cNvSpPr/>
          <p:nvPr/>
        </p:nvSpPr>
        <p:spPr>
          <a:xfrm>
            <a:off x="4952976" y="3603490"/>
            <a:ext cx="478971" cy="285163"/>
          </a:xfrm>
          <a:prstGeom prst="left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4EBA-2175-49A6-A19D-95CDDB32C39A}"/>
              </a:ext>
            </a:extLst>
          </p:cNvPr>
          <p:cNvSpPr txBox="1"/>
          <p:nvPr/>
        </p:nvSpPr>
        <p:spPr>
          <a:xfrm>
            <a:off x="4125661" y="389119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Crush force from effective mutual stiffness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D68687-2AF2-4A03-8A70-65276D807FD2}"/>
              </a:ext>
            </a:extLst>
          </p:cNvPr>
          <p:cNvSpPr/>
          <p:nvPr/>
        </p:nvSpPr>
        <p:spPr>
          <a:xfrm>
            <a:off x="6906184" y="3651442"/>
            <a:ext cx="478971" cy="28516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5DB85-B1EC-4097-B486-D3AC0C716E63}"/>
              </a:ext>
            </a:extLst>
          </p:cNvPr>
          <p:cNvSpPr txBox="1"/>
          <p:nvPr/>
        </p:nvSpPr>
        <p:spPr>
          <a:xfrm>
            <a:off x="6259261" y="3934768"/>
            <a:ext cx="17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Velocity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0BA4F-1772-41E7-BDEB-8B835B66DD87}"/>
              </a:ext>
            </a:extLst>
          </p:cNvPr>
          <p:cNvSpPr txBox="1"/>
          <p:nvPr/>
        </p:nvSpPr>
        <p:spPr>
          <a:xfrm>
            <a:off x="2919749" y="1731547"/>
            <a:ext cx="458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Brake applied as a percentage of available friction (max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A7256-3F72-4CBF-984D-EF935BF98EB2}"/>
                  </a:ext>
                </a:extLst>
              </p:cNvPr>
              <p:cNvSpPr txBox="1"/>
              <p:nvPr/>
            </p:nvSpPr>
            <p:spPr>
              <a:xfrm>
                <a:off x="1689596" y="173082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A7256-3F72-4CBF-984D-EF935BF9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96" y="1730829"/>
                <a:ext cx="368114" cy="369332"/>
              </a:xfrm>
              <a:prstGeom prst="rect">
                <a:avLst/>
              </a:prstGeom>
              <a:blipFill>
                <a:blip r:embed="rId3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B67F51-2354-4751-9355-3A8CF9DC9741}"/>
                  </a:ext>
                </a:extLst>
              </p:cNvPr>
              <p:cNvSpPr txBox="1"/>
              <p:nvPr/>
            </p:nvSpPr>
            <p:spPr>
              <a:xfrm>
                <a:off x="8306287" y="1730829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B67F51-2354-4751-9355-3A8CF9DC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87" y="1730829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4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D61ECA-E40E-4F05-A13E-375E85C2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61" y="2580881"/>
            <a:ext cx="5771663" cy="19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83A39B-4B13-446E-896C-EDFEE648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44066" y="1201292"/>
            <a:ext cx="1743607" cy="2962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2AB3C-EDED-425C-9603-8A6EA026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61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Coordinate Systems – SAE J211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09D464-FD67-45F9-88D2-D449D9EBCEB1}"/>
              </a:ext>
            </a:extLst>
          </p:cNvPr>
          <p:cNvCxnSpPr>
            <a:cxnSpLocks/>
          </p:cNvCxnSpPr>
          <p:nvPr/>
        </p:nvCxnSpPr>
        <p:spPr>
          <a:xfrm>
            <a:off x="848518" y="2346342"/>
            <a:ext cx="1286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12D6D-0D9E-4CE5-B627-B31D20904C90}"/>
              </a:ext>
            </a:extLst>
          </p:cNvPr>
          <p:cNvCxnSpPr>
            <a:cxnSpLocks/>
          </p:cNvCxnSpPr>
          <p:nvPr/>
        </p:nvCxnSpPr>
        <p:spPr>
          <a:xfrm>
            <a:off x="875141" y="2369950"/>
            <a:ext cx="0" cy="103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2A1B1D-FE2A-431B-9276-96DAD6D1197B}"/>
              </a:ext>
            </a:extLst>
          </p:cNvPr>
          <p:cNvSpPr txBox="1"/>
          <p:nvPr/>
        </p:nvSpPr>
        <p:spPr>
          <a:xfrm>
            <a:off x="3430939" y="1429367"/>
            <a:ext cx="23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991EA-F794-4905-83B0-7B6C8620C5E4}"/>
              </a:ext>
            </a:extLst>
          </p:cNvPr>
          <p:cNvSpPr txBox="1"/>
          <p:nvPr/>
        </p:nvSpPr>
        <p:spPr>
          <a:xfrm>
            <a:off x="777662" y="1840009"/>
            <a:ext cx="15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1C5EA-CB96-4CBA-8310-E8D9BB76D93F}"/>
              </a:ext>
            </a:extLst>
          </p:cNvPr>
          <p:cNvSpPr txBox="1"/>
          <p:nvPr/>
        </p:nvSpPr>
        <p:spPr>
          <a:xfrm>
            <a:off x="384817" y="334931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94BB-2DEF-405F-984A-1F098B77FD10}"/>
              </a:ext>
            </a:extLst>
          </p:cNvPr>
          <p:cNvSpPr txBox="1"/>
          <p:nvPr/>
        </p:nvSpPr>
        <p:spPr>
          <a:xfrm>
            <a:off x="1824164" y="2077562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AEFFE3-A336-45BD-B960-4F1D62FCFD84}"/>
                  </a:ext>
                </a:extLst>
              </p:cNvPr>
              <p:cNvSpPr/>
              <p:nvPr/>
            </p:nvSpPr>
            <p:spPr>
              <a:xfrm>
                <a:off x="5827151" y="1879324"/>
                <a:ext cx="462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AEFFE3-A336-45BD-B960-4F1D62FCF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51" y="1879324"/>
                <a:ext cx="462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A39D624-D8E0-4D71-B6CF-74DE06E66C9E}"/>
              </a:ext>
            </a:extLst>
          </p:cNvPr>
          <p:cNvSpPr txBox="1"/>
          <p:nvPr/>
        </p:nvSpPr>
        <p:spPr>
          <a:xfrm>
            <a:off x="1315822" y="2316512"/>
            <a:ext cx="44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D978-FE87-4E2E-893F-4379E6822DA6}"/>
              </a:ext>
            </a:extLst>
          </p:cNvPr>
          <p:cNvSpPr txBox="1"/>
          <p:nvPr/>
        </p:nvSpPr>
        <p:spPr>
          <a:xfrm>
            <a:off x="959056" y="291303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heading angle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4D2E3-9226-4385-A301-AD12B8C2E446}"/>
              </a:ext>
            </a:extLst>
          </p:cNvPr>
          <p:cNvCxnSpPr>
            <a:cxnSpLocks/>
          </p:cNvCxnSpPr>
          <p:nvPr/>
        </p:nvCxnSpPr>
        <p:spPr>
          <a:xfrm>
            <a:off x="885387" y="2318658"/>
            <a:ext cx="686530" cy="56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E0B2D2-995A-45BA-8CA0-746EB30ADA94}"/>
              </a:ext>
            </a:extLst>
          </p:cNvPr>
          <p:cNvSpPr/>
          <p:nvPr/>
        </p:nvSpPr>
        <p:spPr>
          <a:xfrm rot="9559959" flipH="1">
            <a:off x="4926161" y="2400491"/>
            <a:ext cx="386072" cy="141844"/>
          </a:xfrm>
          <a:custGeom>
            <a:avLst/>
            <a:gdLst>
              <a:gd name="connsiteX0" fmla="*/ 596053 w 596053"/>
              <a:gd name="connsiteY0" fmla="*/ 185114 h 191888"/>
              <a:gd name="connsiteX1" fmla="*/ 0 w 596053"/>
              <a:gd name="connsiteY1" fmla="*/ 191888 h 19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6053" h="191888">
                <a:moveTo>
                  <a:pt x="596053" y="185114"/>
                </a:moveTo>
                <a:cubicBezTo>
                  <a:pt x="436880" y="23683"/>
                  <a:pt x="277707" y="-137748"/>
                  <a:pt x="0" y="19188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82D6EB-D432-40EB-BF5B-A6D7453CFA31}"/>
                  </a:ext>
                </a:extLst>
              </p:cNvPr>
              <p:cNvSpPr txBox="1"/>
              <p:nvPr/>
            </p:nvSpPr>
            <p:spPr>
              <a:xfrm>
                <a:off x="4643300" y="2293005"/>
                <a:ext cx="298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82D6EB-D432-40EB-BF5B-A6D7453CF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00" y="2293005"/>
                <a:ext cx="298480" cy="369332"/>
              </a:xfrm>
              <a:prstGeom prst="rect">
                <a:avLst/>
              </a:prstGeom>
              <a:blipFill>
                <a:blip r:embed="rId4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523630-1F21-41D1-8BD9-F61CEE56D18A}"/>
                  </a:ext>
                </a:extLst>
              </p:cNvPr>
              <p:cNvSpPr txBox="1"/>
              <p:nvPr/>
            </p:nvSpPr>
            <p:spPr>
              <a:xfrm>
                <a:off x="5742307" y="2366754"/>
                <a:ext cx="1696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523630-1F21-41D1-8BD9-F61CEE56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07" y="2366754"/>
                <a:ext cx="169688" cy="246221"/>
              </a:xfrm>
              <a:prstGeom prst="rect">
                <a:avLst/>
              </a:prstGeom>
              <a:blipFill>
                <a:blip r:embed="rId5"/>
                <a:stretch>
                  <a:fillRect l="-46429" r="-3571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315E69-B9DF-4282-8DB9-FA7E19114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712522" y="2489864"/>
            <a:ext cx="305436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8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BAB-6986-4692-9038-EA1AB29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4" y="-9328"/>
            <a:ext cx="8886825" cy="731868"/>
          </a:xfrm>
        </p:spPr>
        <p:txBody>
          <a:bodyPr>
            <a:normAutofit/>
          </a:bodyPr>
          <a:lstStyle/>
          <a:p>
            <a:r>
              <a:rPr lang="en-US" sz="3200" dirty="0"/>
              <a:t>Path Calculations – Global Reference Frame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295D0-F742-4274-BD54-7706D6D936AA}"/>
              </a:ext>
            </a:extLst>
          </p:cNvPr>
          <p:cNvCxnSpPr/>
          <p:nvPr/>
        </p:nvCxnSpPr>
        <p:spPr>
          <a:xfrm>
            <a:off x="655889" y="1418027"/>
            <a:ext cx="1046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464CE-ED46-4A83-B178-F1EABE4673B5}"/>
              </a:ext>
            </a:extLst>
          </p:cNvPr>
          <p:cNvCxnSpPr>
            <a:cxnSpLocks/>
          </p:cNvCxnSpPr>
          <p:nvPr/>
        </p:nvCxnSpPr>
        <p:spPr>
          <a:xfrm>
            <a:off x="977235" y="1083733"/>
            <a:ext cx="0" cy="5537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38CD79-68AC-47CA-94ED-C6FED738C372}"/>
              </a:ext>
            </a:extLst>
          </p:cNvPr>
          <p:cNvSpPr txBox="1"/>
          <p:nvPr/>
        </p:nvSpPr>
        <p:spPr>
          <a:xfrm>
            <a:off x="85958" y="6130170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636736-884D-4EBD-9E20-E9605CDE779F}"/>
              </a:ext>
            </a:extLst>
          </p:cNvPr>
          <p:cNvSpPr txBox="1"/>
          <p:nvPr/>
        </p:nvSpPr>
        <p:spPr>
          <a:xfrm>
            <a:off x="11064736" y="108373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8B837-1C61-4C3A-8771-AEAFF03DEE22}"/>
              </a:ext>
            </a:extLst>
          </p:cNvPr>
          <p:cNvSpPr txBox="1"/>
          <p:nvPr/>
        </p:nvSpPr>
        <p:spPr>
          <a:xfrm>
            <a:off x="4484622" y="471779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1F556-3146-4E85-967F-50231A4829F2}"/>
              </a:ext>
            </a:extLst>
          </p:cNvPr>
          <p:cNvSpPr txBox="1"/>
          <p:nvPr/>
        </p:nvSpPr>
        <p:spPr>
          <a:xfrm>
            <a:off x="6996500" y="4381397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0640E-77D6-4EFA-A3BC-43E39548988C}"/>
              </a:ext>
            </a:extLst>
          </p:cNvPr>
          <p:cNvSpPr txBox="1"/>
          <p:nvPr/>
        </p:nvSpPr>
        <p:spPr>
          <a:xfrm>
            <a:off x="2755885" y="1830127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6210C6-A9C4-4270-9378-3A426BDD8F78}"/>
              </a:ext>
            </a:extLst>
          </p:cNvPr>
          <p:cNvSpPr txBox="1"/>
          <p:nvPr/>
        </p:nvSpPr>
        <p:spPr>
          <a:xfrm>
            <a:off x="3250855" y="187629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E2B1C9-8F72-47C0-99DE-7812B359CED4}"/>
              </a:ext>
            </a:extLst>
          </p:cNvPr>
          <p:cNvCxnSpPr>
            <a:cxnSpLocks/>
          </p:cNvCxnSpPr>
          <p:nvPr/>
        </p:nvCxnSpPr>
        <p:spPr>
          <a:xfrm>
            <a:off x="977235" y="1441515"/>
            <a:ext cx="4999022" cy="2607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E193F8-F17A-4E37-8E0D-D8F85F3A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58909">
            <a:off x="4672591" y="2696566"/>
            <a:ext cx="1743607" cy="29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94C47D-2F97-4338-AF3B-32F4084E0F8C}"/>
                  </a:ext>
                </a:extLst>
              </p:cNvPr>
              <p:cNvSpPr/>
              <p:nvPr/>
            </p:nvSpPr>
            <p:spPr>
              <a:xfrm>
                <a:off x="6841671" y="4149575"/>
                <a:ext cx="462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94C47D-2F97-4338-AF3B-32F4084E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1" y="4149575"/>
                <a:ext cx="462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1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AB6765-7461-4875-AB74-5BE08B335C72}"/>
              </a:ext>
            </a:extLst>
          </p:cNvPr>
          <p:cNvSpPr txBox="1"/>
          <p:nvPr/>
        </p:nvSpPr>
        <p:spPr>
          <a:xfrm>
            <a:off x="1112216" y="992615"/>
            <a:ext cx="1791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Steering angle (deg)</a:t>
            </a:r>
          </a:p>
          <a:p>
            <a:r>
              <a:rPr lang="en-US" sz="1400" dirty="0"/>
              <a:t>Omega z (deg/s)</a:t>
            </a:r>
          </a:p>
          <a:p>
            <a:r>
              <a:rPr lang="en-US" sz="1400" dirty="0"/>
              <a:t>Braking (g)</a:t>
            </a:r>
          </a:p>
          <a:p>
            <a:r>
              <a:rPr lang="en-US" sz="1400" dirty="0"/>
              <a:t>Acceleration (g)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9CE62-D98D-4A03-8736-6EF5C4498976}"/>
              </a:ext>
            </a:extLst>
          </p:cNvPr>
          <p:cNvSpPr/>
          <p:nvPr/>
        </p:nvSpPr>
        <p:spPr>
          <a:xfrm>
            <a:off x="5345527" y="2253929"/>
            <a:ext cx="1577461" cy="1452070"/>
          </a:xfrm>
          <a:prstGeom prst="rightArrow">
            <a:avLst>
              <a:gd name="adj1" fmla="val 42837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Vehicle Motion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73D74-6CE6-4F95-970B-36E28D52A2CD}"/>
              </a:ext>
            </a:extLst>
          </p:cNvPr>
          <p:cNvSpPr txBox="1"/>
          <p:nvPr/>
        </p:nvSpPr>
        <p:spPr>
          <a:xfrm>
            <a:off x="3186279" y="5034947"/>
            <a:ext cx="212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Y,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+mj-lt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8B48-5342-4FD5-8B69-4E176B904AC3}"/>
              </a:ext>
            </a:extLst>
          </p:cNvPr>
          <p:cNvSpPr txBox="1"/>
          <p:nvPr/>
        </p:nvSpPr>
        <p:spPr>
          <a:xfrm>
            <a:off x="3263343" y="4715537"/>
            <a:ext cx="15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Plot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B98-2729-4E4C-A710-8CE4EBD84684}"/>
              </a:ext>
            </a:extLst>
          </p:cNvPr>
          <p:cNvSpPr txBox="1"/>
          <p:nvPr/>
        </p:nvSpPr>
        <p:spPr>
          <a:xfrm>
            <a:off x="1067125" y="656432"/>
            <a:ext cx="23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Vehicle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52203-8DEC-4652-A3A4-3C37D69EBB30}"/>
              </a:ext>
            </a:extLst>
          </p:cNvPr>
          <p:cNvSpPr txBox="1"/>
          <p:nvPr/>
        </p:nvSpPr>
        <p:spPr>
          <a:xfrm>
            <a:off x="4976077" y="202310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65866-E557-49BA-9CAA-9CC2FA8C1375}"/>
              </a:ext>
            </a:extLst>
          </p:cNvPr>
          <p:cNvSpPr txBox="1"/>
          <p:nvPr/>
        </p:nvSpPr>
        <p:spPr>
          <a:xfrm>
            <a:off x="976781" y="2741659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283E8-F4E1-4C3D-8BC7-964234EE5083}"/>
              </a:ext>
            </a:extLst>
          </p:cNvPr>
          <p:cNvSpPr txBox="1"/>
          <p:nvPr/>
        </p:nvSpPr>
        <p:spPr>
          <a:xfrm>
            <a:off x="1152249" y="3108619"/>
            <a:ext cx="158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613D1-9C58-477F-AE13-D758D7C198ED}"/>
              </a:ext>
            </a:extLst>
          </p:cNvPr>
          <p:cNvCxnSpPr/>
          <p:nvPr/>
        </p:nvCxnSpPr>
        <p:spPr>
          <a:xfrm>
            <a:off x="3038935" y="710096"/>
            <a:ext cx="0" cy="339367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241A0-AA37-4D1E-A8EF-1E72004CDF0F}"/>
              </a:ext>
            </a:extLst>
          </p:cNvPr>
          <p:cNvSpPr txBox="1"/>
          <p:nvPr/>
        </p:nvSpPr>
        <p:spPr>
          <a:xfrm>
            <a:off x="3203880" y="656432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Kinetics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F827-8403-4D1F-BBC5-FE1ED0CC8C97}"/>
              </a:ext>
            </a:extLst>
          </p:cNvPr>
          <p:cNvSpPr txBox="1"/>
          <p:nvPr/>
        </p:nvSpPr>
        <p:spPr>
          <a:xfrm>
            <a:off x="3398614" y="1052825"/>
            <a:ext cx="179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Tire forces</a:t>
            </a:r>
          </a:p>
          <a:p>
            <a:r>
              <a:rPr lang="en-US" sz="1400" dirty="0"/>
              <a:t>ax, ay, </a:t>
            </a:r>
            <a:r>
              <a:rPr lang="en-US" sz="1400" dirty="0" err="1"/>
              <a:t>az</a:t>
            </a:r>
            <a:endParaRPr lang="en-US" sz="1400" dirty="0"/>
          </a:p>
          <a:p>
            <a:r>
              <a:rPr lang="en-US" sz="1400" dirty="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935061-E02E-446E-98F7-544A320E346D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1707375" y="4156208"/>
            <a:ext cx="1610042" cy="1347765"/>
          </a:xfrm>
          <a:prstGeom prst="bent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/>
              <p:nvPr/>
            </p:nvSpPr>
            <p:spPr>
              <a:xfrm>
                <a:off x="2624601" y="5084869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01" y="5084869"/>
                <a:ext cx="384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7EE82F-E909-4EFF-8B86-F3380ADCB184}"/>
              </a:ext>
            </a:extLst>
          </p:cNvPr>
          <p:cNvCxnSpPr/>
          <p:nvPr/>
        </p:nvCxnSpPr>
        <p:spPr>
          <a:xfrm>
            <a:off x="5212187" y="710096"/>
            <a:ext cx="0" cy="33936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75A37BC-9B2B-49BF-BC5F-410912A6BB8D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rot="5400000">
            <a:off x="4790751" y="4228909"/>
            <a:ext cx="1929113" cy="88329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A637DF-0AAD-4CA5-9CFF-97990EF604EE}"/>
              </a:ext>
            </a:extLst>
          </p:cNvPr>
          <p:cNvSpPr/>
          <p:nvPr/>
        </p:nvSpPr>
        <p:spPr>
          <a:xfrm>
            <a:off x="5501333" y="673650"/>
            <a:ext cx="2462722" cy="1087357"/>
          </a:xfrm>
          <a:prstGeom prst="rightArrow">
            <a:avLst>
              <a:gd name="adj1" fmla="val 42837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Vehicle Motion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93369-E709-4D04-BD49-60D448DB60E6}"/>
              </a:ext>
            </a:extLst>
          </p:cNvPr>
          <p:cNvSpPr txBox="1"/>
          <p:nvPr/>
        </p:nvSpPr>
        <p:spPr>
          <a:xfrm>
            <a:off x="5283355" y="1884215"/>
            <a:ext cx="19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 Impact Forces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57D6A-0DD9-475D-89D7-FF21599A55F9}"/>
              </a:ext>
            </a:extLst>
          </p:cNvPr>
          <p:cNvSpPr txBox="1"/>
          <p:nvPr/>
        </p:nvSpPr>
        <p:spPr>
          <a:xfrm>
            <a:off x="5643326" y="460694"/>
            <a:ext cx="174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Impact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8AEF9-5F44-482A-846C-95DF75245EA3}"/>
              </a:ext>
            </a:extLst>
          </p:cNvPr>
          <p:cNvSpPr txBox="1"/>
          <p:nvPr/>
        </p:nvSpPr>
        <p:spPr>
          <a:xfrm>
            <a:off x="8637515" y="446006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Kinetics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601A7-2D53-4A90-9F05-139F83AF14C6}"/>
              </a:ext>
            </a:extLst>
          </p:cNvPr>
          <p:cNvSpPr txBox="1"/>
          <p:nvPr/>
        </p:nvSpPr>
        <p:spPr>
          <a:xfrm>
            <a:off x="9137286" y="788658"/>
            <a:ext cx="179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Impact force</a:t>
            </a:r>
          </a:p>
          <a:p>
            <a:r>
              <a:rPr lang="en-US" sz="1400" dirty="0"/>
              <a:t>Tire forces</a:t>
            </a:r>
          </a:p>
          <a:p>
            <a:r>
              <a:rPr lang="en-US" sz="1400" dirty="0"/>
              <a:t>ax, ay, </a:t>
            </a:r>
            <a:r>
              <a:rPr lang="en-US" sz="1400" dirty="0" err="1"/>
              <a:t>az</a:t>
            </a:r>
            <a:endParaRPr lang="en-US" sz="1400" dirty="0"/>
          </a:p>
          <a:p>
            <a:r>
              <a:rPr lang="en-US" sz="1400" dirty="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E1DC244-98B0-4775-8259-3D22C93BB03A}"/>
              </a:ext>
            </a:extLst>
          </p:cNvPr>
          <p:cNvCxnSpPr>
            <a:cxnSpLocks/>
          </p:cNvCxnSpPr>
          <p:nvPr/>
        </p:nvCxnSpPr>
        <p:spPr>
          <a:xfrm rot="5400000">
            <a:off x="6013578" y="1985842"/>
            <a:ext cx="3828311" cy="3461558"/>
          </a:xfrm>
          <a:prstGeom prst="bentConnector3">
            <a:avLst>
              <a:gd name="adj1" fmla="val 100034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9310D1-7CF6-40E5-9ACB-7F2CD047845D}"/>
              </a:ext>
            </a:extLst>
          </p:cNvPr>
          <p:cNvSpPr txBox="1"/>
          <p:nvPr/>
        </p:nvSpPr>
        <p:spPr>
          <a:xfrm>
            <a:off x="3728285" y="2742310"/>
            <a:ext cx="6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7B7F2E-8672-44E3-B3AF-4119540C1FEC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H="1" flipV="1">
            <a:off x="4034732" y="3265530"/>
            <a:ext cx="1" cy="14500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FF80-6E67-4A30-858D-0566E526A15F}"/>
              </a:ext>
            </a:extLst>
          </p:cNvPr>
          <p:cNvCxnSpPr>
            <a:cxnSpLocks/>
          </p:cNvCxnSpPr>
          <p:nvPr/>
        </p:nvCxnSpPr>
        <p:spPr>
          <a:xfrm flipV="1">
            <a:off x="4239358" y="3014666"/>
            <a:ext cx="901662" cy="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CA31E7-C436-4968-9BD8-9BBFD5CE1CFF}"/>
              </a:ext>
            </a:extLst>
          </p:cNvPr>
          <p:cNvSpPr txBox="1"/>
          <p:nvPr/>
        </p:nvSpPr>
        <p:spPr>
          <a:xfrm>
            <a:off x="10449164" y="586554"/>
            <a:ext cx="103943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Impact Model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645BAD-8CA3-46EA-B8D3-995F429CAF58}"/>
              </a:ext>
            </a:extLst>
          </p:cNvPr>
          <p:cNvCxnSpPr>
            <a:cxnSpLocks/>
          </p:cNvCxnSpPr>
          <p:nvPr/>
        </p:nvCxnSpPr>
        <p:spPr>
          <a:xfrm flipH="1">
            <a:off x="10232482" y="940497"/>
            <a:ext cx="3394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C17A53-DABE-4A97-B3FD-7AEA97662D73}"/>
              </a:ext>
            </a:extLst>
          </p:cNvPr>
          <p:cNvCxnSpPr>
            <a:stCxn id="3" idx="2"/>
            <a:endCxn id="59" idx="2"/>
          </p:cNvCxnSpPr>
          <p:nvPr/>
        </p:nvCxnSpPr>
        <p:spPr>
          <a:xfrm rot="5400000" flipH="1" flipV="1">
            <a:off x="5139008" y="405402"/>
            <a:ext cx="4940836" cy="6718912"/>
          </a:xfrm>
          <a:prstGeom prst="bentConnector3">
            <a:avLst>
              <a:gd name="adj1" fmla="val -462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BC4FBE-0A19-4632-87E5-704EE9A29E9C}"/>
              </a:ext>
            </a:extLst>
          </p:cNvPr>
          <p:cNvSpPr txBox="1"/>
          <p:nvPr/>
        </p:nvSpPr>
        <p:spPr>
          <a:xfrm>
            <a:off x="3325328" y="1978926"/>
            <a:ext cx="14383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Road Slope + Bank</a:t>
            </a:r>
          </a:p>
        </p:txBody>
      </p:sp>
    </p:spTree>
    <p:extLst>
      <p:ext uri="{BB962C8B-B14F-4D97-AF65-F5344CB8AC3E}">
        <p14:creationId xmlns:p14="http://schemas.microsoft.com/office/powerpoint/2010/main" val="30571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ED2-3E5D-46D0-8DC8-5EE025F9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196"/>
          </a:xfrm>
        </p:spPr>
        <p:txBody>
          <a:bodyPr/>
          <a:lstStyle/>
          <a:p>
            <a:r>
              <a:rPr lang="en-US" dirty="0"/>
              <a:t>Driver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A884-0F05-494F-8E33-3A0827D7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882650"/>
            <a:ext cx="10515600" cy="4351338"/>
          </a:xfrm>
        </p:spPr>
        <p:txBody>
          <a:bodyPr/>
          <a:lstStyle/>
          <a:p>
            <a:r>
              <a:rPr lang="en-US" dirty="0"/>
              <a:t>EDR Data</a:t>
            </a:r>
          </a:p>
          <a:p>
            <a:pPr lvl="1"/>
            <a:r>
              <a:rPr lang="en-US" dirty="0"/>
              <a:t>The EDR data will be used to directly control measured inputs:</a:t>
            </a:r>
          </a:p>
          <a:p>
            <a:pPr lvl="2"/>
            <a:r>
              <a:rPr lang="en-US" dirty="0"/>
              <a:t>Steering wheel angle</a:t>
            </a:r>
          </a:p>
          <a:p>
            <a:pPr lvl="2"/>
            <a:r>
              <a:rPr lang="en-US" dirty="0"/>
              <a:t>Braking – with ABS activated?</a:t>
            </a:r>
          </a:p>
          <a:p>
            <a:pPr lvl="1"/>
            <a:r>
              <a:rPr lang="en-US" dirty="0"/>
              <a:t>The initial velocity of the vehicle will be modeled using the EDR data </a:t>
            </a:r>
          </a:p>
          <a:p>
            <a:pPr lvl="2"/>
            <a:r>
              <a:rPr lang="en-US" dirty="0"/>
              <a:t>Velocity</a:t>
            </a:r>
          </a:p>
          <a:p>
            <a:pPr lvl="2"/>
            <a:r>
              <a:rPr lang="en-US" dirty="0"/>
              <a:t>Yaw Rate</a:t>
            </a:r>
          </a:p>
          <a:p>
            <a:pPr lvl="1"/>
            <a:r>
              <a:rPr lang="en-US" dirty="0"/>
              <a:t>Following t=0, velocity and vehicle motion will be calculated based on the runout of the initial conditions and any other inputs.  </a:t>
            </a:r>
          </a:p>
          <a:p>
            <a:pPr lvl="2"/>
            <a:r>
              <a:rPr lang="en-US" dirty="0"/>
              <a:t>The vehicle velocity and yaw rate will be plotted for comparison to </a:t>
            </a:r>
            <a:r>
              <a:rPr lang="en-US"/>
              <a:t>the calculated response.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D7E-7A2E-44D2-90AD-0556FF8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2AA62-D946-4B49-9EA2-05F2CA463A5E}"/>
              </a:ext>
            </a:extLst>
          </p:cNvPr>
          <p:cNvSpPr/>
          <p:nvPr/>
        </p:nvSpPr>
        <p:spPr>
          <a:xfrm>
            <a:off x="382555" y="780657"/>
            <a:ext cx="1486676" cy="454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D4623-FA00-43B9-BB5A-AADB7DB6CD12}"/>
              </a:ext>
            </a:extLst>
          </p:cNvPr>
          <p:cNvSpPr/>
          <p:nvPr/>
        </p:nvSpPr>
        <p:spPr>
          <a:xfrm>
            <a:off x="382555" y="1492904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Pre-impact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3C656-1C1E-4BA2-B35D-D7F715B40DCF}"/>
              </a:ext>
            </a:extLst>
          </p:cNvPr>
          <p:cNvSpPr/>
          <p:nvPr/>
        </p:nvSpPr>
        <p:spPr>
          <a:xfrm>
            <a:off x="382555" y="5739164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0BB0-AB3F-416B-9404-AAC7EC4B37B4}"/>
              </a:ext>
            </a:extLst>
          </p:cNvPr>
          <p:cNvSpPr/>
          <p:nvPr/>
        </p:nvSpPr>
        <p:spPr>
          <a:xfrm>
            <a:off x="2909855" y="780657"/>
            <a:ext cx="1486676" cy="4540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48FFE-8EAA-4909-957C-2656B27F855F}"/>
              </a:ext>
            </a:extLst>
          </p:cNvPr>
          <p:cNvSpPr/>
          <p:nvPr/>
        </p:nvSpPr>
        <p:spPr>
          <a:xfrm>
            <a:off x="2909855" y="2928148"/>
            <a:ext cx="1486676" cy="454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D755C-B6B1-4714-B8D6-B2F58B661681}"/>
              </a:ext>
            </a:extLst>
          </p:cNvPr>
          <p:cNvSpPr/>
          <p:nvPr/>
        </p:nvSpPr>
        <p:spPr>
          <a:xfrm>
            <a:off x="5196569" y="780657"/>
            <a:ext cx="1486676" cy="454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A3B0B-3206-48A8-903F-91F3C4B14268}"/>
              </a:ext>
            </a:extLst>
          </p:cNvPr>
          <p:cNvSpPr/>
          <p:nvPr/>
        </p:nvSpPr>
        <p:spPr>
          <a:xfrm>
            <a:off x="2909855" y="3863023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83295-1570-43F7-AB6A-8D7BEA43716F}"/>
                  </a:ext>
                </a:extLst>
              </p:cNvPr>
              <p:cNvSpPr txBox="1"/>
              <p:nvPr/>
            </p:nvSpPr>
            <p:spPr>
              <a:xfrm>
                <a:off x="290657" y="1985355"/>
                <a:ext cx="1578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83295-1570-43F7-AB6A-8D7BEA43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7" y="1985355"/>
                <a:ext cx="1578574" cy="246221"/>
              </a:xfrm>
              <a:prstGeom prst="rect">
                <a:avLst/>
              </a:prstGeom>
              <a:blipFill>
                <a:blip r:embed="rId2"/>
                <a:stretch>
                  <a:fillRect l="-2317" r="-193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859310-C97E-4AD3-96EE-33A7767027A7}"/>
                  </a:ext>
                </a:extLst>
              </p:cNvPr>
              <p:cNvSpPr txBox="1"/>
              <p:nvPr/>
            </p:nvSpPr>
            <p:spPr>
              <a:xfrm>
                <a:off x="382555" y="6231617"/>
                <a:ext cx="13599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859310-C97E-4AD3-96EE-33A77670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5" y="6231617"/>
                <a:ext cx="1359924" cy="246221"/>
              </a:xfrm>
              <a:prstGeom prst="rect">
                <a:avLst/>
              </a:prstGeom>
              <a:blipFill>
                <a:blip r:embed="rId3"/>
                <a:stretch>
                  <a:fillRect l="-2691" r="-3587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5D42FC-2ABC-4F77-934F-15E2ACBDA792}"/>
              </a:ext>
            </a:extLst>
          </p:cNvPr>
          <p:cNvSpPr/>
          <p:nvPr/>
        </p:nvSpPr>
        <p:spPr>
          <a:xfrm>
            <a:off x="7232481" y="767080"/>
            <a:ext cx="1486676" cy="4540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E4AE39-8EFD-479B-B741-0518F2D5A78B}"/>
              </a:ext>
            </a:extLst>
          </p:cNvPr>
          <p:cNvSpPr/>
          <p:nvPr/>
        </p:nvSpPr>
        <p:spPr>
          <a:xfrm rot="16200000">
            <a:off x="2270911" y="1642551"/>
            <a:ext cx="784496" cy="27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3F183-78FE-4A32-B0EB-CA1E48DBFE63}"/>
              </a:ext>
            </a:extLst>
          </p:cNvPr>
          <p:cNvSpPr txBox="1"/>
          <p:nvPr/>
        </p:nvSpPr>
        <p:spPr>
          <a:xfrm>
            <a:off x="2849914" y="1307213"/>
            <a:ext cx="1791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Steering angle (deg)</a:t>
            </a:r>
          </a:p>
          <a:p>
            <a:r>
              <a:rPr lang="en-US" sz="1400" dirty="0"/>
              <a:t>Omega z (deg/s)</a:t>
            </a:r>
          </a:p>
          <a:p>
            <a:r>
              <a:rPr lang="en-US" sz="1400" dirty="0"/>
              <a:t>Braking (g)</a:t>
            </a:r>
          </a:p>
          <a:p>
            <a:r>
              <a:rPr lang="en-US" sz="1400" dirty="0"/>
              <a:t>Acceleration (g)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53A2A-2393-4D6D-BF6C-7D7BD071560A}"/>
              </a:ext>
            </a:extLst>
          </p:cNvPr>
          <p:cNvCxnSpPr/>
          <p:nvPr/>
        </p:nvCxnSpPr>
        <p:spPr>
          <a:xfrm>
            <a:off x="2849914" y="1393029"/>
            <a:ext cx="0" cy="77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714E9-139B-4B56-AC79-659E0E22E6BC}"/>
              </a:ext>
            </a:extLst>
          </p:cNvPr>
          <p:cNvCxnSpPr/>
          <p:nvPr/>
        </p:nvCxnSpPr>
        <p:spPr>
          <a:xfrm>
            <a:off x="3533505" y="2476765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67A51-C17B-4D74-AA10-32CD07E12A08}"/>
              </a:ext>
            </a:extLst>
          </p:cNvPr>
          <p:cNvCxnSpPr>
            <a:cxnSpLocks/>
          </p:cNvCxnSpPr>
          <p:nvPr/>
        </p:nvCxnSpPr>
        <p:spPr>
          <a:xfrm flipV="1">
            <a:off x="3736468" y="2476764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E4937A-EA45-4F58-9D98-CFC2ABC33C72}"/>
              </a:ext>
            </a:extLst>
          </p:cNvPr>
          <p:cNvCxnSpPr/>
          <p:nvPr/>
        </p:nvCxnSpPr>
        <p:spPr>
          <a:xfrm>
            <a:off x="3542542" y="3429001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3A736-B4E3-4070-8D7C-2E7042F30DC8}"/>
              </a:ext>
            </a:extLst>
          </p:cNvPr>
          <p:cNvCxnSpPr>
            <a:cxnSpLocks/>
          </p:cNvCxnSpPr>
          <p:nvPr/>
        </p:nvCxnSpPr>
        <p:spPr>
          <a:xfrm flipV="1">
            <a:off x="3745505" y="3429000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7F3479-2D06-4D90-ACB3-FE3F8ADBC62C}"/>
              </a:ext>
            </a:extLst>
          </p:cNvPr>
          <p:cNvCxnSpPr>
            <a:cxnSpLocks/>
          </p:cNvCxnSpPr>
          <p:nvPr/>
        </p:nvCxnSpPr>
        <p:spPr>
          <a:xfrm>
            <a:off x="4523078" y="998152"/>
            <a:ext cx="546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FB8E6E-7ED4-4229-B63F-E74C65B69C94}"/>
              </a:ext>
            </a:extLst>
          </p:cNvPr>
          <p:cNvSpPr txBox="1"/>
          <p:nvPr/>
        </p:nvSpPr>
        <p:spPr>
          <a:xfrm>
            <a:off x="5070022" y="1307213"/>
            <a:ext cx="179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 data at t &lt;= 0</a:t>
            </a:r>
          </a:p>
        </p:txBody>
      </p:sp>
    </p:spTree>
    <p:extLst>
      <p:ext uri="{BB962C8B-B14F-4D97-AF65-F5344CB8AC3E}">
        <p14:creationId xmlns:p14="http://schemas.microsoft.com/office/powerpoint/2010/main" val="420255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E683-8624-4860-B1A2-D5DD7D8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0"/>
            <a:ext cx="10515600" cy="651263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Driver Inputs: No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79C11-A074-435C-B8DA-840F7521B5D0}"/>
              </a:ext>
            </a:extLst>
          </p:cNvPr>
          <p:cNvSpPr/>
          <p:nvPr/>
        </p:nvSpPr>
        <p:spPr>
          <a:xfrm>
            <a:off x="215472" y="1416920"/>
            <a:ext cx="1086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6765-7461-4875-AB74-5BE08B335C72}"/>
              </a:ext>
            </a:extLst>
          </p:cNvPr>
          <p:cNvSpPr txBox="1"/>
          <p:nvPr/>
        </p:nvSpPr>
        <p:spPr>
          <a:xfrm>
            <a:off x="1427526" y="1202822"/>
            <a:ext cx="1791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Steering angle (deg)</a:t>
            </a:r>
          </a:p>
          <a:p>
            <a:r>
              <a:rPr lang="en-US" sz="1400" dirty="0"/>
              <a:t>Omega z (deg/s)</a:t>
            </a:r>
          </a:p>
          <a:p>
            <a:r>
              <a:rPr lang="en-US" sz="1400" dirty="0"/>
              <a:t>Braking (g)</a:t>
            </a:r>
          </a:p>
          <a:p>
            <a:r>
              <a:rPr lang="en-US" sz="1400" dirty="0"/>
              <a:t>Acceleration (g)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73D74-6CE6-4F95-970B-36E28D52A2CD}"/>
              </a:ext>
            </a:extLst>
          </p:cNvPr>
          <p:cNvSpPr txBox="1"/>
          <p:nvPr/>
        </p:nvSpPr>
        <p:spPr>
          <a:xfrm>
            <a:off x="3501589" y="5245154"/>
            <a:ext cx="212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Y,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+mj-lt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8B48-5342-4FD5-8B69-4E176B904AC3}"/>
              </a:ext>
            </a:extLst>
          </p:cNvPr>
          <p:cNvSpPr txBox="1"/>
          <p:nvPr/>
        </p:nvSpPr>
        <p:spPr>
          <a:xfrm>
            <a:off x="3578653" y="4925744"/>
            <a:ext cx="15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Plot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B98-2729-4E4C-A710-8CE4EBD84684}"/>
              </a:ext>
            </a:extLst>
          </p:cNvPr>
          <p:cNvSpPr txBox="1"/>
          <p:nvPr/>
        </p:nvSpPr>
        <p:spPr>
          <a:xfrm>
            <a:off x="1382435" y="866639"/>
            <a:ext cx="23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Vehicle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52203-8DEC-4652-A3A4-3C37D69EBB30}"/>
              </a:ext>
            </a:extLst>
          </p:cNvPr>
          <p:cNvSpPr txBox="1"/>
          <p:nvPr/>
        </p:nvSpPr>
        <p:spPr>
          <a:xfrm>
            <a:off x="5121432" y="580107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65866-E557-49BA-9CAA-9CC2FA8C1375}"/>
              </a:ext>
            </a:extLst>
          </p:cNvPr>
          <p:cNvSpPr txBox="1"/>
          <p:nvPr/>
        </p:nvSpPr>
        <p:spPr>
          <a:xfrm>
            <a:off x="1292091" y="2951866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283E8-F4E1-4C3D-8BC7-964234EE5083}"/>
              </a:ext>
            </a:extLst>
          </p:cNvPr>
          <p:cNvSpPr txBox="1"/>
          <p:nvPr/>
        </p:nvSpPr>
        <p:spPr>
          <a:xfrm>
            <a:off x="1467559" y="3318826"/>
            <a:ext cx="15862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Side slip angle </a:t>
            </a:r>
            <a:r>
              <a:rPr lang="en-US" sz="1400" dirty="0">
                <a:latin typeface="Symbol" panose="05050102010706020507" pitchFamily="18" charset="2"/>
              </a:rPr>
              <a:t>(b)</a:t>
            </a:r>
          </a:p>
          <a:p>
            <a:r>
              <a:rPr lang="en-US" sz="1400" dirty="0"/>
              <a:t>Angular rate (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613D1-9C58-477F-AE13-D758D7C198ED}"/>
              </a:ext>
            </a:extLst>
          </p:cNvPr>
          <p:cNvCxnSpPr/>
          <p:nvPr/>
        </p:nvCxnSpPr>
        <p:spPr>
          <a:xfrm>
            <a:off x="3354245" y="920303"/>
            <a:ext cx="0" cy="339367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241A0-AA37-4D1E-A8EF-1E72004CDF0F}"/>
              </a:ext>
            </a:extLst>
          </p:cNvPr>
          <p:cNvSpPr txBox="1"/>
          <p:nvPr/>
        </p:nvSpPr>
        <p:spPr>
          <a:xfrm>
            <a:off x="3368527" y="858435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Kinetics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F827-8403-4D1F-BBC5-FE1ED0CC8C97}"/>
              </a:ext>
            </a:extLst>
          </p:cNvPr>
          <p:cNvSpPr txBox="1"/>
          <p:nvPr/>
        </p:nvSpPr>
        <p:spPr>
          <a:xfrm>
            <a:off x="3892811" y="1182063"/>
            <a:ext cx="179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Tire forces</a:t>
            </a:r>
          </a:p>
          <a:p>
            <a:r>
              <a:rPr lang="en-US" sz="1400" dirty="0"/>
              <a:t>ax, ay, </a:t>
            </a:r>
            <a:r>
              <a:rPr lang="en-US" sz="1400" dirty="0" err="1"/>
              <a:t>az</a:t>
            </a:r>
            <a:endParaRPr lang="en-US" sz="1400" dirty="0"/>
          </a:p>
          <a:p>
            <a:r>
              <a:rPr lang="en-US" sz="1400" dirty="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935061-E02E-446E-98F7-544A320E346D}"/>
              </a:ext>
            </a:extLst>
          </p:cNvPr>
          <p:cNvCxnSpPr>
            <a:cxnSpLocks/>
            <a:stCxn id="12" idx="2"/>
            <a:endCxn id="3" idx="1"/>
          </p:cNvCxnSpPr>
          <p:nvPr/>
        </p:nvCxnSpPr>
        <p:spPr>
          <a:xfrm rot="16200000" flipH="1">
            <a:off x="2202654" y="4546384"/>
            <a:ext cx="1356942" cy="1240928"/>
          </a:xfrm>
          <a:prstGeom prst="bent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/>
              <p:nvPr/>
            </p:nvSpPr>
            <p:spPr>
              <a:xfrm>
                <a:off x="2939911" y="5295076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911" y="5295076"/>
                <a:ext cx="384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B4E8B9-28C9-474C-8C47-2F8229249D3B}"/>
              </a:ext>
            </a:extLst>
          </p:cNvPr>
          <p:cNvCxnSpPr/>
          <p:nvPr/>
        </p:nvCxnSpPr>
        <p:spPr>
          <a:xfrm>
            <a:off x="1427526" y="1263032"/>
            <a:ext cx="0" cy="77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7EE82F-E909-4EFF-8B86-F3380ADCB184}"/>
              </a:ext>
            </a:extLst>
          </p:cNvPr>
          <p:cNvCxnSpPr/>
          <p:nvPr/>
        </p:nvCxnSpPr>
        <p:spPr>
          <a:xfrm>
            <a:off x="5596219" y="1066694"/>
            <a:ext cx="0" cy="33936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75A37BC-9B2B-49BF-BC5F-410912A6BB8D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4857079" y="4135264"/>
            <a:ext cx="2481947" cy="938163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D93369-E709-4D04-BD49-60D448DB60E6}"/>
              </a:ext>
            </a:extLst>
          </p:cNvPr>
          <p:cNvSpPr txBox="1"/>
          <p:nvPr/>
        </p:nvSpPr>
        <p:spPr>
          <a:xfrm>
            <a:off x="5628970" y="2064026"/>
            <a:ext cx="19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 Impact Forces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9310D1-7CF6-40E5-9ACB-7F2CD047845D}"/>
              </a:ext>
            </a:extLst>
          </p:cNvPr>
          <p:cNvSpPr txBox="1"/>
          <p:nvPr/>
        </p:nvSpPr>
        <p:spPr>
          <a:xfrm>
            <a:off x="4043595" y="2952517"/>
            <a:ext cx="6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7B7F2E-8672-44E3-B3AF-4119540C1FEC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H="1" flipV="1">
            <a:off x="4350042" y="3475737"/>
            <a:ext cx="1" cy="14500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FF80-6E67-4A30-858D-0566E526A15F}"/>
              </a:ext>
            </a:extLst>
          </p:cNvPr>
          <p:cNvCxnSpPr>
            <a:cxnSpLocks/>
          </p:cNvCxnSpPr>
          <p:nvPr/>
        </p:nvCxnSpPr>
        <p:spPr>
          <a:xfrm flipV="1">
            <a:off x="4554668" y="3224873"/>
            <a:ext cx="901662" cy="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4977D-451C-47FF-A791-9555BB75770E}"/>
                  </a:ext>
                </a:extLst>
              </p:cNvPr>
              <p:cNvSpPr txBox="1"/>
              <p:nvPr/>
            </p:nvSpPr>
            <p:spPr>
              <a:xfrm>
                <a:off x="6046926" y="3086373"/>
                <a:ext cx="1040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4977D-451C-47FF-A791-9555BB75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26" y="3086373"/>
                <a:ext cx="1040413" cy="276999"/>
              </a:xfrm>
              <a:prstGeom prst="rect">
                <a:avLst/>
              </a:prstGeom>
              <a:blipFill>
                <a:blip r:embed="rId3"/>
                <a:stretch>
                  <a:fillRect l="-5263" r="-409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21CA10C-9116-4411-9506-337419CA236E}"/>
              </a:ext>
            </a:extLst>
          </p:cNvPr>
          <p:cNvSpPr txBox="1"/>
          <p:nvPr/>
        </p:nvSpPr>
        <p:spPr>
          <a:xfrm>
            <a:off x="8578460" y="875384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Tire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42C5C1-66A8-4ACE-B45E-EEC71BD456D7}"/>
              </a:ext>
            </a:extLst>
          </p:cNvPr>
          <p:cNvSpPr txBox="1"/>
          <p:nvPr/>
        </p:nvSpPr>
        <p:spPr>
          <a:xfrm>
            <a:off x="8809220" y="1182063"/>
            <a:ext cx="179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Braking (4 wheels)</a:t>
            </a:r>
          </a:p>
          <a:p>
            <a:r>
              <a:rPr lang="en-US" sz="1400" dirty="0"/>
              <a:t>Acceleration (2 vs 4)</a:t>
            </a:r>
          </a:p>
          <a:p>
            <a:r>
              <a:rPr lang="en-US" sz="1400" dirty="0"/>
              <a:t>Surface slope + bank</a:t>
            </a:r>
          </a:p>
        </p:txBody>
      </p:sp>
    </p:spTree>
    <p:extLst>
      <p:ext uri="{BB962C8B-B14F-4D97-AF65-F5344CB8AC3E}">
        <p14:creationId xmlns:p14="http://schemas.microsoft.com/office/powerpoint/2010/main" val="1692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FCA-84F6-4DAF-81D0-B5D9C17E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2282"/>
          </a:xfrm>
        </p:spPr>
        <p:txBody>
          <a:bodyPr/>
          <a:lstStyle/>
          <a:p>
            <a:r>
              <a:rPr lang="en-US" dirty="0"/>
              <a:t>Tire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D755F-25C3-46BB-AAF4-42E06FFF2FCC}"/>
              </a:ext>
            </a:extLst>
          </p:cNvPr>
          <p:cNvSpPr/>
          <p:nvPr/>
        </p:nvSpPr>
        <p:spPr>
          <a:xfrm>
            <a:off x="10501958" y="176033"/>
            <a:ext cx="1486676" cy="454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7C4D2-6281-4560-B0ED-C9A54E923E91}"/>
                  </a:ext>
                </a:extLst>
              </p:cNvPr>
              <p:cNvSpPr txBox="1"/>
              <p:nvPr/>
            </p:nvSpPr>
            <p:spPr>
              <a:xfrm>
                <a:off x="1985731" y="3470242"/>
                <a:ext cx="2882905" cy="606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𝑤𝑖𝑑𝑡h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𝑙𝑐𝑔𝑓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7C4D2-6281-4560-B0ED-C9A54E92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1" y="3470242"/>
                <a:ext cx="2882905" cy="606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D06EEA-9481-4BC7-ADFD-77F31CD7F149}"/>
              </a:ext>
            </a:extLst>
          </p:cNvPr>
          <p:cNvSpPr txBox="1"/>
          <p:nvPr/>
        </p:nvSpPr>
        <p:spPr>
          <a:xfrm>
            <a:off x="2836203" y="2968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2D8EA-AF24-4A9A-AC91-A2E4D70CF1A5}"/>
              </a:ext>
            </a:extLst>
          </p:cNvPr>
          <p:cNvSpPr txBox="1"/>
          <p:nvPr/>
        </p:nvSpPr>
        <p:spPr>
          <a:xfrm>
            <a:off x="3012932" y="403078"/>
            <a:ext cx="2196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Side slip angle </a:t>
            </a:r>
            <a:r>
              <a:rPr lang="en-US" sz="1400" dirty="0">
                <a:latin typeface="Symbol" panose="05050102010706020507" pitchFamily="18" charset="2"/>
              </a:rPr>
              <a:t>(b)</a:t>
            </a:r>
          </a:p>
          <a:p>
            <a:r>
              <a:rPr lang="en-US" sz="1400" dirty="0"/>
              <a:t>Angular rate (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)</a:t>
            </a:r>
          </a:p>
          <a:p>
            <a:r>
              <a:rPr lang="en-US" sz="1400" dirty="0"/>
              <a:t>Throttle (%)</a:t>
            </a:r>
          </a:p>
          <a:p>
            <a:r>
              <a:rPr lang="en-US" sz="1400" dirty="0"/>
              <a:t>Braking (%)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  <a:p>
            <a:r>
              <a:rPr lang="en-US" sz="1400" dirty="0"/>
              <a:t>Steering Wheel Angle </a:t>
            </a:r>
            <a:r>
              <a:rPr lang="en-US" sz="1400" dirty="0">
                <a:latin typeface="Symbol" panose="05050102010706020507" pitchFamily="18" charset="2"/>
              </a:rPr>
              <a:t>(g)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DB700-AAAD-465E-94DA-5CA891BB231E}"/>
              </a:ext>
            </a:extLst>
          </p:cNvPr>
          <p:cNvSpPr txBox="1"/>
          <p:nvPr/>
        </p:nvSpPr>
        <p:spPr>
          <a:xfrm>
            <a:off x="2601643" y="29273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Slip Angle at Tire (LF)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B6AB-0600-4EC7-BC63-78B70293817F}"/>
              </a:ext>
            </a:extLst>
          </p:cNvPr>
          <p:cNvSpPr txBox="1"/>
          <p:nvPr/>
        </p:nvSpPr>
        <p:spPr>
          <a:xfrm>
            <a:off x="-58862" y="3128522"/>
            <a:ext cx="190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moments – vertical force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D4C6E-720E-4A7C-A394-70780139BAD8}"/>
              </a:ext>
            </a:extLst>
          </p:cNvPr>
          <p:cNvCxnSpPr>
            <a:cxnSpLocks/>
          </p:cNvCxnSpPr>
          <p:nvPr/>
        </p:nvCxnSpPr>
        <p:spPr>
          <a:xfrm flipV="1">
            <a:off x="4868636" y="3255915"/>
            <a:ext cx="471531" cy="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094A7-B510-42DD-B5CF-5AD8BD4F9617}"/>
              </a:ext>
            </a:extLst>
          </p:cNvPr>
          <p:cNvCxnSpPr>
            <a:cxnSpLocks/>
          </p:cNvCxnSpPr>
          <p:nvPr/>
        </p:nvCxnSpPr>
        <p:spPr>
          <a:xfrm>
            <a:off x="4868636" y="3763100"/>
            <a:ext cx="471531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2EDFF9-5C60-41C0-BFC1-6F4301F77A07}"/>
                  </a:ext>
                </a:extLst>
              </p:cNvPr>
              <p:cNvSpPr/>
              <p:nvPr/>
            </p:nvSpPr>
            <p:spPr>
              <a:xfrm>
                <a:off x="5262148" y="3082356"/>
                <a:ext cx="1244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2EDFF9-5C60-41C0-BFC1-6F4301F77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48" y="3082356"/>
                <a:ext cx="12444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5B98FC-9B49-4C72-A096-7EF49C4F73EB}"/>
                  </a:ext>
                </a:extLst>
              </p:cNvPr>
              <p:cNvSpPr/>
              <p:nvPr/>
            </p:nvSpPr>
            <p:spPr>
              <a:xfrm>
                <a:off x="5262147" y="4067923"/>
                <a:ext cx="1244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5B98FC-9B49-4C72-A096-7EF49C4F7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47" y="4067923"/>
                <a:ext cx="12444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53ADD-0369-4918-B364-3EA2DB2DA8FB}"/>
                  </a:ext>
                </a:extLst>
              </p:cNvPr>
              <p:cNvSpPr txBox="1"/>
              <p:nvPr/>
            </p:nvSpPr>
            <p:spPr>
              <a:xfrm>
                <a:off x="6521310" y="2988402"/>
                <a:ext cx="1798249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𝑡𝑚𝑎𝑥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53ADD-0369-4918-B364-3EA2DB2D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10" y="2988402"/>
                <a:ext cx="1798249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0324CA-F9F0-43CB-8909-4CD181A76AC4}"/>
                  </a:ext>
                </a:extLst>
              </p:cNvPr>
              <p:cNvSpPr txBox="1"/>
              <p:nvPr/>
            </p:nvSpPr>
            <p:spPr>
              <a:xfrm>
                <a:off x="6521310" y="4150791"/>
                <a:ext cx="192527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0324CA-F9F0-43CB-8909-4CD181A7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10" y="4150791"/>
                <a:ext cx="1925271" cy="298928"/>
              </a:xfrm>
              <a:prstGeom prst="rect">
                <a:avLst/>
              </a:prstGeom>
              <a:blipFill>
                <a:blip r:embed="rId6"/>
                <a:stretch>
                  <a:fillRect l="-2848" r="-949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9F47ADF-A260-41B1-98C1-A140C708F224}"/>
              </a:ext>
            </a:extLst>
          </p:cNvPr>
          <p:cNvSpPr txBox="1"/>
          <p:nvPr/>
        </p:nvSpPr>
        <p:spPr>
          <a:xfrm>
            <a:off x="5670691" y="261907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Lateral Forces at 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0E86F62-EBF5-4D2B-93E7-7A7E7F29E130}"/>
                  </a:ext>
                </a:extLst>
              </p:cNvPr>
              <p:cNvSpPr/>
              <p:nvPr/>
            </p:nvSpPr>
            <p:spPr>
              <a:xfrm>
                <a:off x="561250" y="3642584"/>
                <a:ext cx="530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0E86F62-EBF5-4D2B-93E7-7A7E7F29E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0" y="3642584"/>
                <a:ext cx="5301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1B0C04F-C4A7-4490-9160-A8438F5B1DB2}"/>
              </a:ext>
            </a:extLst>
          </p:cNvPr>
          <p:cNvSpPr/>
          <p:nvPr/>
        </p:nvSpPr>
        <p:spPr>
          <a:xfrm>
            <a:off x="5984192" y="999848"/>
            <a:ext cx="125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Braking(%):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91E7-9F57-4332-BC4B-6FA60A146FCD}"/>
                  </a:ext>
                </a:extLst>
              </p:cNvPr>
              <p:cNvSpPr txBox="1"/>
              <p:nvPr/>
            </p:nvSpPr>
            <p:spPr>
              <a:xfrm>
                <a:off x="7186760" y="1016033"/>
                <a:ext cx="312649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𝑡𝑏𝑟𝑎𝑘𝑖𝑛𝑔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91E7-9F57-4332-BC4B-6FA60A14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60" y="1016033"/>
                <a:ext cx="3126497" cy="299569"/>
              </a:xfrm>
              <a:prstGeom prst="rect">
                <a:avLst/>
              </a:prstGeom>
              <a:blipFill>
                <a:blip r:embed="rId8"/>
                <a:stretch>
                  <a:fillRect l="-1365" r="-19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8D54E03-59C0-47BB-816A-DCADCB853720}"/>
              </a:ext>
            </a:extLst>
          </p:cNvPr>
          <p:cNvSpPr/>
          <p:nvPr/>
        </p:nvSpPr>
        <p:spPr>
          <a:xfrm>
            <a:off x="5984192" y="1327896"/>
            <a:ext cx="1304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Throttle(%):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071CE3-D96B-415C-AC10-11D6AA3E6D90}"/>
                  </a:ext>
                </a:extLst>
              </p:cNvPr>
              <p:cNvSpPr txBox="1"/>
              <p:nvPr/>
            </p:nvSpPr>
            <p:spPr>
              <a:xfrm>
                <a:off x="7186760" y="1344081"/>
                <a:ext cx="333809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𝑎𝑐𝑐𝑙𝑒𝑟𝑎𝑡𝑖𝑜𝑛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071CE3-D96B-415C-AC10-11D6AA3E6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60" y="1344081"/>
                <a:ext cx="3338093" cy="298415"/>
              </a:xfrm>
              <a:prstGeom prst="rect">
                <a:avLst/>
              </a:prstGeom>
              <a:blipFill>
                <a:blip r:embed="rId9"/>
                <a:stretch>
                  <a:fillRect l="-12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547B6-3240-4CF1-979D-6AD41A266C21}"/>
                  </a:ext>
                </a:extLst>
              </p:cNvPr>
              <p:cNvSpPr txBox="1"/>
              <p:nvPr/>
            </p:nvSpPr>
            <p:spPr>
              <a:xfrm>
                <a:off x="6521310" y="4449719"/>
                <a:ext cx="196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547B6-3240-4CF1-979D-6AD41A26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10" y="4449719"/>
                <a:ext cx="1962140" cy="276999"/>
              </a:xfrm>
              <a:prstGeom prst="rect">
                <a:avLst/>
              </a:prstGeom>
              <a:blipFill>
                <a:blip r:embed="rId10"/>
                <a:stretch>
                  <a:fillRect l="-2484" r="-62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445E0-B0AF-44A1-965E-B9759B78AA6A}"/>
              </a:ext>
            </a:extLst>
          </p:cNvPr>
          <p:cNvCxnSpPr/>
          <p:nvPr/>
        </p:nvCxnSpPr>
        <p:spPr>
          <a:xfrm>
            <a:off x="8483449" y="4150791"/>
            <a:ext cx="0" cy="694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6FB16D-9C7D-45A5-83BC-6F6AA0827A86}"/>
              </a:ext>
            </a:extLst>
          </p:cNvPr>
          <p:cNvSpPr txBox="1"/>
          <p:nvPr/>
        </p:nvSpPr>
        <p:spPr>
          <a:xfrm>
            <a:off x="7699679" y="4823292"/>
            <a:ext cx="15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wheel locked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97A024-E32A-48A6-B859-90AB4987D529}"/>
              </a:ext>
            </a:extLst>
          </p:cNvPr>
          <p:cNvCxnSpPr/>
          <p:nvPr/>
        </p:nvCxnSpPr>
        <p:spPr>
          <a:xfrm>
            <a:off x="8352584" y="2884595"/>
            <a:ext cx="0" cy="694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53483E-26FA-45D9-8941-8427DF853CA1}"/>
              </a:ext>
            </a:extLst>
          </p:cNvPr>
          <p:cNvSpPr txBox="1"/>
          <p:nvPr/>
        </p:nvSpPr>
        <p:spPr>
          <a:xfrm>
            <a:off x="7577572" y="3548506"/>
            <a:ext cx="15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wheel rolling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C953537-75AD-4A1A-A8DF-BADFCA517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23" y="720975"/>
            <a:ext cx="1906323" cy="23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813</Words>
  <Application>Microsoft Office PowerPoint</Application>
  <PresentationFormat>Widescreen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Office Theme</vt:lpstr>
      <vt:lpstr>Pycrash Guide</vt:lpstr>
      <vt:lpstr>Introduction</vt:lpstr>
      <vt:lpstr>Coordinate Systems – SAE J211</vt:lpstr>
      <vt:lpstr>Path Calculations – Global Reference Frame</vt:lpstr>
      <vt:lpstr>PowerPoint Presentation</vt:lpstr>
      <vt:lpstr>Driver Inputs</vt:lpstr>
      <vt:lpstr>Modules</vt:lpstr>
      <vt:lpstr>Initial Driver Inputs: No Impact</vt:lpstr>
      <vt:lpstr>Tire Model</vt:lpstr>
      <vt:lpstr>Model Progression</vt:lpstr>
      <vt:lpstr>PowerPoint Presentation</vt:lpstr>
      <vt:lpstr>Notes</vt:lpstr>
      <vt:lpstr>Path Calculations – Vehicle Reference Frame</vt:lpstr>
      <vt:lpstr>PowerPoint Presentation</vt:lpstr>
      <vt:lpstr>EDR Data Analysis</vt:lpstr>
      <vt:lpstr>PowerPoint Presentation</vt:lpstr>
      <vt:lpstr>PowerPoint Presentation</vt:lpstr>
      <vt:lpstr>PowerPoint Presentation</vt:lpstr>
      <vt:lpstr>Impact Model</vt:lpstr>
      <vt:lpstr>Impact Model</vt:lpstr>
      <vt:lpstr>Carpenter &amp; Welcher Method</vt:lpstr>
      <vt:lpstr>PowerPoint Presentation</vt:lpstr>
      <vt:lpstr>Impact Detection</vt:lpstr>
      <vt:lpstr>PowerPoint Presentation</vt:lpstr>
      <vt:lpstr>PowerPoint Presentation</vt:lpstr>
      <vt:lpstr>Reference</vt:lpstr>
      <vt:lpstr>PowerPoint Presentation</vt:lpstr>
      <vt:lpstr>Spring-Mass Model</vt:lpstr>
      <vt:lpstr>Force Model</vt:lpstr>
      <vt:lpstr>PowerPoint Presentation</vt:lpstr>
      <vt:lpstr>PowerPoint Presentation</vt:lpstr>
      <vt:lpstr>PowerPoint Presentation</vt:lpstr>
      <vt:lpstr>Coordinate Systems – SAE J211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Cormier</dc:creator>
  <cp:lastModifiedBy>Joseph Cormier</cp:lastModifiedBy>
  <cp:revision>92</cp:revision>
  <dcterms:created xsi:type="dcterms:W3CDTF">2019-04-18T15:16:56Z</dcterms:created>
  <dcterms:modified xsi:type="dcterms:W3CDTF">2020-04-19T14:30:35Z</dcterms:modified>
</cp:coreProperties>
</file>