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9296E-E52F-475F-910A-631D93E10A93}" v="642" dt="2020-10-06T01:10:00.524"/>
    <p1510:client id="{D45B304D-D94D-49D7-AF86-D7FAD3CC5128}" v="7" dt="2020-10-03T14:31:5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ormier" userId="260f1994eb51c2be" providerId="LiveId" clId="{D45B304D-D94D-49D7-AF86-D7FAD3CC5128}"/>
    <pc:docChg chg="custSel addSld modSld sldOrd">
      <pc:chgData name="Joseph Cormier" userId="260f1994eb51c2be" providerId="LiveId" clId="{D45B304D-D94D-49D7-AF86-D7FAD3CC5128}" dt="2020-10-03T14:31:56.675" v="63"/>
      <pc:docMkLst>
        <pc:docMk/>
      </pc:docMkLst>
      <pc:sldChg chg="modSp mod">
        <pc:chgData name="Joseph Cormier" userId="260f1994eb51c2be" providerId="LiveId" clId="{D45B304D-D94D-49D7-AF86-D7FAD3CC5128}" dt="2020-10-03T14:17:49.499" v="38" actId="20577"/>
        <pc:sldMkLst>
          <pc:docMk/>
          <pc:sldMk cId="2291302144" sldId="256"/>
        </pc:sldMkLst>
        <pc:spChg chg="mod">
          <ac:chgData name="Joseph Cormier" userId="260f1994eb51c2be" providerId="LiveId" clId="{D45B304D-D94D-49D7-AF86-D7FAD3CC5128}" dt="2020-10-03T14:17:49.499" v="38" actId="20577"/>
          <ac:spMkLst>
            <pc:docMk/>
            <pc:sldMk cId="2291302144" sldId="256"/>
            <ac:spMk id="2" creationId="{6680F515-41F3-493B-99D6-C41A6C9A269B}"/>
          </ac:spMkLst>
        </pc:spChg>
      </pc:sldChg>
      <pc:sldChg chg="addSp delSp new mod modClrScheme chgLayout">
        <pc:chgData name="Joseph Cormier" userId="260f1994eb51c2be" providerId="LiveId" clId="{D45B304D-D94D-49D7-AF86-D7FAD3CC5128}" dt="2020-10-03T14:18:14.145" v="41"/>
        <pc:sldMkLst>
          <pc:docMk/>
          <pc:sldMk cId="1554768172" sldId="257"/>
        </pc:sldMkLst>
        <pc:spChg chg="del">
          <ac:chgData name="Joseph Cormier" userId="260f1994eb51c2be" providerId="LiveId" clId="{D45B304D-D94D-49D7-AF86-D7FAD3CC5128}" dt="2020-10-03T14:17:55.371" v="40" actId="700"/>
          <ac:spMkLst>
            <pc:docMk/>
            <pc:sldMk cId="1554768172" sldId="257"/>
            <ac:spMk id="2" creationId="{0E7B4069-B728-481A-A6E9-803673945E61}"/>
          </ac:spMkLst>
        </pc:spChg>
        <pc:spChg chg="del">
          <ac:chgData name="Joseph Cormier" userId="260f1994eb51c2be" providerId="LiveId" clId="{D45B304D-D94D-49D7-AF86-D7FAD3CC5128}" dt="2020-10-03T14:17:55.371" v="40" actId="700"/>
          <ac:spMkLst>
            <pc:docMk/>
            <pc:sldMk cId="1554768172" sldId="257"/>
            <ac:spMk id="3" creationId="{16C3340C-6D8A-4C16-A45A-001A85DFB83A}"/>
          </ac:spMkLst>
        </pc:spChg>
        <pc:picChg chg="add">
          <ac:chgData name="Joseph Cormier" userId="260f1994eb51c2be" providerId="LiveId" clId="{D45B304D-D94D-49D7-AF86-D7FAD3CC5128}" dt="2020-10-03T14:18:14.145" v="41"/>
          <ac:picMkLst>
            <pc:docMk/>
            <pc:sldMk cId="1554768172" sldId="257"/>
            <ac:picMk id="4" creationId="{55331DB1-E269-42FA-9C52-78093389BF73}"/>
          </ac:picMkLst>
        </pc:picChg>
      </pc:sldChg>
      <pc:sldChg chg="addSp modSp new mod ord modClrScheme chgLayout">
        <pc:chgData name="Joseph Cormier" userId="260f1994eb51c2be" providerId="LiveId" clId="{D45B304D-D94D-49D7-AF86-D7FAD3CC5128}" dt="2020-10-03T14:19:07.900" v="55" actId="20577"/>
        <pc:sldMkLst>
          <pc:docMk/>
          <pc:sldMk cId="681556503" sldId="258"/>
        </pc:sldMkLst>
        <pc:spChg chg="add mod ord">
          <ac:chgData name="Joseph Cormier" userId="260f1994eb51c2be" providerId="LiveId" clId="{D45B304D-D94D-49D7-AF86-D7FAD3CC5128}" dt="2020-10-03T14:19:07.900" v="55" actId="20577"/>
          <ac:spMkLst>
            <pc:docMk/>
            <pc:sldMk cId="681556503" sldId="258"/>
            <ac:spMk id="3" creationId="{7E8FA177-7BB8-4358-9915-8132F510BD75}"/>
          </ac:spMkLst>
        </pc:spChg>
        <pc:picChg chg="add">
          <ac:chgData name="Joseph Cormier" userId="260f1994eb51c2be" providerId="LiveId" clId="{D45B304D-D94D-49D7-AF86-D7FAD3CC5128}" dt="2020-10-03T14:18:59.298" v="47"/>
          <ac:picMkLst>
            <pc:docMk/>
            <pc:sldMk cId="681556503" sldId="258"/>
            <ac:picMk id="2" creationId="{A1C19377-D320-4A5C-A5F8-EDC55C438B47}"/>
          </ac:picMkLst>
        </pc:picChg>
      </pc:sldChg>
      <pc:sldChg chg="addSp new">
        <pc:chgData name="Joseph Cormier" userId="260f1994eb51c2be" providerId="LiveId" clId="{D45B304D-D94D-49D7-AF86-D7FAD3CC5128}" dt="2020-10-03T14:19:51.419" v="56"/>
        <pc:sldMkLst>
          <pc:docMk/>
          <pc:sldMk cId="1608427386" sldId="259"/>
        </pc:sldMkLst>
        <pc:picChg chg="add">
          <ac:chgData name="Joseph Cormier" userId="260f1994eb51c2be" providerId="LiveId" clId="{D45B304D-D94D-49D7-AF86-D7FAD3CC5128}" dt="2020-10-03T14:19:51.419" v="56"/>
          <ac:picMkLst>
            <pc:docMk/>
            <pc:sldMk cId="1608427386" sldId="259"/>
            <ac:picMk id="2" creationId="{361CEC2F-F0F8-4732-A5BE-0FDF7C20536F}"/>
          </ac:picMkLst>
        </pc:picChg>
      </pc:sldChg>
      <pc:sldChg chg="addSp new">
        <pc:chgData name="Joseph Cormier" userId="260f1994eb51c2be" providerId="LiveId" clId="{D45B304D-D94D-49D7-AF86-D7FAD3CC5128}" dt="2020-10-03T14:21:00.837" v="57"/>
        <pc:sldMkLst>
          <pc:docMk/>
          <pc:sldMk cId="689263968" sldId="260"/>
        </pc:sldMkLst>
        <pc:picChg chg="add">
          <ac:chgData name="Joseph Cormier" userId="260f1994eb51c2be" providerId="LiveId" clId="{D45B304D-D94D-49D7-AF86-D7FAD3CC5128}" dt="2020-10-03T14:21:00.837" v="57"/>
          <ac:picMkLst>
            <pc:docMk/>
            <pc:sldMk cId="689263968" sldId="260"/>
            <ac:picMk id="2" creationId="{E3568E1D-5CAE-474B-993F-377658698C29}"/>
          </ac:picMkLst>
        </pc:picChg>
      </pc:sldChg>
      <pc:sldChg chg="addSp new">
        <pc:chgData name="Joseph Cormier" userId="260f1994eb51c2be" providerId="LiveId" clId="{D45B304D-D94D-49D7-AF86-D7FAD3CC5128}" dt="2020-10-03T14:26:06.787" v="60"/>
        <pc:sldMkLst>
          <pc:docMk/>
          <pc:sldMk cId="2390893673" sldId="261"/>
        </pc:sldMkLst>
        <pc:picChg chg="add">
          <ac:chgData name="Joseph Cormier" userId="260f1994eb51c2be" providerId="LiveId" clId="{D45B304D-D94D-49D7-AF86-D7FAD3CC5128}" dt="2020-10-03T14:26:06.787" v="60"/>
          <ac:picMkLst>
            <pc:docMk/>
            <pc:sldMk cId="2390893673" sldId="261"/>
            <ac:picMk id="2" creationId="{65E3860D-F5C4-426B-96A6-7C443963E5B3}"/>
          </ac:picMkLst>
        </pc:picChg>
      </pc:sldChg>
      <pc:sldChg chg="addSp new">
        <pc:chgData name="Joseph Cormier" userId="260f1994eb51c2be" providerId="LiveId" clId="{D45B304D-D94D-49D7-AF86-D7FAD3CC5128}" dt="2020-10-03T14:31:31.844" v="61"/>
        <pc:sldMkLst>
          <pc:docMk/>
          <pc:sldMk cId="3438070428" sldId="262"/>
        </pc:sldMkLst>
        <pc:picChg chg="add">
          <ac:chgData name="Joseph Cormier" userId="260f1994eb51c2be" providerId="LiveId" clId="{D45B304D-D94D-49D7-AF86-D7FAD3CC5128}" dt="2020-10-03T14:31:31.844" v="61"/>
          <ac:picMkLst>
            <pc:docMk/>
            <pc:sldMk cId="3438070428" sldId="262"/>
            <ac:picMk id="2" creationId="{991C18AB-2672-4A22-AC8E-59A480B6C7C9}"/>
          </ac:picMkLst>
        </pc:picChg>
      </pc:sldChg>
      <pc:sldChg chg="addSp new">
        <pc:chgData name="Joseph Cormier" userId="260f1994eb51c2be" providerId="LiveId" clId="{D45B304D-D94D-49D7-AF86-D7FAD3CC5128}" dt="2020-10-03T14:31:56.675" v="63"/>
        <pc:sldMkLst>
          <pc:docMk/>
          <pc:sldMk cId="3716196411" sldId="263"/>
        </pc:sldMkLst>
        <pc:picChg chg="add">
          <ac:chgData name="Joseph Cormier" userId="260f1994eb51c2be" providerId="LiveId" clId="{D45B304D-D94D-49D7-AF86-D7FAD3CC5128}" dt="2020-10-03T14:31:56.675" v="63"/>
          <ac:picMkLst>
            <pc:docMk/>
            <pc:sldMk cId="3716196411" sldId="263"/>
            <ac:picMk id="2" creationId="{839F71BC-B74E-4D7A-89E1-B1F3C443601C}"/>
          </ac:picMkLst>
        </pc:picChg>
      </pc:sldChg>
    </pc:docChg>
  </pc:docChgLst>
  <pc:docChgLst>
    <pc:chgData name="Joseph Cormier" userId="260f1994eb51c2be" providerId="Windows Live" clId="Web-{D419296E-E52F-475F-910A-631D93E10A93}"/>
    <pc:docChg chg="addSld modSld sldOrd">
      <pc:chgData name="Joseph Cormier" userId="260f1994eb51c2be" providerId="Windows Live" clId="Web-{D419296E-E52F-475F-910A-631D93E10A93}" dt="2020-10-06T01:10:00.524" v="612" actId="1076"/>
      <pc:docMkLst>
        <pc:docMk/>
      </pc:docMkLst>
      <pc:sldChg chg="modSp">
        <pc:chgData name="Joseph Cormier" userId="260f1994eb51c2be" providerId="Windows Live" clId="Web-{D419296E-E52F-475F-910A-631D93E10A93}" dt="2020-10-06T00:27:47.046" v="168" actId="20577"/>
        <pc:sldMkLst>
          <pc:docMk/>
          <pc:sldMk cId="2291302144" sldId="256"/>
        </pc:sldMkLst>
        <pc:spChg chg="mod">
          <ac:chgData name="Joseph Cormier" userId="260f1994eb51c2be" providerId="Windows Live" clId="Web-{D419296E-E52F-475F-910A-631D93E10A93}" dt="2020-10-06T00:27:47.046" v="168" actId="20577"/>
          <ac:spMkLst>
            <pc:docMk/>
            <pc:sldMk cId="2291302144" sldId="256"/>
            <ac:spMk id="3" creationId="{21D8878B-0A3F-4FA7-8D97-CD56974EBDFD}"/>
          </ac:spMkLst>
        </pc:spChg>
      </pc:sldChg>
      <pc:sldChg chg="addSp delSp modSp">
        <pc:chgData name="Joseph Cormier" userId="260f1994eb51c2be" providerId="Windows Live" clId="Web-{D419296E-E52F-475F-910A-631D93E10A93}" dt="2020-10-06T00:27:38.452" v="131" actId="1076"/>
        <pc:sldMkLst>
          <pc:docMk/>
          <pc:sldMk cId="1554768172" sldId="257"/>
        </pc:sldMkLst>
        <pc:spChg chg="add del mod">
          <ac:chgData name="Joseph Cormier" userId="260f1994eb51c2be" providerId="Windows Live" clId="Web-{D419296E-E52F-475F-910A-631D93E10A93}" dt="2020-10-06T00:24:59.480" v="55"/>
          <ac:spMkLst>
            <pc:docMk/>
            <pc:sldMk cId="1554768172" sldId="257"/>
            <ac:spMk id="2" creationId="{F77E47E8-1D01-40AA-8032-0BFEF95C0DCE}"/>
          </ac:spMkLst>
        </pc:spChg>
        <pc:spChg chg="add del mod">
          <ac:chgData name="Joseph Cormier" userId="260f1994eb51c2be" providerId="Windows Live" clId="Web-{D419296E-E52F-475F-910A-631D93E10A93}" dt="2020-10-06T00:27:34.437" v="128"/>
          <ac:spMkLst>
            <pc:docMk/>
            <pc:sldMk cId="1554768172" sldId="257"/>
            <ac:spMk id="3" creationId="{4491D4A8-EC43-423C-B283-74DDF19D9BBA}"/>
          </ac:spMkLst>
        </pc:spChg>
        <pc:spChg chg="add del mod">
          <ac:chgData name="Joseph Cormier" userId="260f1994eb51c2be" providerId="Windows Live" clId="Web-{D419296E-E52F-475F-910A-631D93E10A93}" dt="2020-10-06T00:27:28.187" v="117"/>
          <ac:spMkLst>
            <pc:docMk/>
            <pc:sldMk cId="1554768172" sldId="257"/>
            <ac:spMk id="5" creationId="{1C4794F1-F644-424B-A2F8-05789DD17621}"/>
          </ac:spMkLst>
        </pc:spChg>
        <pc:spChg chg="add del">
          <ac:chgData name="Joseph Cormier" userId="260f1994eb51c2be" providerId="Windows Live" clId="Web-{D419296E-E52F-475F-910A-631D93E10A93}" dt="2020-10-06T00:26:05.950" v="94"/>
          <ac:spMkLst>
            <pc:docMk/>
            <pc:sldMk cId="1554768172" sldId="257"/>
            <ac:spMk id="6" creationId="{2334E2E5-4476-48EE-A418-ABEB14DA96A6}"/>
          </ac:spMkLst>
        </pc:spChg>
        <pc:spChg chg="add del">
          <ac:chgData name="Joseph Cormier" userId="260f1994eb51c2be" providerId="Windows Live" clId="Web-{D419296E-E52F-475F-910A-631D93E10A93}" dt="2020-10-06T00:26:20.825" v="100"/>
          <ac:spMkLst>
            <pc:docMk/>
            <pc:sldMk cId="1554768172" sldId="257"/>
            <ac:spMk id="7" creationId="{E2814652-8EC4-43C8-AB2B-120051C1C769}"/>
          </ac:spMkLst>
        </pc:spChg>
        <pc:picChg chg="mod">
          <ac:chgData name="Joseph Cormier" userId="260f1994eb51c2be" providerId="Windows Live" clId="Web-{D419296E-E52F-475F-910A-631D93E10A93}" dt="2020-10-06T00:27:38.452" v="131" actId="1076"/>
          <ac:picMkLst>
            <pc:docMk/>
            <pc:sldMk cId="1554768172" sldId="257"/>
            <ac:picMk id="4" creationId="{55331DB1-E269-42FA-9C52-78093389BF73}"/>
          </ac:picMkLst>
        </pc:picChg>
        <pc:picChg chg="add del mod">
          <ac:chgData name="Joseph Cormier" userId="260f1994eb51c2be" providerId="Windows Live" clId="Web-{D419296E-E52F-475F-910A-631D93E10A93}" dt="2020-10-06T00:27:26.921" v="116"/>
          <ac:picMkLst>
            <pc:docMk/>
            <pc:sldMk cId="1554768172" sldId="257"/>
            <ac:picMk id="8" creationId="{F6878A70-1BEC-4262-AF16-EC2D2FDF24EC}"/>
          </ac:picMkLst>
        </pc:picChg>
      </pc:sldChg>
      <pc:sldChg chg="addSp delSp modSp">
        <pc:chgData name="Joseph Cormier" userId="260f1994eb51c2be" providerId="Windows Live" clId="Web-{D419296E-E52F-475F-910A-631D93E10A93}" dt="2020-10-06T00:27:24.921" v="115" actId="1076"/>
        <pc:sldMkLst>
          <pc:docMk/>
          <pc:sldMk cId="689263968" sldId="260"/>
        </pc:sldMkLst>
        <pc:picChg chg="mod">
          <ac:chgData name="Joseph Cormier" userId="260f1994eb51c2be" providerId="Windows Live" clId="Web-{D419296E-E52F-475F-910A-631D93E10A93}" dt="2020-10-06T00:27:24.921" v="115" actId="1076"/>
          <ac:picMkLst>
            <pc:docMk/>
            <pc:sldMk cId="689263968" sldId="260"/>
            <ac:picMk id="2" creationId="{E3568E1D-5CAE-474B-993F-377658698C29}"/>
          </ac:picMkLst>
        </pc:picChg>
        <pc:picChg chg="add del mod">
          <ac:chgData name="Joseph Cormier" userId="260f1994eb51c2be" providerId="Windows Live" clId="Web-{D419296E-E52F-475F-910A-631D93E10A93}" dt="2020-10-06T00:27:23.936" v="114"/>
          <ac:picMkLst>
            <pc:docMk/>
            <pc:sldMk cId="689263968" sldId="260"/>
            <ac:picMk id="3" creationId="{E9DA1BA0-6920-4776-8914-776B7909D91E}"/>
          </ac:picMkLst>
        </pc:picChg>
      </pc:sldChg>
      <pc:sldChg chg="addSp delSp modSp new">
        <pc:chgData name="Joseph Cormier" userId="260f1994eb51c2be" providerId="Windows Live" clId="Web-{D419296E-E52F-475F-910A-631D93E10A93}" dt="2020-10-06T00:37:19.787" v="274" actId="1076"/>
        <pc:sldMkLst>
          <pc:docMk/>
          <pc:sldMk cId="1743522517" sldId="264"/>
        </pc:sldMkLst>
        <pc:spChg chg="add del mod">
          <ac:chgData name="Joseph Cormier" userId="260f1994eb51c2be" providerId="Windows Live" clId="Web-{D419296E-E52F-475F-910A-631D93E10A93}" dt="2020-10-06T00:32:46.397" v="237"/>
          <ac:spMkLst>
            <pc:docMk/>
            <pc:sldMk cId="1743522517" sldId="264"/>
            <ac:spMk id="2" creationId="{8CE5ABC6-DDB8-4E75-9B1F-3D147E6D4D91}"/>
          </ac:spMkLst>
        </pc:spChg>
        <pc:picChg chg="add mod">
          <ac:chgData name="Joseph Cormier" userId="260f1994eb51c2be" providerId="Windows Live" clId="Web-{D419296E-E52F-475F-910A-631D93E10A93}" dt="2020-10-06T00:37:16.974" v="272" actId="1076"/>
          <ac:picMkLst>
            <pc:docMk/>
            <pc:sldMk cId="1743522517" sldId="264"/>
            <ac:picMk id="3" creationId="{278F433F-4CB0-477C-B47C-F0EDC6113987}"/>
          </ac:picMkLst>
        </pc:picChg>
        <pc:picChg chg="add mod">
          <ac:chgData name="Joseph Cormier" userId="260f1994eb51c2be" providerId="Windows Live" clId="Web-{D419296E-E52F-475F-910A-631D93E10A93}" dt="2020-10-06T00:37:19.787" v="274" actId="1076"/>
          <ac:picMkLst>
            <pc:docMk/>
            <pc:sldMk cId="1743522517" sldId="264"/>
            <ac:picMk id="4" creationId="{635EA743-9AA2-481E-99A4-03C0A46D81FB}"/>
          </ac:picMkLst>
        </pc:picChg>
      </pc:sldChg>
      <pc:sldChg chg="modSp add ord replId">
        <pc:chgData name="Joseph Cormier" userId="260f1994eb51c2be" providerId="Windows Live" clId="Web-{D419296E-E52F-475F-910A-631D93E10A93}" dt="2020-10-06T00:50:58.900" v="292" actId="20577"/>
        <pc:sldMkLst>
          <pc:docMk/>
          <pc:sldMk cId="4022064635" sldId="265"/>
        </pc:sldMkLst>
        <pc:spChg chg="mod">
          <ac:chgData name="Joseph Cormier" userId="260f1994eb51c2be" providerId="Windows Live" clId="Web-{D419296E-E52F-475F-910A-631D93E10A93}" dt="2020-10-06T00:50:58.900" v="292" actId="20577"/>
          <ac:spMkLst>
            <pc:docMk/>
            <pc:sldMk cId="4022064635" sldId="265"/>
            <ac:spMk id="3" creationId="{21D8878B-0A3F-4FA7-8D97-CD56974EBDFD}"/>
          </ac:spMkLst>
        </pc:spChg>
      </pc:sldChg>
      <pc:sldChg chg="addSp delSp modSp new">
        <pc:chgData name="Joseph Cormier" userId="260f1994eb51c2be" providerId="Windows Live" clId="Web-{D419296E-E52F-475F-910A-631D93E10A93}" dt="2020-10-06T01:00:17.617" v="350" actId="1076"/>
        <pc:sldMkLst>
          <pc:docMk/>
          <pc:sldMk cId="2062789410" sldId="266"/>
        </pc:sldMkLst>
        <pc:picChg chg="add del mod">
          <ac:chgData name="Joseph Cormier" userId="260f1994eb51c2be" providerId="Windows Live" clId="Web-{D419296E-E52F-475F-910A-631D93E10A93}" dt="2020-10-06T00:33:31.341" v="249"/>
          <ac:picMkLst>
            <pc:docMk/>
            <pc:sldMk cId="2062789410" sldId="266"/>
            <ac:picMk id="2" creationId="{7CF56AA3-9F62-48E7-8048-5C0640A234B7}"/>
          </ac:picMkLst>
        </pc:picChg>
        <pc:picChg chg="add mod">
          <ac:chgData name="Joseph Cormier" userId="260f1994eb51c2be" providerId="Windows Live" clId="Web-{D419296E-E52F-475F-910A-631D93E10A93}" dt="2020-10-06T01:00:16.727" v="349" actId="1076"/>
          <ac:picMkLst>
            <pc:docMk/>
            <pc:sldMk cId="2062789410" sldId="266"/>
            <ac:picMk id="3" creationId="{CD198E18-FB01-4E3D-9841-4A502990BA9F}"/>
          </ac:picMkLst>
        </pc:picChg>
        <pc:picChg chg="add mod">
          <ac:chgData name="Joseph Cormier" userId="260f1994eb51c2be" providerId="Windows Live" clId="Web-{D419296E-E52F-475F-910A-631D93E10A93}" dt="2020-10-06T01:00:17.617" v="350" actId="1076"/>
          <ac:picMkLst>
            <pc:docMk/>
            <pc:sldMk cId="2062789410" sldId="266"/>
            <ac:picMk id="4" creationId="{FD215D0E-B660-4A91-98DB-2C2288F823CC}"/>
          </ac:picMkLst>
        </pc:picChg>
      </pc:sldChg>
      <pc:sldChg chg="addSp delSp modSp new">
        <pc:chgData name="Joseph Cormier" userId="260f1994eb51c2be" providerId="Windows Live" clId="Web-{D419296E-E52F-475F-910A-631D93E10A93}" dt="2020-10-06T00:59:01.928" v="339" actId="1076"/>
        <pc:sldMkLst>
          <pc:docMk/>
          <pc:sldMk cId="3991207916" sldId="267"/>
        </pc:sldMkLst>
        <pc:spChg chg="add del mod">
          <ac:chgData name="Joseph Cormier" userId="260f1994eb51c2be" providerId="Windows Live" clId="Web-{D419296E-E52F-475F-910A-631D93E10A93}" dt="2020-10-06T00:58:48.521" v="332"/>
          <ac:spMkLst>
            <pc:docMk/>
            <pc:sldMk cId="3991207916" sldId="267"/>
            <ac:spMk id="5" creationId="{E27D3B0D-CF5D-4EC1-B041-862560F2EF75}"/>
          </ac:spMkLst>
        </pc:spChg>
        <pc:picChg chg="add del mod">
          <ac:chgData name="Joseph Cormier" userId="260f1994eb51c2be" providerId="Windows Live" clId="Web-{D419296E-E52F-475F-910A-631D93E10A93}" dt="2020-10-06T00:34:22.764" v="257"/>
          <ac:picMkLst>
            <pc:docMk/>
            <pc:sldMk cId="3991207916" sldId="267"/>
            <ac:picMk id="2" creationId="{44A5CC2B-6EAC-499E-8E9D-4BE0334BC5C5}"/>
          </ac:picMkLst>
        </pc:picChg>
        <pc:picChg chg="add del mod">
          <ac:chgData name="Joseph Cormier" userId="260f1994eb51c2be" providerId="Windows Live" clId="Web-{D419296E-E52F-475F-910A-631D93E10A93}" dt="2020-10-06T00:50:24.415" v="275"/>
          <ac:picMkLst>
            <pc:docMk/>
            <pc:sldMk cId="3991207916" sldId="267"/>
            <ac:picMk id="3" creationId="{ED5FC649-950A-44B4-B8A4-16D73603CC6F}"/>
          </ac:picMkLst>
        </pc:picChg>
        <pc:picChg chg="add mod">
          <ac:chgData name="Joseph Cormier" userId="260f1994eb51c2be" providerId="Windows Live" clId="Web-{D419296E-E52F-475F-910A-631D93E10A93}" dt="2020-10-06T00:59:00.803" v="338" actId="1076"/>
          <ac:picMkLst>
            <pc:docMk/>
            <pc:sldMk cId="3991207916" sldId="267"/>
            <ac:picMk id="4" creationId="{49D46461-B9DE-4D43-B5D4-BC1BCA6A753C}"/>
          </ac:picMkLst>
        </pc:picChg>
        <pc:picChg chg="add del mod">
          <ac:chgData name="Joseph Cormier" userId="260f1994eb51c2be" providerId="Windows Live" clId="Web-{D419296E-E52F-475F-910A-631D93E10A93}" dt="2020-10-06T00:58:44.099" v="326"/>
          <ac:picMkLst>
            <pc:docMk/>
            <pc:sldMk cId="3991207916" sldId="267"/>
            <ac:picMk id="6" creationId="{F51452DA-3CC5-4E55-83F5-CFE4FD075D7C}"/>
          </ac:picMkLst>
        </pc:picChg>
        <pc:picChg chg="add mod">
          <ac:chgData name="Joseph Cormier" userId="260f1994eb51c2be" providerId="Windows Live" clId="Web-{D419296E-E52F-475F-910A-631D93E10A93}" dt="2020-10-06T00:59:01.928" v="339" actId="1076"/>
          <ac:picMkLst>
            <pc:docMk/>
            <pc:sldMk cId="3991207916" sldId="267"/>
            <ac:picMk id="7" creationId="{F4A5E7B7-787D-4026-B631-4FA97964C7ED}"/>
          </ac:picMkLst>
        </pc:picChg>
      </pc:sldChg>
      <pc:sldChg chg="addSp modSp new ord">
        <pc:chgData name="Joseph Cormier" userId="260f1994eb51c2be" providerId="Windows Live" clId="Web-{D419296E-E52F-475F-910A-631D93E10A93}" dt="2020-10-06T00:50:44.072" v="287"/>
        <pc:sldMkLst>
          <pc:docMk/>
          <pc:sldMk cId="3828704747" sldId="268"/>
        </pc:sldMkLst>
        <pc:picChg chg="add mod">
          <ac:chgData name="Joseph Cormier" userId="260f1994eb51c2be" providerId="Windows Live" clId="Web-{D419296E-E52F-475F-910A-631D93E10A93}" dt="2020-10-06T00:36:30.770" v="267" actId="14100"/>
          <ac:picMkLst>
            <pc:docMk/>
            <pc:sldMk cId="3828704747" sldId="268"/>
            <ac:picMk id="2" creationId="{20443152-4B77-4A95-882E-4F89230F5715}"/>
          </ac:picMkLst>
        </pc:picChg>
      </pc:sldChg>
      <pc:sldChg chg="addSp delSp modSp new">
        <pc:chgData name="Joseph Cormier" userId="260f1994eb51c2be" providerId="Windows Live" clId="Web-{D419296E-E52F-475F-910A-631D93E10A93}" dt="2020-10-06T00:59:53.554" v="346" actId="1076"/>
        <pc:sldMkLst>
          <pc:docMk/>
          <pc:sldMk cId="3134842714" sldId="269"/>
        </pc:sldMkLst>
        <pc:picChg chg="add del mod">
          <ac:chgData name="Joseph Cormier" userId="260f1994eb51c2be" providerId="Windows Live" clId="Web-{D419296E-E52F-475F-910A-631D93E10A93}" dt="2020-10-06T00:59:38.397" v="341"/>
          <ac:picMkLst>
            <pc:docMk/>
            <pc:sldMk cId="3134842714" sldId="269"/>
            <ac:picMk id="2" creationId="{6CC6852D-6414-4549-9D90-448C96C6E7B3}"/>
          </ac:picMkLst>
        </pc:picChg>
        <pc:picChg chg="add mod">
          <ac:chgData name="Joseph Cormier" userId="260f1994eb51c2be" providerId="Windows Live" clId="Web-{D419296E-E52F-475F-910A-631D93E10A93}" dt="2020-10-06T00:59:53.554" v="346" actId="1076"/>
          <ac:picMkLst>
            <pc:docMk/>
            <pc:sldMk cId="3134842714" sldId="269"/>
            <ac:picMk id="3" creationId="{6A318100-4A22-460E-BD8B-39DBB56C72FA}"/>
          </ac:picMkLst>
        </pc:picChg>
      </pc:sldChg>
      <pc:sldChg chg="modSp add ord replId">
        <pc:chgData name="Joseph Cormier" userId="260f1994eb51c2be" providerId="Windows Live" clId="Web-{D419296E-E52F-475F-910A-631D93E10A93}" dt="2020-10-06T00:51:40.698" v="316" actId="20577"/>
        <pc:sldMkLst>
          <pc:docMk/>
          <pc:sldMk cId="2125789612" sldId="270"/>
        </pc:sldMkLst>
        <pc:spChg chg="mod">
          <ac:chgData name="Joseph Cormier" userId="260f1994eb51c2be" providerId="Windows Live" clId="Web-{D419296E-E52F-475F-910A-631D93E10A93}" dt="2020-10-06T00:51:40.698" v="316" actId="20577"/>
          <ac:spMkLst>
            <pc:docMk/>
            <pc:sldMk cId="2125789612" sldId="270"/>
            <ac:spMk id="3" creationId="{21D8878B-0A3F-4FA7-8D97-CD56974EBDFD}"/>
          </ac:spMkLst>
        </pc:spChg>
      </pc:sldChg>
      <pc:sldChg chg="addSp modSp new">
        <pc:chgData name="Joseph Cormier" userId="260f1994eb51c2be" providerId="Windows Live" clId="Web-{D419296E-E52F-475F-910A-631D93E10A93}" dt="2020-10-06T01:10:00.524" v="612" actId="1076"/>
        <pc:sldMkLst>
          <pc:docMk/>
          <pc:sldMk cId="784343645" sldId="271"/>
        </pc:sldMkLst>
        <pc:spChg chg="add mod">
          <ac:chgData name="Joseph Cormier" userId="260f1994eb51c2be" providerId="Windows Live" clId="Web-{D419296E-E52F-475F-910A-631D93E10A93}" dt="2020-10-06T01:08:47.303" v="558" actId="1076"/>
          <ac:spMkLst>
            <pc:docMk/>
            <pc:sldMk cId="784343645" sldId="271"/>
            <ac:spMk id="2" creationId="{A6EEB619-3DE0-4C47-8027-123BDCA4EF01}"/>
          </ac:spMkLst>
        </pc:spChg>
        <pc:spChg chg="add mod">
          <ac:chgData name="Joseph Cormier" userId="260f1994eb51c2be" providerId="Windows Live" clId="Web-{D419296E-E52F-475F-910A-631D93E10A93}" dt="2020-10-06T01:08:47.319" v="559" actId="1076"/>
          <ac:spMkLst>
            <pc:docMk/>
            <pc:sldMk cId="784343645" sldId="271"/>
            <ac:spMk id="3" creationId="{01D0FE12-F166-4759-BD19-1B7D1D017DE1}"/>
          </ac:spMkLst>
        </pc:spChg>
        <pc:spChg chg="add mod">
          <ac:chgData name="Joseph Cormier" userId="260f1994eb51c2be" providerId="Windows Live" clId="Web-{D419296E-E52F-475F-910A-631D93E10A93}" dt="2020-10-06T01:08:47.319" v="560" actId="1076"/>
          <ac:spMkLst>
            <pc:docMk/>
            <pc:sldMk cId="784343645" sldId="271"/>
            <ac:spMk id="4" creationId="{6A99CEF1-9C19-4C08-AB3D-42D8747B2E42}"/>
          </ac:spMkLst>
        </pc:spChg>
        <pc:spChg chg="add mod">
          <ac:chgData name="Joseph Cormier" userId="260f1994eb51c2be" providerId="Windows Live" clId="Web-{D419296E-E52F-475F-910A-631D93E10A93}" dt="2020-10-06T01:08:47.319" v="562" actId="1076"/>
          <ac:spMkLst>
            <pc:docMk/>
            <pc:sldMk cId="784343645" sldId="271"/>
            <ac:spMk id="6" creationId="{417AD5CF-FD9D-45A1-B1F0-9BFFE4320B04}"/>
          </ac:spMkLst>
        </pc:spChg>
        <pc:spChg chg="add mod">
          <ac:chgData name="Joseph Cormier" userId="260f1994eb51c2be" providerId="Windows Live" clId="Web-{D419296E-E52F-475F-910A-631D93E10A93}" dt="2020-10-06T01:08:47.334" v="563" actId="1076"/>
          <ac:spMkLst>
            <pc:docMk/>
            <pc:sldMk cId="784343645" sldId="271"/>
            <ac:spMk id="7" creationId="{6048FA9A-3A78-4FB6-A7CB-FBDF40B22B65}"/>
          </ac:spMkLst>
        </pc:spChg>
        <pc:spChg chg="add mod">
          <ac:chgData name="Joseph Cormier" userId="260f1994eb51c2be" providerId="Windows Live" clId="Web-{D419296E-E52F-475F-910A-631D93E10A93}" dt="2020-10-06T01:08:43.959" v="557" actId="1076"/>
          <ac:spMkLst>
            <pc:docMk/>
            <pc:sldMk cId="784343645" sldId="271"/>
            <ac:spMk id="8" creationId="{93D66C32-5C9E-4B72-B9F7-2A82DDF65F16}"/>
          </ac:spMkLst>
        </pc:spChg>
        <pc:spChg chg="add mod">
          <ac:chgData name="Joseph Cormier" userId="260f1994eb51c2be" providerId="Windows Live" clId="Web-{D419296E-E52F-475F-910A-631D93E10A93}" dt="2020-10-06T01:10:00.524" v="612" actId="1076"/>
          <ac:spMkLst>
            <pc:docMk/>
            <pc:sldMk cId="784343645" sldId="271"/>
            <ac:spMk id="9" creationId="{B18A78E7-9C04-49B6-80EC-A3513373376B}"/>
          </ac:spMkLst>
        </pc:spChg>
        <pc:cxnChg chg="add mod">
          <ac:chgData name="Joseph Cormier" userId="260f1994eb51c2be" providerId="Windows Live" clId="Web-{D419296E-E52F-475F-910A-631D93E10A93}" dt="2020-10-06T01:08:47.319" v="561" actId="1076"/>
          <ac:cxnSpMkLst>
            <pc:docMk/>
            <pc:sldMk cId="784343645" sldId="271"/>
            <ac:cxnSpMk id="5" creationId="{F7C32D8A-366D-47B0-A590-5EFD5FD9FA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F1E-8D68-4DD3-9F14-9C2DE0E29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D62D3-C455-4DF8-9A80-C6B14657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7686-273B-43E3-9234-2ED0AC0B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603D-8B7E-43AA-9805-7FA65F6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A12A-8444-4B11-8C4C-14C03DC4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7F3-973D-4707-8EC6-E5073635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4E718-BDE6-48E8-8F0D-79466123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F801-695C-41F5-AF27-6A3006E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C0E8-9538-4BC3-8F61-F1E814A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25DF-E965-4B32-8B0E-79270B6C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6213-11FE-4E63-93CA-69C639E32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6A30-F575-4EF6-8156-224FD69B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A26A-3EF9-4EF4-A590-D45DE30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29B5-76B3-45DC-9FF6-8974F431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AEAB-B60C-4A18-9F4C-CEA483B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D62-915C-4525-A9B9-BC449ACC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1742-FCFA-47B0-8BE9-B9959F4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6177-27A2-4900-A696-6304077B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30B2-C911-41B9-8FFE-60497751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B3AC-B42C-4FD5-B16D-A83FBAE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277F-F438-4B3D-95F1-A418B8A1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73AD-076F-4F97-9560-C159C9A4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F625-7E3F-4F55-8B09-394FE646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F1D3-B934-4CD6-BD4D-DD6DA9F4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3FC7-4153-4421-B09F-1AB4BF79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0DA-EC00-47F8-98BB-57098670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E707-7958-41F7-B355-2DB70747A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3C3C-219D-499D-89E8-0C22EE50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7233-92AB-48C9-AA0E-7B4A8174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CFE7-5909-4754-A09D-D6225617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93BAC-8443-4CB2-8726-B826BFFA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8C09-9508-4542-87AF-60BE068F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A894-CD0E-4407-BD44-0AEF042D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5C1E-70CC-45AF-837F-A9C75B74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AC50A-7CE7-4448-B172-2BC413569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765C-C0F6-412F-A484-A83AAF56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2B0E4-0A7E-413D-9683-3A2D663B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7FFF4-25B3-4490-852C-D203BB7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0E584-60E4-4E1C-B439-8DD180D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5461-41A2-4AAC-B7DD-0251F93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FEF8-10C5-4B0C-B008-0CBAE264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05E1-D490-4069-ADA4-664BEDF1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8A32B-3F8A-476C-B90C-C8DBE1F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727BA-C15E-47BB-9B51-6B9D0F6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38F7-7AAC-4798-BC54-0AD6948A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BF4E-D9EF-48AA-A3FF-A8AC26D5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F252-FC74-4A46-A273-90147934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0188-24F9-4225-905B-4BE3492F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0C90-8CB5-42BB-AA5C-770F88F4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7D682-3F22-4CF9-83DC-EDBC2ED2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5912-B873-4C78-9A0E-7BE86D4C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78E1-2E2C-42D3-8871-ABC8C45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FE92-905E-49BC-85ED-54308B83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087B1-C734-46F2-81C0-DE4A2037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BE99-BC10-4936-853F-DD8FB8AB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387A0-44F6-471F-8BDC-F6179FEF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4DA6-26FE-4168-A3ED-18AF6180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DA73-1675-43B5-9741-A95CF906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9C913-F6F0-408C-A8B4-004469A9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7604-4A53-4F0A-95A3-FA787E75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249A-8BF7-4BC9-8DB1-F4A06A04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0C9C-E5D7-4B45-9496-E42E40903D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3EE6-D15F-4F93-B1FB-47751F64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96F5-9159-48C2-AE71-75FFB1BCA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515-41F3-493B-99D6-C41A6C9A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PC Crash – 15 mph Steer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878B-0A3F-4FA7-8D97-CD56974EB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Original PC Crash Model</a:t>
            </a:r>
          </a:p>
          <a:p>
            <a:r>
              <a:rPr lang="en-US" err="1">
                <a:cs typeface="Calibri"/>
              </a:rPr>
              <a:t>Pycrash</a:t>
            </a:r>
            <a:r>
              <a:rPr lang="en-US">
                <a:cs typeface="Calibri"/>
              </a:rPr>
              <a:t> CG height = 2 ft</a:t>
            </a:r>
          </a:p>
        </p:txBody>
      </p:sp>
    </p:spTree>
    <p:extLst>
      <p:ext uri="{BB962C8B-B14F-4D97-AF65-F5344CB8AC3E}">
        <p14:creationId xmlns:p14="http://schemas.microsoft.com/office/powerpoint/2010/main" val="229130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278F433F-4CB0-477C-B47C-F0EDC611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64" y="1501639"/>
            <a:ext cx="7228467" cy="4096330"/>
          </a:xfrm>
          <a:prstGeom prst="rect">
            <a:avLst/>
          </a:prstGeom>
        </p:spPr>
      </p:pic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35EA743-9AA2-481E-99A4-03C0A46D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76" y="1621376"/>
            <a:ext cx="5977053" cy="32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D198E18-FB01-4E3D-9841-4A502990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2" y="908222"/>
            <a:ext cx="5430953" cy="5296301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215D0E-B660-4A91-98DB-2C2288F8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71" y="812541"/>
            <a:ext cx="5727700" cy="55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0443152-4B77-4A95-882E-4F89230F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5" y="273936"/>
            <a:ext cx="6714273" cy="64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0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515-41F3-493B-99D6-C41A6C9A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PC Crash – 15 mph Steer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878B-0A3F-4FA7-8D97-CD56974EB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PC Crash – Rigid Suspension</a:t>
            </a:r>
          </a:p>
          <a:p>
            <a:r>
              <a:rPr lang="en-US" err="1">
                <a:ea typeface="+mn-lt"/>
                <a:cs typeface="+mn-lt"/>
              </a:rPr>
              <a:t>Pycrash</a:t>
            </a:r>
            <a:r>
              <a:rPr lang="en-US">
                <a:ea typeface="+mn-lt"/>
                <a:cs typeface="+mn-lt"/>
              </a:rPr>
              <a:t> CG height = 0 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9D46461-B9DE-4D43-B5D4-BC1BCA6A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819592"/>
            <a:ext cx="5962650" cy="5714116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4A5E7B7-787D-4026-B631-4FA97964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688016"/>
            <a:ext cx="5778500" cy="56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A318100-4A22-460E-BD8B-39DBB56C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9804"/>
            <a:ext cx="6477000" cy="63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4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EB619-3DE0-4C47-8027-123BDCA4EF01}"/>
              </a:ext>
            </a:extLst>
          </p:cNvPr>
          <p:cNvSpPr txBox="1"/>
          <p:nvPr/>
        </p:nvSpPr>
        <p:spPr>
          <a:xfrm>
            <a:off x="2625876" y="22448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Lateral force = 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0FE12-F166-4759-BD19-1B7D1D017DE1}"/>
              </a:ext>
            </a:extLst>
          </p:cNvPr>
          <p:cNvSpPr txBox="1"/>
          <p:nvPr/>
        </p:nvSpPr>
        <p:spPr>
          <a:xfrm>
            <a:off x="4141561" y="2242609"/>
            <a:ext cx="1152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CEF1-9C19-4C08-AB3D-42D8747B2E42}"/>
              </a:ext>
            </a:extLst>
          </p:cNvPr>
          <p:cNvSpPr txBox="1"/>
          <p:nvPr/>
        </p:nvSpPr>
        <p:spPr>
          <a:xfrm>
            <a:off x="5181750" y="2127703"/>
            <a:ext cx="1793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mu max (0.76)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C32D8A-366D-47B0-A590-5EFD5FD9FA49}"/>
              </a:ext>
            </a:extLst>
          </p:cNvPr>
          <p:cNvCxnSpPr/>
          <p:nvPr/>
        </p:nvCxnSpPr>
        <p:spPr>
          <a:xfrm flipV="1">
            <a:off x="5283502" y="2465311"/>
            <a:ext cx="1608666" cy="60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7AD5CF-FD9D-45A1-B1F0-9BFFE4320B04}"/>
              </a:ext>
            </a:extLst>
          </p:cNvPr>
          <p:cNvSpPr txBox="1"/>
          <p:nvPr/>
        </p:nvSpPr>
        <p:spPr>
          <a:xfrm>
            <a:off x="5211989" y="2466370"/>
            <a:ext cx="1630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alpha max (max slip angle x mu max)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8FA9A-3A78-4FB6-A7CB-FBDF40B22B65}"/>
              </a:ext>
            </a:extLst>
          </p:cNvPr>
          <p:cNvSpPr txBox="1"/>
          <p:nvPr/>
        </p:nvSpPr>
        <p:spPr>
          <a:xfrm>
            <a:off x="6669465" y="2284941"/>
            <a:ext cx="2035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Vertical 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66C32-5C9E-4B72-B9F7-2A82DDF65F16}"/>
              </a:ext>
            </a:extLst>
          </p:cNvPr>
          <p:cNvSpPr txBox="1"/>
          <p:nvPr/>
        </p:nvSpPr>
        <p:spPr>
          <a:xfrm>
            <a:off x="53370" y="1438276"/>
            <a:ext cx="383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lateral force when tire is not saturated: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A78E7-9C04-49B6-80EC-A3513373376B}"/>
              </a:ext>
            </a:extLst>
          </p:cNvPr>
          <p:cNvSpPr txBox="1"/>
          <p:nvPr/>
        </p:nvSpPr>
        <p:spPr>
          <a:xfrm>
            <a:off x="4584548" y="40825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max slip angle = 10 degrees</a:t>
            </a:r>
          </a:p>
        </p:txBody>
      </p:sp>
    </p:spTree>
    <p:extLst>
      <p:ext uri="{BB962C8B-B14F-4D97-AF65-F5344CB8AC3E}">
        <p14:creationId xmlns:p14="http://schemas.microsoft.com/office/powerpoint/2010/main" val="7843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19377-D320-4A5C-A5F8-EDC55C43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47" y="1385872"/>
            <a:ext cx="7486705" cy="40862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8FA177-7BB8-4358-9915-8132F510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8" y="60309"/>
            <a:ext cx="10515600" cy="1325563"/>
          </a:xfrm>
        </p:spPr>
        <p:txBody>
          <a:bodyPr/>
          <a:lstStyle/>
          <a:p>
            <a:r>
              <a:rPr lang="en-US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6815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31DB1-E269-42FA-9C52-78093389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91" y="605704"/>
            <a:ext cx="10520594" cy="60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1CEC2F-F0F8-4732-A5BE-0FDF7C20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0" y="1390635"/>
            <a:ext cx="8191560" cy="40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2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68E1D-5CAE-474B-993F-37765869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41" y="607121"/>
            <a:ext cx="6145045" cy="59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3860D-F5C4-426B-96A6-7C443963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00" y="0"/>
            <a:ext cx="709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C18AB-2672-4A22-AC8E-59A480B6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55" y="0"/>
            <a:ext cx="7083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F71BC-B74E-4D7A-89E1-B1F3C44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55" y="1066782"/>
            <a:ext cx="8734489" cy="47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515-41F3-493B-99D6-C41A6C9A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PC Crash – 15 mph Steer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878B-0A3F-4FA7-8D97-CD56974EB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PC Crash – No CG Height</a:t>
            </a:r>
          </a:p>
          <a:p>
            <a:r>
              <a:rPr lang="en-US" err="1">
                <a:ea typeface="+mn-lt"/>
                <a:cs typeface="+mn-lt"/>
              </a:rPr>
              <a:t>Pycrash</a:t>
            </a:r>
            <a:r>
              <a:rPr lang="en-US">
                <a:ea typeface="+mn-lt"/>
                <a:cs typeface="+mn-lt"/>
              </a:rPr>
              <a:t> CG height =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PC Crash – 15 mph Steer Comparison</vt:lpstr>
      <vt:lpstr>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 Crash – 15 mph Steer Comparison</vt:lpstr>
      <vt:lpstr>PowerPoint Presentation</vt:lpstr>
      <vt:lpstr>PowerPoint Presentation</vt:lpstr>
      <vt:lpstr>PowerPoint Presentation</vt:lpstr>
      <vt:lpstr>PC Crash – 15 mph Steer Comparison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Cormier</dc:creator>
  <cp:revision>1</cp:revision>
  <dcterms:created xsi:type="dcterms:W3CDTF">2020-10-03T14:17:04Z</dcterms:created>
  <dcterms:modified xsi:type="dcterms:W3CDTF">2020-10-06T01:10:42Z</dcterms:modified>
</cp:coreProperties>
</file>