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B304D-D94D-49D7-AF86-D7FAD3CC5128}" v="7" dt="2020-10-03T14:31:5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D45B304D-D94D-49D7-AF86-D7FAD3CC5128}"/>
    <pc:docChg chg="custSel addSld modSld sldOrd">
      <pc:chgData name="Joseph Cormier" userId="260f1994eb51c2be" providerId="LiveId" clId="{D45B304D-D94D-49D7-AF86-D7FAD3CC5128}" dt="2020-10-03T14:31:56.675" v="63"/>
      <pc:docMkLst>
        <pc:docMk/>
      </pc:docMkLst>
      <pc:sldChg chg="modSp mod">
        <pc:chgData name="Joseph Cormier" userId="260f1994eb51c2be" providerId="LiveId" clId="{D45B304D-D94D-49D7-AF86-D7FAD3CC5128}" dt="2020-10-03T14:17:49.499" v="38" actId="20577"/>
        <pc:sldMkLst>
          <pc:docMk/>
          <pc:sldMk cId="2291302144" sldId="256"/>
        </pc:sldMkLst>
        <pc:spChg chg="mod">
          <ac:chgData name="Joseph Cormier" userId="260f1994eb51c2be" providerId="LiveId" clId="{D45B304D-D94D-49D7-AF86-D7FAD3CC5128}" dt="2020-10-03T14:17:49.499" v="38" actId="20577"/>
          <ac:spMkLst>
            <pc:docMk/>
            <pc:sldMk cId="2291302144" sldId="256"/>
            <ac:spMk id="2" creationId="{6680F515-41F3-493B-99D6-C41A6C9A269B}"/>
          </ac:spMkLst>
        </pc:spChg>
      </pc:sldChg>
      <pc:sldChg chg="addSp delSp new mod modClrScheme chgLayout">
        <pc:chgData name="Joseph Cormier" userId="260f1994eb51c2be" providerId="LiveId" clId="{D45B304D-D94D-49D7-AF86-D7FAD3CC5128}" dt="2020-10-03T14:18:14.145" v="41"/>
        <pc:sldMkLst>
          <pc:docMk/>
          <pc:sldMk cId="1554768172" sldId="257"/>
        </pc:sldMkLst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2" creationId="{0E7B4069-B728-481A-A6E9-803673945E61}"/>
          </ac:spMkLst>
        </pc:spChg>
        <pc:spChg chg="del">
          <ac:chgData name="Joseph Cormier" userId="260f1994eb51c2be" providerId="LiveId" clId="{D45B304D-D94D-49D7-AF86-D7FAD3CC5128}" dt="2020-10-03T14:17:55.371" v="40" actId="700"/>
          <ac:spMkLst>
            <pc:docMk/>
            <pc:sldMk cId="1554768172" sldId="257"/>
            <ac:spMk id="3" creationId="{16C3340C-6D8A-4C16-A45A-001A85DFB83A}"/>
          </ac:spMkLst>
        </pc:spChg>
        <pc:picChg chg="add">
          <ac:chgData name="Joseph Cormier" userId="260f1994eb51c2be" providerId="LiveId" clId="{D45B304D-D94D-49D7-AF86-D7FAD3CC5128}" dt="2020-10-03T14:18:14.145" v="41"/>
          <ac:picMkLst>
            <pc:docMk/>
            <pc:sldMk cId="1554768172" sldId="257"/>
            <ac:picMk id="4" creationId="{55331DB1-E269-42FA-9C52-78093389BF73}"/>
          </ac:picMkLst>
        </pc:picChg>
      </pc:sldChg>
      <pc:sldChg chg="addSp modSp new mod ord modClrScheme chgLayout">
        <pc:chgData name="Joseph Cormier" userId="260f1994eb51c2be" providerId="LiveId" clId="{D45B304D-D94D-49D7-AF86-D7FAD3CC5128}" dt="2020-10-03T14:19:07.900" v="55" actId="20577"/>
        <pc:sldMkLst>
          <pc:docMk/>
          <pc:sldMk cId="681556503" sldId="258"/>
        </pc:sldMkLst>
        <pc:spChg chg="add mod ord">
          <ac:chgData name="Joseph Cormier" userId="260f1994eb51c2be" providerId="LiveId" clId="{D45B304D-D94D-49D7-AF86-D7FAD3CC5128}" dt="2020-10-03T14:19:07.900" v="55" actId="20577"/>
          <ac:spMkLst>
            <pc:docMk/>
            <pc:sldMk cId="681556503" sldId="258"/>
            <ac:spMk id="3" creationId="{7E8FA177-7BB8-4358-9915-8132F510BD75}"/>
          </ac:spMkLst>
        </pc:spChg>
        <pc:picChg chg="add">
          <ac:chgData name="Joseph Cormier" userId="260f1994eb51c2be" providerId="LiveId" clId="{D45B304D-D94D-49D7-AF86-D7FAD3CC5128}" dt="2020-10-03T14:18:59.298" v="47"/>
          <ac:picMkLst>
            <pc:docMk/>
            <pc:sldMk cId="681556503" sldId="258"/>
            <ac:picMk id="2" creationId="{A1C19377-D320-4A5C-A5F8-EDC55C438B47}"/>
          </ac:picMkLst>
        </pc:picChg>
      </pc:sldChg>
      <pc:sldChg chg="addSp new">
        <pc:chgData name="Joseph Cormier" userId="260f1994eb51c2be" providerId="LiveId" clId="{D45B304D-D94D-49D7-AF86-D7FAD3CC5128}" dt="2020-10-03T14:19:51.419" v="56"/>
        <pc:sldMkLst>
          <pc:docMk/>
          <pc:sldMk cId="1608427386" sldId="259"/>
        </pc:sldMkLst>
        <pc:picChg chg="add">
          <ac:chgData name="Joseph Cormier" userId="260f1994eb51c2be" providerId="LiveId" clId="{D45B304D-D94D-49D7-AF86-D7FAD3CC5128}" dt="2020-10-03T14:19:51.419" v="56"/>
          <ac:picMkLst>
            <pc:docMk/>
            <pc:sldMk cId="1608427386" sldId="259"/>
            <ac:picMk id="2" creationId="{361CEC2F-F0F8-4732-A5BE-0FDF7C20536F}"/>
          </ac:picMkLst>
        </pc:picChg>
      </pc:sldChg>
      <pc:sldChg chg="addSp new">
        <pc:chgData name="Joseph Cormier" userId="260f1994eb51c2be" providerId="LiveId" clId="{D45B304D-D94D-49D7-AF86-D7FAD3CC5128}" dt="2020-10-03T14:21:00.837" v="57"/>
        <pc:sldMkLst>
          <pc:docMk/>
          <pc:sldMk cId="689263968" sldId="260"/>
        </pc:sldMkLst>
        <pc:picChg chg="add">
          <ac:chgData name="Joseph Cormier" userId="260f1994eb51c2be" providerId="LiveId" clId="{D45B304D-D94D-49D7-AF86-D7FAD3CC5128}" dt="2020-10-03T14:21:00.837" v="57"/>
          <ac:picMkLst>
            <pc:docMk/>
            <pc:sldMk cId="689263968" sldId="260"/>
            <ac:picMk id="2" creationId="{E3568E1D-5CAE-474B-993F-377658698C29}"/>
          </ac:picMkLst>
        </pc:picChg>
      </pc:sldChg>
      <pc:sldChg chg="addSp new">
        <pc:chgData name="Joseph Cormier" userId="260f1994eb51c2be" providerId="LiveId" clId="{D45B304D-D94D-49D7-AF86-D7FAD3CC5128}" dt="2020-10-03T14:26:06.787" v="60"/>
        <pc:sldMkLst>
          <pc:docMk/>
          <pc:sldMk cId="2390893673" sldId="261"/>
        </pc:sldMkLst>
        <pc:picChg chg="add">
          <ac:chgData name="Joseph Cormier" userId="260f1994eb51c2be" providerId="LiveId" clId="{D45B304D-D94D-49D7-AF86-D7FAD3CC5128}" dt="2020-10-03T14:26:06.787" v="60"/>
          <ac:picMkLst>
            <pc:docMk/>
            <pc:sldMk cId="2390893673" sldId="261"/>
            <ac:picMk id="2" creationId="{65E3860D-F5C4-426B-96A6-7C443963E5B3}"/>
          </ac:picMkLst>
        </pc:picChg>
      </pc:sldChg>
      <pc:sldChg chg="addSp new">
        <pc:chgData name="Joseph Cormier" userId="260f1994eb51c2be" providerId="LiveId" clId="{D45B304D-D94D-49D7-AF86-D7FAD3CC5128}" dt="2020-10-03T14:31:31.844" v="61"/>
        <pc:sldMkLst>
          <pc:docMk/>
          <pc:sldMk cId="3438070428" sldId="262"/>
        </pc:sldMkLst>
        <pc:picChg chg="add">
          <ac:chgData name="Joseph Cormier" userId="260f1994eb51c2be" providerId="LiveId" clId="{D45B304D-D94D-49D7-AF86-D7FAD3CC5128}" dt="2020-10-03T14:31:31.844" v="61"/>
          <ac:picMkLst>
            <pc:docMk/>
            <pc:sldMk cId="3438070428" sldId="262"/>
            <ac:picMk id="2" creationId="{991C18AB-2672-4A22-AC8E-59A480B6C7C9}"/>
          </ac:picMkLst>
        </pc:picChg>
      </pc:sldChg>
      <pc:sldChg chg="addSp new">
        <pc:chgData name="Joseph Cormier" userId="260f1994eb51c2be" providerId="LiveId" clId="{D45B304D-D94D-49D7-AF86-D7FAD3CC5128}" dt="2020-10-03T14:31:56.675" v="63"/>
        <pc:sldMkLst>
          <pc:docMk/>
          <pc:sldMk cId="3716196411" sldId="263"/>
        </pc:sldMkLst>
        <pc:picChg chg="add">
          <ac:chgData name="Joseph Cormier" userId="260f1994eb51c2be" providerId="LiveId" clId="{D45B304D-D94D-49D7-AF86-D7FAD3CC5128}" dt="2020-10-03T14:31:56.675" v="63"/>
          <ac:picMkLst>
            <pc:docMk/>
            <pc:sldMk cId="3716196411" sldId="263"/>
            <ac:picMk id="2" creationId="{839F71BC-B74E-4D7A-89E1-B1F3C44360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F1E-8D68-4DD3-9F14-9C2DE0E2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62D3-C455-4DF8-9A80-C6B14657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7686-273B-43E3-9234-2ED0AC0B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603D-8B7E-43AA-9805-7FA65F6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A12A-8444-4B11-8C4C-14C03DC4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7F3-973D-4707-8EC6-E5073635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4E718-BDE6-48E8-8F0D-79466123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F801-695C-41F5-AF27-6A3006E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C0E8-9538-4BC3-8F61-F1E814A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5DF-E965-4B32-8B0E-79270B6C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6213-11FE-4E63-93CA-69C639E3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6A30-F575-4EF6-8156-224FD69B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A26A-3EF9-4EF4-A590-D45DE30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29B5-76B3-45DC-9FF6-8974F43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AEAB-B60C-4A18-9F4C-CEA483B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D62-915C-4525-A9B9-BC449ACC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1742-FCFA-47B0-8BE9-B9959F46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6177-27A2-4900-A696-6304077B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30B2-C911-41B9-8FFE-60497751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B3AC-B42C-4FD5-B16D-A83FBAE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277F-F438-4B3D-95F1-A418B8A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73AD-076F-4F97-9560-C159C9A4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F625-7E3F-4F55-8B09-394FE646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F1D3-B934-4CD6-BD4D-DD6DA9F4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3FC7-4153-4421-B09F-1AB4BF79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0DA-EC00-47F8-98BB-57098670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E707-7958-41F7-B355-2DB70747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3C3C-219D-499D-89E8-0C22EE50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7233-92AB-48C9-AA0E-7B4A8174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CFE7-5909-4754-A09D-D6225617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93BAC-8443-4CB2-8726-B826BFFA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8C09-9508-4542-87AF-60BE068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A894-CD0E-4407-BD44-0AEF042D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5C1E-70CC-45AF-837F-A9C75B74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AC50A-7CE7-4448-B172-2BC4135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765C-C0F6-412F-A484-A83AAF56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2B0E4-0A7E-413D-9683-3A2D663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7FFF4-25B3-4490-852C-D203BB7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0E584-60E4-4E1C-B439-8DD180D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5461-41A2-4AAC-B7DD-0251F93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FEF8-10C5-4B0C-B008-0CBAE26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205E1-D490-4069-ADA4-664BEDF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8A32B-3F8A-476C-B90C-C8DBE1F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727BA-C15E-47BB-9B51-6B9D0F6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38F7-7AAC-4798-BC54-0AD6948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BF4E-D9EF-48AA-A3FF-A8AC26D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F252-FC74-4A46-A273-90147934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0188-24F9-4225-905B-4BE3492F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0C90-8CB5-42BB-AA5C-770F88F4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D682-3F22-4CF9-83DC-EDBC2ED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5912-B873-4C78-9A0E-7BE86D4C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78E1-2E2C-42D3-8871-ABC8C45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FE92-905E-49BC-85ED-54308B83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087B1-C734-46F2-81C0-DE4A2037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BE99-BC10-4936-853F-DD8FB8A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387A0-44F6-471F-8BDC-F6179FEF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4DA6-26FE-4168-A3ED-18AF6180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DA73-1675-43B5-9741-A95CF906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9C913-F6F0-408C-A8B4-004469A9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7604-4A53-4F0A-95A3-FA787E75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249A-8BF7-4BC9-8DB1-F4A06A04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0C9C-E5D7-4B45-9496-E42E40903D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3EE6-D15F-4F93-B1FB-47751F64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96F5-9159-48C2-AE71-75FFB1BC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3B0E-AD54-49C0-B2D2-C2827143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515-41F3-493B-99D6-C41A6C9A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 Crash – 15 mph Steer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878B-0A3F-4FA7-8D97-CD56974EB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19377-D320-4A5C-A5F8-EDC55C43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7" y="1385872"/>
            <a:ext cx="7486705" cy="40862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8FA177-7BB8-4358-9915-8132F510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8" y="60309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6815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31DB1-E269-42FA-9C52-78093389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5" y="871519"/>
            <a:ext cx="8924990" cy="51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1CEC2F-F0F8-4732-A5BE-0FDF7C20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0" y="1390635"/>
            <a:ext cx="8191560" cy="4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68E1D-5CAE-474B-993F-37765869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63" y="0"/>
            <a:ext cx="712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3860D-F5C4-426B-96A6-7C443963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00" y="0"/>
            <a:ext cx="709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C18AB-2672-4A22-AC8E-59A480B6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55" y="0"/>
            <a:ext cx="7083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F71BC-B74E-4D7A-89E1-B1F3C44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55" y="1066782"/>
            <a:ext cx="8734489" cy="47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PC Crash – 15 mph Steer Comparison</vt:lpstr>
      <vt:lpstr>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Cormier</dc:creator>
  <cp:lastModifiedBy>Joe Cormier</cp:lastModifiedBy>
  <cp:revision>1</cp:revision>
  <dcterms:created xsi:type="dcterms:W3CDTF">2020-10-03T14:17:04Z</dcterms:created>
  <dcterms:modified xsi:type="dcterms:W3CDTF">2020-10-03T14:31:57Z</dcterms:modified>
</cp:coreProperties>
</file>