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Cormier" userId="260f1994eb51c2be" providerId="LiveId" clId="{4D1D58A0-7E2E-47F3-955A-C14FD034F29F}"/>
    <pc:docChg chg="custSel addSld modSld">
      <pc:chgData name="Joseph Cormier" userId="260f1994eb51c2be" providerId="LiveId" clId="{4D1D58A0-7E2E-47F3-955A-C14FD034F29F}" dt="2020-09-07T22:23:26.975" v="23" actId="1076"/>
      <pc:docMkLst>
        <pc:docMk/>
      </pc:docMkLst>
      <pc:sldChg chg="addSp delSp modSp new mod modClrScheme chgLayout">
        <pc:chgData name="Joseph Cormier" userId="260f1994eb51c2be" providerId="LiveId" clId="{4D1D58A0-7E2E-47F3-955A-C14FD034F29F}" dt="2020-09-07T22:22:03.386" v="15" actId="20577"/>
        <pc:sldMkLst>
          <pc:docMk/>
          <pc:sldMk cId="2690998260" sldId="257"/>
        </pc:sldMkLst>
        <pc:spChg chg="del mod ord">
          <ac:chgData name="Joseph Cormier" userId="260f1994eb51c2be" providerId="LiveId" clId="{4D1D58A0-7E2E-47F3-955A-C14FD034F29F}" dt="2020-09-07T22:21:37.536" v="2" actId="700"/>
          <ac:spMkLst>
            <pc:docMk/>
            <pc:sldMk cId="2690998260" sldId="257"/>
            <ac:spMk id="2" creationId="{E91E47F2-07CC-4E81-9D87-682E22A18DDF}"/>
          </ac:spMkLst>
        </pc:spChg>
        <pc:spChg chg="del mod ord">
          <ac:chgData name="Joseph Cormier" userId="260f1994eb51c2be" providerId="LiveId" clId="{4D1D58A0-7E2E-47F3-955A-C14FD034F29F}" dt="2020-09-07T22:21:37.536" v="2" actId="700"/>
          <ac:spMkLst>
            <pc:docMk/>
            <pc:sldMk cId="2690998260" sldId="257"/>
            <ac:spMk id="3" creationId="{F2F5781A-6611-40D4-B19A-BA619910B868}"/>
          </ac:spMkLst>
        </pc:spChg>
        <pc:spChg chg="add mod ord">
          <ac:chgData name="Joseph Cormier" userId="260f1994eb51c2be" providerId="LiveId" clId="{4D1D58A0-7E2E-47F3-955A-C14FD034F29F}" dt="2020-09-07T22:22:03.386" v="15" actId="20577"/>
          <ac:spMkLst>
            <pc:docMk/>
            <pc:sldMk cId="2690998260" sldId="257"/>
            <ac:spMk id="4" creationId="{859A3CBB-5229-49AE-A482-45A893483296}"/>
          </ac:spMkLst>
        </pc:spChg>
        <pc:spChg chg="add mod ord">
          <ac:chgData name="Joseph Cormier" userId="260f1994eb51c2be" providerId="LiveId" clId="{4D1D58A0-7E2E-47F3-955A-C14FD034F29F}" dt="2020-09-07T22:21:58.664" v="13"/>
          <ac:spMkLst>
            <pc:docMk/>
            <pc:sldMk cId="2690998260" sldId="257"/>
            <ac:spMk id="5" creationId="{F27C391C-B3A6-46AB-9CB4-08DF1DCB3C07}"/>
          </ac:spMkLst>
        </pc:spChg>
      </pc:sldChg>
      <pc:sldChg chg="addSp delSp modSp new mod modClrScheme chgLayout">
        <pc:chgData name="Joseph Cormier" userId="260f1994eb51c2be" providerId="LiveId" clId="{4D1D58A0-7E2E-47F3-955A-C14FD034F29F}" dt="2020-09-07T22:23:26.975" v="23" actId="1076"/>
        <pc:sldMkLst>
          <pc:docMk/>
          <pc:sldMk cId="2568505724" sldId="258"/>
        </pc:sldMkLst>
        <pc:spChg chg="del">
          <ac:chgData name="Joseph Cormier" userId="260f1994eb51c2be" providerId="LiveId" clId="{4D1D58A0-7E2E-47F3-955A-C14FD034F29F}" dt="2020-09-07T22:22:08.362" v="16" actId="700"/>
          <ac:spMkLst>
            <pc:docMk/>
            <pc:sldMk cId="2568505724" sldId="258"/>
            <ac:spMk id="2" creationId="{9C4715D8-AF7D-40E4-9FC8-D4B0BB5E28F4}"/>
          </ac:spMkLst>
        </pc:spChg>
        <pc:spChg chg="del">
          <ac:chgData name="Joseph Cormier" userId="260f1994eb51c2be" providerId="LiveId" clId="{4D1D58A0-7E2E-47F3-955A-C14FD034F29F}" dt="2020-09-07T22:22:08.362" v="16" actId="700"/>
          <ac:spMkLst>
            <pc:docMk/>
            <pc:sldMk cId="2568505724" sldId="258"/>
            <ac:spMk id="3" creationId="{74543AC2-9E75-4B3D-AB46-88B531EBEA54}"/>
          </ac:spMkLst>
        </pc:spChg>
        <pc:picChg chg="add mod">
          <ac:chgData name="Joseph Cormier" userId="260f1994eb51c2be" providerId="LiveId" clId="{4D1D58A0-7E2E-47F3-955A-C14FD034F29F}" dt="2020-09-07T22:22:48.632" v="18" actId="1076"/>
          <ac:picMkLst>
            <pc:docMk/>
            <pc:sldMk cId="2568505724" sldId="258"/>
            <ac:picMk id="5" creationId="{092928F8-E538-4196-B6FE-8E6ABD4255CA}"/>
          </ac:picMkLst>
        </pc:picChg>
        <pc:picChg chg="add mod">
          <ac:chgData name="Joseph Cormier" userId="260f1994eb51c2be" providerId="LiveId" clId="{4D1D58A0-7E2E-47F3-955A-C14FD034F29F}" dt="2020-09-07T22:23:26.975" v="23" actId="1076"/>
          <ac:picMkLst>
            <pc:docMk/>
            <pc:sldMk cId="2568505724" sldId="258"/>
            <ac:picMk id="7" creationId="{91C124E9-57BA-465A-89DB-B0C03F51D5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A367-D13E-4806-91E2-FB22DF872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AF2E6-12ED-40FB-B179-573D62183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61430-8C9A-4D37-B77D-137469C6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2E4E-C7C0-4F66-B1A7-659E5967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CBA3-CABB-48D7-8F01-FB6ACC0E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0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B1E4-CFE7-44D5-B366-88E2AEE1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11347-5AC7-4940-A374-4EF64441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CDBF-80E3-4925-9A00-7469BAA5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0FC1-73CA-4FFB-93E5-80415DAC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0728-19D9-4A33-9BA4-DC2027A9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10F83-3A03-44C5-817A-3AC4FB04A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934A9-3777-407C-801D-38D110CDD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1062-A3DB-4680-BE09-8BA8AF13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B0F0-CDEC-448B-828A-A19920B0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C485-7C61-49FA-A25A-E13D3360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1FE8-3D71-4EF7-ABF5-1472892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A580-F25A-4E69-BFB4-87D03B63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F93A-438E-4BC8-8A0C-F33008EF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1881-FE41-41BD-8E46-543FF6B0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1451-E817-49B3-960F-3C007B3D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38E9-9234-48B0-8F6A-6936549D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4C693-8777-4F90-8FD0-CCE8764F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3058-885B-4311-A5FA-AA89487B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8256-3C3E-4E61-856F-08DC109D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E604-3CDA-4FB6-B2C7-63208FE9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80D8-FA21-462A-ABA5-C1F211FD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5313-BFF5-4BE9-ACC5-0319D9389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34C5F-A089-4F87-947A-4C2042D0F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D1E5A-DCEE-4D98-A29C-3AAB0772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73F05-BB60-43CE-AFBA-B5C062E9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FCFC2-C764-4C53-99A9-83B8FEA1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4337-ED3D-41AA-A41E-DCBE67BA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36212-A55F-43ED-A588-20CA9C8CB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7C9D-BA86-4BBA-BDE1-F62B98FB6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76ED9-02FC-49CC-A7A6-447F04B85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E4887-0B11-4AA1-A538-5A2AA8288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262E6-AE70-4677-BEA7-CDD764DB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58429-3231-4908-9F1B-88F8F0F9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6EBDA-DD5F-48C5-B1D6-AB8FD7C2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A60E-19BE-4E65-B970-B2F011F1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658BB-A5A9-4CA4-B343-4F8F19E8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78AD8-6F42-4FC0-8E24-DD52C930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B17B7-DC22-45D1-95CC-6F568E1D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445D6-79D1-44DA-A2E4-9E1E322E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C5CEE-46B9-4F0B-B8BE-DB6E8462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C048E-8628-496C-8DA6-54E463A1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2081-BA28-40EE-890A-540E8716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0EDA-2689-44E2-B650-C3CEB9C4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A48BF-A7D2-4477-94CB-E698A1341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6DD4-EA15-4CE4-8149-21F15057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895B-6021-40E2-80CB-260F1FCF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3AB7A-2507-4A39-8AE0-22D01708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0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EE3F-E744-440C-BBB1-A88DBB87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00D47-223F-427C-A54A-5261A3A63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7A437-9615-4006-AF5B-56CF4B916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39F60-11E2-4DBE-9636-F8F992BE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64B57-695C-4DAB-ABC0-2878F9AF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319-444B-4938-A1A4-764D642E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7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997B0-FDCF-48BB-9D1F-86774276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28A5D-67AE-47B3-84EF-055CBD49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74A1-F7BF-4D90-9EC4-72F512CF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1C37-E376-4F56-91C1-50174A74B5C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D25A-6C1B-43B5-908A-46470163D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7BCC-ECE6-4378-A82E-9CCD24DA9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DF99-3042-4697-B392-AAD0C6B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4E48-8AFF-423D-A4F1-4586663C0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0D534-6A17-4A26-8D97-13CFE8EB3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9A3CBB-5229-49AE-A482-45A89348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sz="1800" b="1" i="0" u="none" strike="noStrike" baseline="0" dirty="0">
                <a:latin typeface="Arial-Bold"/>
              </a:rPr>
            </a:br>
            <a:r>
              <a:rPr lang="en-US" sz="1800" b="1" i="0" u="none" strike="noStrike" baseline="0" dirty="0">
                <a:latin typeface="Arial-Bold"/>
              </a:rPr>
              <a:t>Validation of the SIMON Model for Vehicle Handling</a:t>
            </a:r>
            <a:br>
              <a:rPr lang="en-US" sz="1800" b="1" i="0" u="none" strike="noStrike" baseline="0" dirty="0">
                <a:latin typeface="Arial-Bold"/>
              </a:rPr>
            </a:br>
            <a:r>
              <a:rPr lang="en-US" sz="1800" b="1" i="0" u="none" strike="noStrike" baseline="0" dirty="0">
                <a:latin typeface="Arial-Bold"/>
              </a:rPr>
              <a:t>and Collision Simulation . Comparison of Results with</a:t>
            </a:r>
            <a:br>
              <a:rPr lang="en-US" sz="1800" b="1" i="0" u="none" strike="noStrike" baseline="0" dirty="0">
                <a:latin typeface="Arial-Bold"/>
              </a:rPr>
            </a:br>
            <a:r>
              <a:rPr lang="en-US" sz="1800" b="1" i="0" u="none" strike="noStrike" baseline="0" dirty="0">
                <a:latin typeface="Arial-Bold"/>
              </a:rPr>
              <a:t>Experiments and Other Models</a:t>
            </a:r>
            <a:br>
              <a:rPr lang="en-US" sz="1800" b="1" i="0" u="none" strike="noStrike" baseline="0" dirty="0">
                <a:latin typeface="Arial-Bold"/>
              </a:rPr>
            </a:br>
            <a:br>
              <a:rPr lang="en-US" sz="1800" b="1" i="0" u="none" strike="noStrike" baseline="0" dirty="0">
                <a:latin typeface="Arial-Bold"/>
              </a:rPr>
            </a:br>
            <a:r>
              <a:rPr lang="en-US" sz="1800" b="1" i="0" u="none" strike="noStrike" baseline="0" dirty="0">
                <a:latin typeface="Arial-Bold"/>
              </a:rPr>
              <a:t>Terry D. Day</a:t>
            </a:r>
            <a:br>
              <a:rPr lang="en-US" sz="1800" b="1" i="0" u="none" strike="noStrike" baseline="0" dirty="0">
                <a:latin typeface="Arial-Bold"/>
              </a:rPr>
            </a:br>
            <a:br>
              <a:rPr lang="en-US" sz="1800" b="1" i="0" u="none" strike="noStrike" baseline="0" dirty="0">
                <a:latin typeface="Arial-Bold"/>
              </a:rPr>
            </a:br>
            <a:r>
              <a:rPr lang="en-US" sz="1800" b="0" i="0" u="none" strike="noStrike" baseline="0" dirty="0">
                <a:latin typeface="Arial" panose="020B0604020202020204" pitchFamily="34" charset="0"/>
              </a:rPr>
              <a:t>Engineering Dynamics Corporation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C391C-B3A6-46AB-9CB4-08DF1DCB3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0" u="none" strike="noStrike" baseline="0" dirty="0">
                <a:latin typeface="Arial-Bold"/>
              </a:rPr>
              <a:t>2004-01-1207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9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2928F8-E538-4196-B6FE-8E6ABD425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654" y="399894"/>
            <a:ext cx="5150115" cy="605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124E9-57BA-465A-89DB-B0C03F51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1" y="1437912"/>
            <a:ext cx="6348687" cy="37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0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Arial-Bold</vt:lpstr>
      <vt:lpstr>Calibri</vt:lpstr>
      <vt:lpstr>Calibri Light</vt:lpstr>
      <vt:lpstr>Office Theme</vt:lpstr>
      <vt:lpstr>PowerPoint Presentation</vt:lpstr>
      <vt:lpstr> Validation of the SIMON Model for Vehicle Handling and Collision Simulation . Comparison of Results with Experiments and Other Models  Terry D. Day  Engineering Dynamics Corporation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Cormier</dc:creator>
  <cp:lastModifiedBy>Joseph Cormier</cp:lastModifiedBy>
  <cp:revision>1</cp:revision>
  <dcterms:created xsi:type="dcterms:W3CDTF">2020-09-07T22:20:58Z</dcterms:created>
  <dcterms:modified xsi:type="dcterms:W3CDTF">2020-09-07T22:23:30Z</dcterms:modified>
</cp:coreProperties>
</file>