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813F427-3B0D-4770-8BFD-5972947A807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01EF0E-C3EE-423F-9AFB-C0AFA9CA2F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9F3A768-63F3-4DFC-8929-68DAC29448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7C3128-EF5F-4E16-A980-C51B30A3C5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E35920D-1C84-42DC-8ABF-D4D31306B7A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187EE2-B499-4DE4-9414-4FF5280276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PC Crash – 15 mph Steer Comparison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Original PC Crash Model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Pycrash CG height = 2 ft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387720" y="273960"/>
            <a:ext cx="6714000" cy="647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PC Crash – 30 mph Steer Comparison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Original PC Crash Model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Pycrash CG height = 2 ft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0400" y="1645920"/>
            <a:ext cx="5893200" cy="32918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896080" y="1833480"/>
            <a:ext cx="5991120" cy="319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126480" y="182880"/>
            <a:ext cx="6628680" cy="64152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-91440" y="366120"/>
            <a:ext cx="6135840" cy="5943240"/>
          </a:xfrm>
          <a:prstGeom prst="rect">
            <a:avLst/>
          </a:prstGeom>
          <a:ln>
            <a:noFill/>
          </a:ln>
        </p:spPr>
      </p:pic>
      <p:sp>
        <p:nvSpPr>
          <p:cNvPr id="146" name="TextShape 1"/>
          <p:cNvSpPr txBox="1"/>
          <p:nvPr/>
        </p:nvSpPr>
        <p:spPr>
          <a:xfrm>
            <a:off x="2011680" y="182880"/>
            <a:ext cx="3017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Slip angles don’t bottom out like PC Crash, but forces saturate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291840" y="454320"/>
            <a:ext cx="5932800" cy="60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16640" y="271440"/>
            <a:ext cx="6558480" cy="64036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2352600" y="1386000"/>
            <a:ext cx="7486200" cy="4086000"/>
          </a:xfrm>
          <a:prstGeom prst="rect">
            <a:avLst/>
          </a:prstGeom>
          <a:ln>
            <a:noFill/>
          </a:ln>
        </p:spPr>
      </p:pic>
      <p:sp>
        <p:nvSpPr>
          <p:cNvPr id="126" name="TextShape 1"/>
          <p:cNvSpPr txBox="1"/>
          <p:nvPr/>
        </p:nvSpPr>
        <p:spPr>
          <a:xfrm>
            <a:off x="55800" y="60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Inputs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23720" y="1463040"/>
            <a:ext cx="5794200" cy="32652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852160" y="1645920"/>
            <a:ext cx="6035040" cy="326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90600" y="548640"/>
            <a:ext cx="5644440" cy="5489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6110280" y="731520"/>
            <a:ext cx="5502600" cy="53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702520" y="3240"/>
            <a:ext cx="68022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531880" y="3240"/>
            <a:ext cx="71434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PC Crash – 15 mph Steer Comparison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PC Crash – No CG Height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Pycrash CG height = 0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400800" y="1554480"/>
            <a:ext cx="5917320" cy="32036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82880" y="1371600"/>
            <a:ext cx="6035400" cy="347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82880" y="914400"/>
            <a:ext cx="5508720" cy="52902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828400" y="548640"/>
            <a:ext cx="6363720" cy="60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LibreOffice/6.0.7.3$Linux_X86_64 LibreOffice_project/00m0$Build-3</Application>
  <Words>90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2020-10-03T14:17:04Z</dcterms:created>
  <dc:creator>Joe Cormier</dc:creator>
  <dc:description/>
  <dc:language>en-US</dc:language>
  <cp:lastModifiedBy/>
  <dcterms:modified xsi:type="dcterms:W3CDTF">2020-10-12T22:40:30Z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