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319" r:id="rId3"/>
    <p:sldId id="303" r:id="rId4"/>
    <p:sldId id="330" r:id="rId5"/>
    <p:sldId id="285" r:id="rId6"/>
    <p:sldId id="329" r:id="rId7"/>
    <p:sldId id="332" r:id="rId8"/>
    <p:sldId id="342" r:id="rId9"/>
    <p:sldId id="333" r:id="rId10"/>
    <p:sldId id="318" r:id="rId11"/>
    <p:sldId id="305" r:id="rId12"/>
    <p:sldId id="306" r:id="rId13"/>
    <p:sldId id="270" r:id="rId14"/>
    <p:sldId id="275" r:id="rId15"/>
    <p:sldId id="272" r:id="rId16"/>
    <p:sldId id="273" r:id="rId17"/>
    <p:sldId id="338" r:id="rId18"/>
    <p:sldId id="341" r:id="rId19"/>
    <p:sldId id="336" r:id="rId20"/>
    <p:sldId id="335" r:id="rId21"/>
    <p:sldId id="334" r:id="rId22"/>
    <p:sldId id="34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A476F6-A7B8-9641-AFDC-0B8DD13F0F2B}">
          <p14:sldIdLst>
            <p14:sldId id="256"/>
            <p14:sldId id="319"/>
            <p14:sldId id="303"/>
            <p14:sldId id="330"/>
            <p14:sldId id="285"/>
            <p14:sldId id="329"/>
            <p14:sldId id="332"/>
            <p14:sldId id="342"/>
            <p14:sldId id="333"/>
            <p14:sldId id="318"/>
            <p14:sldId id="305"/>
            <p14:sldId id="306"/>
            <p14:sldId id="270"/>
            <p14:sldId id="275"/>
            <p14:sldId id="272"/>
            <p14:sldId id="273"/>
            <p14:sldId id="338"/>
            <p14:sldId id="341"/>
            <p14:sldId id="336"/>
            <p14:sldId id="335"/>
            <p14:sldId id="334"/>
            <p14:sldId id="34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A600"/>
    <a:srgbClr val="BCA519"/>
    <a:srgbClr val="D8BE20"/>
    <a:srgbClr val="FFE610"/>
    <a:srgbClr val="FF1D75"/>
    <a:srgbClr val="5DE7F0"/>
    <a:srgbClr val="E41F27"/>
    <a:srgbClr val="FFD710"/>
    <a:srgbClr val="FF53C6"/>
    <a:srgbClr val="79E7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98A204-9A52-8D43-B2A2-5112ED019F7B}" v="14414" dt="2018-09-24T17:20:43.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91" autoAdjust="0"/>
    <p:restoredTop sz="83055" autoAdjust="0"/>
  </p:normalViewPr>
  <p:slideViewPr>
    <p:cSldViewPr>
      <p:cViewPr varScale="1">
        <p:scale>
          <a:sx n="126" d="100"/>
          <a:sy n="126" d="100"/>
        </p:scale>
        <p:origin x="912" y="184"/>
      </p:cViewPr>
      <p:guideLst>
        <p:guide orient="horz" pos="2160"/>
        <p:guide pos="2880"/>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39" Type="http://schemas.microsoft.com/office/2016/11/relationships/changesInfo" Target="changesInfos/changesInfo1.xml"/><Relationship Id="rId40"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Bentley" userId="dcabe8db5c3771c1" providerId="LiveId" clId="{AC56548B-8058-9647-B0AC-3E0CFFC360F8}"/>
    <pc:docChg chg="custSel addSld delSld modSld sldOrd modSection">
      <pc:chgData name="Jeff Bentley" userId="dcabe8db5c3771c1" providerId="LiveId" clId="{AC56548B-8058-9647-B0AC-3E0CFFC360F8}" dt="2018-09-12T05:47:13.958" v="3209" actId="20577"/>
      <pc:docMkLst>
        <pc:docMk/>
      </pc:docMkLst>
    </pc:docChg>
  </pc:docChgLst>
  <pc:docChgLst>
    <pc:chgData name="Jeff Bentley" userId="dcabe8db5c3771c1" providerId="LiveId" clId="{5D98A204-9A52-8D43-B2A2-5112ED019F7B}"/>
    <pc:docChg chg="undo redo custSel addSld delSld modSld sldOrd modSection">
      <pc:chgData name="Jeff Bentley" userId="dcabe8db5c3771c1" providerId="LiveId" clId="{5D98A204-9A52-8D43-B2A2-5112ED019F7B}" dt="2018-09-24T17:20:43.699" v="14389" actId="20577"/>
      <pc:docMkLst>
        <pc:docMk/>
      </pc:docMkLst>
      <pc:sldChg chg="modSp">
        <pc:chgData name="Jeff Bentley" userId="dcabe8db5c3771c1" providerId="LiveId" clId="{5D98A204-9A52-8D43-B2A2-5112ED019F7B}" dt="2018-09-22T03:34:24.294" v="32" actId="20577"/>
        <pc:sldMkLst>
          <pc:docMk/>
          <pc:sldMk cId="0" sldId="256"/>
        </pc:sldMkLst>
        <pc:spChg chg="mod">
          <ac:chgData name="Jeff Bentley" userId="dcabe8db5c3771c1" providerId="LiveId" clId="{5D98A204-9A52-8D43-B2A2-5112ED019F7B}" dt="2018-09-22T03:34:24.294" v="32" actId="20577"/>
          <ac:spMkLst>
            <pc:docMk/>
            <pc:sldMk cId="0" sldId="256"/>
            <ac:spMk id="4" creationId="{00000000-0000-0000-0000-000000000000}"/>
          </ac:spMkLst>
        </pc:spChg>
      </pc:sldChg>
      <pc:sldChg chg="addSp delSp modSp add ord modAnim modNotesTx">
        <pc:chgData name="Jeff Bentley" userId="dcabe8db5c3771c1" providerId="LiveId" clId="{5D98A204-9A52-8D43-B2A2-5112ED019F7B}" dt="2018-09-24T05:28:39.872" v="13126"/>
        <pc:sldMkLst>
          <pc:docMk/>
          <pc:sldMk cId="1697949202" sldId="265"/>
        </pc:sldMkLst>
        <pc:spChg chg="add del mod">
          <ac:chgData name="Jeff Bentley" userId="dcabe8db5c3771c1" providerId="LiveId" clId="{5D98A204-9A52-8D43-B2A2-5112ED019F7B}" dt="2018-09-24T03:54:42.188" v="8157" actId="478"/>
          <ac:spMkLst>
            <pc:docMk/>
            <pc:sldMk cId="1697949202" sldId="265"/>
            <ac:spMk id="3" creationId="{3AFAC78A-FDEC-464A-A9DE-649A6C895025}"/>
          </ac:spMkLst>
        </pc:spChg>
        <pc:spChg chg="del">
          <ac:chgData name="Jeff Bentley" userId="dcabe8db5c3771c1" providerId="LiveId" clId="{5D98A204-9A52-8D43-B2A2-5112ED019F7B}" dt="2018-09-24T05:27:15.083" v="13103" actId="478"/>
          <ac:spMkLst>
            <pc:docMk/>
            <pc:sldMk cId="1697949202" sldId="265"/>
            <ac:spMk id="5" creationId="{00000000-0000-0000-0000-000000000000}"/>
          </ac:spMkLst>
        </pc:spChg>
        <pc:spChg chg="del mod">
          <ac:chgData name="Jeff Bentley" userId="dcabe8db5c3771c1" providerId="LiveId" clId="{5D98A204-9A52-8D43-B2A2-5112ED019F7B}" dt="2018-09-24T03:54:38.655" v="8154" actId="478"/>
          <ac:spMkLst>
            <pc:docMk/>
            <pc:sldMk cId="1697949202" sldId="265"/>
            <ac:spMk id="6" creationId="{00000000-0000-0000-0000-000000000000}"/>
          </ac:spMkLst>
        </pc:spChg>
        <pc:spChg chg="add del mod">
          <ac:chgData name="Jeff Bentley" userId="dcabe8db5c3771c1" providerId="LiveId" clId="{5D98A204-9A52-8D43-B2A2-5112ED019F7B}" dt="2018-09-24T03:54:40.721" v="8156" actId="478"/>
          <ac:spMkLst>
            <pc:docMk/>
            <pc:sldMk cId="1697949202" sldId="265"/>
            <ac:spMk id="7" creationId="{ED220868-ABEF-FF43-8EAA-897B211F4064}"/>
          </ac:spMkLst>
        </pc:spChg>
        <pc:spChg chg="add del">
          <ac:chgData name="Jeff Bentley" userId="dcabe8db5c3771c1" providerId="LiveId" clId="{5D98A204-9A52-8D43-B2A2-5112ED019F7B}" dt="2018-09-24T03:54:46.350" v="8159" actId="478"/>
          <ac:spMkLst>
            <pc:docMk/>
            <pc:sldMk cId="1697949202" sldId="265"/>
            <ac:spMk id="8" creationId="{5659ACE0-3CB3-BB44-8E3A-7FFD2C4A8570}"/>
          </ac:spMkLst>
        </pc:spChg>
        <pc:spChg chg="add">
          <ac:chgData name="Jeff Bentley" userId="dcabe8db5c3771c1" providerId="LiveId" clId="{5D98A204-9A52-8D43-B2A2-5112ED019F7B}" dt="2018-09-24T05:28:39.872" v="13126"/>
          <ac:spMkLst>
            <pc:docMk/>
            <pc:sldMk cId="1697949202" sldId="265"/>
            <ac:spMk id="13" creationId="{1678FE9D-AA48-754C-9020-1783C9F54D21}"/>
          </ac:spMkLst>
        </pc:spChg>
        <pc:spChg chg="del mod">
          <ac:chgData name="Jeff Bentley" userId="dcabe8db5c3771c1" providerId="LiveId" clId="{5D98A204-9A52-8D43-B2A2-5112ED019F7B}" dt="2018-09-24T03:54:36.479" v="8153" actId="478"/>
          <ac:spMkLst>
            <pc:docMk/>
            <pc:sldMk cId="1697949202" sldId="265"/>
            <ac:spMk id="115715" creationId="{00000000-0000-0000-0000-000000000000}"/>
          </ac:spMkLst>
        </pc:spChg>
        <pc:picChg chg="add mod">
          <ac:chgData name="Jeff Bentley" userId="dcabe8db5c3771c1" providerId="LiveId" clId="{5D98A204-9A52-8D43-B2A2-5112ED019F7B}" dt="2018-09-24T03:55:42.390" v="8166" actId="1036"/>
          <ac:picMkLst>
            <pc:docMk/>
            <pc:sldMk cId="1697949202" sldId="265"/>
            <ac:picMk id="9" creationId="{32030923-5D02-E344-90B0-CC2F8C508B62}"/>
          </ac:picMkLst>
        </pc:picChg>
        <pc:picChg chg="add mod">
          <ac:chgData name="Jeff Bentley" userId="dcabe8db5c3771c1" providerId="LiveId" clId="{5D98A204-9A52-8D43-B2A2-5112ED019F7B}" dt="2018-09-24T03:56:28.986" v="8178" actId="1038"/>
          <ac:picMkLst>
            <pc:docMk/>
            <pc:sldMk cId="1697949202" sldId="265"/>
            <ac:picMk id="11" creationId="{FF53565A-485C-1747-B41F-F7E00F5EB6FF}"/>
          </ac:picMkLst>
        </pc:picChg>
        <pc:picChg chg="add mod">
          <ac:chgData name="Jeff Bentley" userId="dcabe8db5c3771c1" providerId="LiveId" clId="{5D98A204-9A52-8D43-B2A2-5112ED019F7B}" dt="2018-09-24T03:56:28.986" v="8178" actId="1038"/>
          <ac:picMkLst>
            <pc:docMk/>
            <pc:sldMk cId="1697949202" sldId="265"/>
            <ac:picMk id="12" creationId="{4A65FDE0-CB3E-0742-9DFB-D25117D71768}"/>
          </ac:picMkLst>
        </pc:picChg>
      </pc:sldChg>
      <pc:sldChg chg="addSp delSp modSp add">
        <pc:chgData name="Jeff Bentley" userId="dcabe8db5c3771c1" providerId="LiveId" clId="{5D98A204-9A52-8D43-B2A2-5112ED019F7B}" dt="2018-09-24T05:29:05.823" v="13136"/>
        <pc:sldMkLst>
          <pc:docMk/>
          <pc:sldMk cId="1623665777" sldId="270"/>
        </pc:sldMkLst>
        <pc:spChg chg="mod">
          <ac:chgData name="Jeff Bentley" userId="dcabe8db5c3771c1" providerId="LiveId" clId="{5D98A204-9A52-8D43-B2A2-5112ED019F7B}" dt="2018-09-24T02:00:25.132" v="5837" actId="207"/>
          <ac:spMkLst>
            <pc:docMk/>
            <pc:sldMk cId="1623665777" sldId="270"/>
            <ac:spMk id="3" creationId="{00000000-0000-0000-0000-000000000000}"/>
          </ac:spMkLst>
        </pc:spChg>
        <pc:spChg chg="del">
          <ac:chgData name="Jeff Bentley" userId="dcabe8db5c3771c1" providerId="LiveId" clId="{5D98A204-9A52-8D43-B2A2-5112ED019F7B}" dt="2018-09-24T05:27:45.037" v="13113" actId="478"/>
          <ac:spMkLst>
            <pc:docMk/>
            <pc:sldMk cId="1623665777" sldId="270"/>
            <ac:spMk id="5" creationId="{00000000-0000-0000-0000-000000000000}"/>
          </ac:spMkLst>
        </pc:spChg>
        <pc:spChg chg="add">
          <ac:chgData name="Jeff Bentley" userId="dcabe8db5c3771c1" providerId="LiveId" clId="{5D98A204-9A52-8D43-B2A2-5112ED019F7B}" dt="2018-09-24T05:29:05.823" v="13136"/>
          <ac:spMkLst>
            <pc:docMk/>
            <pc:sldMk cId="1623665777" sldId="270"/>
            <ac:spMk id="6" creationId="{D5B7EAC6-E5D0-DD4E-A0AE-9F64E23B8D39}"/>
          </ac:spMkLst>
        </pc:spChg>
      </pc:sldChg>
      <pc:sldChg chg="addSp delSp modSp add ord modTransition">
        <pc:chgData name="Jeff Bentley" userId="dcabe8db5c3771c1" providerId="LiveId" clId="{5D98A204-9A52-8D43-B2A2-5112ED019F7B}" dt="2018-09-24T05:30:55.182" v="13251"/>
        <pc:sldMkLst>
          <pc:docMk/>
          <pc:sldMk cId="1822932456" sldId="271"/>
        </pc:sldMkLst>
        <pc:spChg chg="mod">
          <ac:chgData name="Jeff Bentley" userId="dcabe8db5c3771c1" providerId="LiveId" clId="{5D98A204-9A52-8D43-B2A2-5112ED019F7B}" dt="2018-09-24T05:28:12.836" v="13120" actId="13926"/>
          <ac:spMkLst>
            <pc:docMk/>
            <pc:sldMk cId="1822932456" sldId="271"/>
            <ac:spMk id="3" creationId="{00000000-0000-0000-0000-000000000000}"/>
          </ac:spMkLst>
        </pc:spChg>
        <pc:spChg chg="del">
          <ac:chgData name="Jeff Bentley" userId="dcabe8db5c3771c1" providerId="LiveId" clId="{5D98A204-9A52-8D43-B2A2-5112ED019F7B}" dt="2018-09-24T05:27:54.168" v="13117" actId="478"/>
          <ac:spMkLst>
            <pc:docMk/>
            <pc:sldMk cId="1822932456" sldId="271"/>
            <ac:spMk id="5" creationId="{00000000-0000-0000-0000-000000000000}"/>
          </ac:spMkLst>
        </pc:spChg>
        <pc:spChg chg="add">
          <ac:chgData name="Jeff Bentley" userId="dcabe8db5c3771c1" providerId="LiveId" clId="{5D98A204-9A52-8D43-B2A2-5112ED019F7B}" dt="2018-09-24T05:29:13.669" v="13140"/>
          <ac:spMkLst>
            <pc:docMk/>
            <pc:sldMk cId="1822932456" sldId="271"/>
            <ac:spMk id="6" creationId="{3B90AB39-DDD8-5946-B61C-4EC501B9AB6B}"/>
          </ac:spMkLst>
        </pc:spChg>
      </pc:sldChg>
      <pc:sldChg chg="addSp delSp add">
        <pc:chgData name="Jeff Bentley" userId="dcabe8db5c3771c1" providerId="LiveId" clId="{5D98A204-9A52-8D43-B2A2-5112ED019F7B}" dt="2018-09-24T05:29:10.100" v="13138"/>
        <pc:sldMkLst>
          <pc:docMk/>
          <pc:sldMk cId="187369095" sldId="272"/>
        </pc:sldMkLst>
        <pc:spChg chg="del">
          <ac:chgData name="Jeff Bentley" userId="dcabe8db5c3771c1" providerId="LiveId" clId="{5D98A204-9A52-8D43-B2A2-5112ED019F7B}" dt="2018-09-24T05:27:48.670" v="13115" actId="478"/>
          <ac:spMkLst>
            <pc:docMk/>
            <pc:sldMk cId="187369095" sldId="272"/>
            <ac:spMk id="5" creationId="{00000000-0000-0000-0000-000000000000}"/>
          </ac:spMkLst>
        </pc:spChg>
        <pc:spChg chg="add">
          <ac:chgData name="Jeff Bentley" userId="dcabe8db5c3771c1" providerId="LiveId" clId="{5D98A204-9A52-8D43-B2A2-5112ED019F7B}" dt="2018-09-24T05:29:10.100" v="13138"/>
          <ac:spMkLst>
            <pc:docMk/>
            <pc:sldMk cId="187369095" sldId="272"/>
            <ac:spMk id="6" creationId="{1B8362CB-0F33-3C49-A94A-CFE54A73FB37}"/>
          </ac:spMkLst>
        </pc:spChg>
      </pc:sldChg>
      <pc:sldChg chg="addSp delSp modSp add">
        <pc:chgData name="Jeff Bentley" userId="dcabe8db5c3771c1" providerId="LiveId" clId="{5D98A204-9A52-8D43-B2A2-5112ED019F7B}" dt="2018-09-24T05:30:47.347" v="13250" actId="255"/>
        <pc:sldMkLst>
          <pc:docMk/>
          <pc:sldMk cId="1506377157" sldId="273"/>
        </pc:sldMkLst>
        <pc:spChg chg="mod">
          <ac:chgData name="Jeff Bentley" userId="dcabe8db5c3771c1" providerId="LiveId" clId="{5D98A204-9A52-8D43-B2A2-5112ED019F7B}" dt="2018-09-24T05:30:47.347" v="13250" actId="255"/>
          <ac:spMkLst>
            <pc:docMk/>
            <pc:sldMk cId="1506377157" sldId="273"/>
            <ac:spMk id="3" creationId="{00000000-0000-0000-0000-000000000000}"/>
          </ac:spMkLst>
        </pc:spChg>
        <pc:spChg chg="del">
          <ac:chgData name="Jeff Bentley" userId="dcabe8db5c3771c1" providerId="LiveId" clId="{5D98A204-9A52-8D43-B2A2-5112ED019F7B}" dt="2018-09-24T05:27:52.388" v="13116" actId="478"/>
          <ac:spMkLst>
            <pc:docMk/>
            <pc:sldMk cId="1506377157" sldId="273"/>
            <ac:spMk id="5" creationId="{00000000-0000-0000-0000-000000000000}"/>
          </ac:spMkLst>
        </pc:spChg>
        <pc:spChg chg="add">
          <ac:chgData name="Jeff Bentley" userId="dcabe8db5c3771c1" providerId="LiveId" clId="{5D98A204-9A52-8D43-B2A2-5112ED019F7B}" dt="2018-09-24T05:29:12.046" v="13139"/>
          <ac:spMkLst>
            <pc:docMk/>
            <pc:sldMk cId="1506377157" sldId="273"/>
            <ac:spMk id="6" creationId="{020E4C27-366C-2841-B24D-02AB37ED5234}"/>
          </ac:spMkLst>
        </pc:spChg>
      </pc:sldChg>
      <pc:sldChg chg="addSp delSp add">
        <pc:chgData name="Jeff Bentley" userId="dcabe8db5c3771c1" providerId="LiveId" clId="{5D98A204-9A52-8D43-B2A2-5112ED019F7B}" dt="2018-09-24T05:29:07.985" v="13137"/>
        <pc:sldMkLst>
          <pc:docMk/>
          <pc:sldMk cId="2396891347" sldId="275"/>
        </pc:sldMkLst>
        <pc:spChg chg="del">
          <ac:chgData name="Jeff Bentley" userId="dcabe8db5c3771c1" providerId="LiveId" clId="{5D98A204-9A52-8D43-B2A2-5112ED019F7B}" dt="2018-09-24T05:27:46.875" v="13114" actId="478"/>
          <ac:spMkLst>
            <pc:docMk/>
            <pc:sldMk cId="2396891347" sldId="275"/>
            <ac:spMk id="5" creationId="{00000000-0000-0000-0000-000000000000}"/>
          </ac:spMkLst>
        </pc:spChg>
        <pc:spChg chg="add">
          <ac:chgData name="Jeff Bentley" userId="dcabe8db5c3771c1" providerId="LiveId" clId="{5D98A204-9A52-8D43-B2A2-5112ED019F7B}" dt="2018-09-24T05:29:07.985" v="13137"/>
          <ac:spMkLst>
            <pc:docMk/>
            <pc:sldMk cId="2396891347" sldId="275"/>
            <ac:spMk id="6" creationId="{C8F4FF34-9C01-E544-9C54-765F6B13469E}"/>
          </ac:spMkLst>
        </pc:spChg>
      </pc:sldChg>
      <pc:sldChg chg="addSp delSp add">
        <pc:chgData name="Jeff Bentley" userId="dcabe8db5c3771c1" providerId="LiveId" clId="{5D98A204-9A52-8D43-B2A2-5112ED019F7B}" dt="2018-09-24T05:29:22.850" v="13144"/>
        <pc:sldMkLst>
          <pc:docMk/>
          <pc:sldMk cId="604507280" sldId="276"/>
        </pc:sldMkLst>
        <pc:spChg chg="del">
          <ac:chgData name="Jeff Bentley" userId="dcabe8db5c3771c1" providerId="LiveId" clId="{5D98A204-9A52-8D43-B2A2-5112ED019F7B}" dt="2018-09-24T05:29:22.534" v="13143" actId="478"/>
          <ac:spMkLst>
            <pc:docMk/>
            <pc:sldMk cId="604507280" sldId="276"/>
            <ac:spMk id="4" creationId="{00000000-0000-0000-0000-000000000000}"/>
          </ac:spMkLst>
        </pc:spChg>
        <pc:spChg chg="add">
          <ac:chgData name="Jeff Bentley" userId="dcabe8db5c3771c1" providerId="LiveId" clId="{5D98A204-9A52-8D43-B2A2-5112ED019F7B}" dt="2018-09-24T05:29:22.850" v="13144"/>
          <ac:spMkLst>
            <pc:docMk/>
            <pc:sldMk cId="604507280" sldId="276"/>
            <ac:spMk id="5" creationId="{E1D6BCF5-10CE-6243-B9E7-AD506E3395A0}"/>
          </ac:spMkLst>
        </pc:spChg>
      </pc:sldChg>
      <pc:sldChg chg="addSp delSp modSp ord modAnim modNotesTx">
        <pc:chgData name="Jeff Bentley" userId="dcabe8db5c3771c1" providerId="LiveId" clId="{5D98A204-9A52-8D43-B2A2-5112ED019F7B}" dt="2018-09-24T17:05:40.163" v="13335" actId="20577"/>
        <pc:sldMkLst>
          <pc:docMk/>
          <pc:sldMk cId="0" sldId="285"/>
        </pc:sldMkLst>
        <pc:spChg chg="mod">
          <ac:chgData name="Jeff Bentley" userId="dcabe8db5c3771c1" providerId="LiveId" clId="{5D98A204-9A52-8D43-B2A2-5112ED019F7B}" dt="2018-09-24T01:56:29.256" v="5475" actId="20577"/>
          <ac:spMkLst>
            <pc:docMk/>
            <pc:sldMk cId="0" sldId="285"/>
            <ac:spMk id="6" creationId="{00000000-0000-0000-0000-000000000000}"/>
          </ac:spMkLst>
        </pc:spChg>
        <pc:spChg chg="del">
          <ac:chgData name="Jeff Bentley" userId="dcabe8db5c3771c1" providerId="LiveId" clId="{5D98A204-9A52-8D43-B2A2-5112ED019F7B}" dt="2018-09-24T05:27:20.825" v="13105" actId="478"/>
          <ac:spMkLst>
            <pc:docMk/>
            <pc:sldMk cId="0" sldId="285"/>
            <ac:spMk id="8" creationId="{00000000-0000-0000-0000-000000000000}"/>
          </ac:spMkLst>
        </pc:spChg>
        <pc:spChg chg="add">
          <ac:chgData name="Jeff Bentley" userId="dcabe8db5c3771c1" providerId="LiveId" clId="{5D98A204-9A52-8D43-B2A2-5112ED019F7B}" dt="2018-09-24T05:28:44.734" v="13128"/>
          <ac:spMkLst>
            <pc:docMk/>
            <pc:sldMk cId="0" sldId="285"/>
            <ac:spMk id="9" creationId="{643B4EF2-79BD-4146-92E7-7677BF1DA48B}"/>
          </ac:spMkLst>
        </pc:spChg>
        <pc:spChg chg="mod">
          <ac:chgData name="Jeff Bentley" userId="dcabe8db5c3771c1" providerId="LiveId" clId="{5D98A204-9A52-8D43-B2A2-5112ED019F7B}" dt="2018-09-24T17:05:40.163" v="13335" actId="20577"/>
          <ac:spMkLst>
            <pc:docMk/>
            <pc:sldMk cId="0" sldId="285"/>
            <ac:spMk id="107523" creationId="{00000000-0000-0000-0000-000000000000}"/>
          </ac:spMkLst>
        </pc:spChg>
        <pc:picChg chg="add mod">
          <ac:chgData name="Jeff Bentley" userId="dcabe8db5c3771c1" providerId="LiveId" clId="{5D98A204-9A52-8D43-B2A2-5112ED019F7B}" dt="2018-09-24T02:17:07.071" v="6632" actId="1076"/>
          <ac:picMkLst>
            <pc:docMk/>
            <pc:sldMk cId="0" sldId="285"/>
            <ac:picMk id="3" creationId="{BA0D7178-B59B-DE4E-A7D5-23A318DAA8DC}"/>
          </ac:picMkLst>
        </pc:picChg>
        <pc:picChg chg="add mod modCrop">
          <ac:chgData name="Jeff Bentley" userId="dcabe8db5c3771c1" providerId="LiveId" clId="{5D98A204-9A52-8D43-B2A2-5112ED019F7B}" dt="2018-09-24T02:17:09.282" v="6633" actId="1076"/>
          <ac:picMkLst>
            <pc:docMk/>
            <pc:sldMk cId="0" sldId="285"/>
            <ac:picMk id="5" creationId="{EC6A9C55-6B03-ED42-A163-0C59868AC818}"/>
          </ac:picMkLst>
        </pc:picChg>
      </pc:sldChg>
      <pc:sldChg chg="addSp delSp modSp modAnim modNotesTx">
        <pc:chgData name="Jeff Bentley" userId="dcabe8db5c3771c1" providerId="LiveId" clId="{5D98A204-9A52-8D43-B2A2-5112ED019F7B}" dt="2018-09-24T05:23:20.946" v="12827"/>
        <pc:sldMkLst>
          <pc:docMk/>
          <pc:sldMk cId="0" sldId="302"/>
        </pc:sldMkLst>
        <pc:spChg chg="mod">
          <ac:chgData name="Jeff Bentley" userId="dcabe8db5c3771c1" providerId="LiveId" clId="{5D98A204-9A52-8D43-B2A2-5112ED019F7B}" dt="2018-09-22T19:08:21.346" v="1628" actId="1076"/>
          <ac:spMkLst>
            <pc:docMk/>
            <pc:sldMk cId="0" sldId="302"/>
            <ac:spMk id="2" creationId="{00000000-0000-0000-0000-000000000000}"/>
          </ac:spMkLst>
        </pc:spChg>
        <pc:spChg chg="del mod">
          <ac:chgData name="Jeff Bentley" userId="dcabe8db5c3771c1" providerId="LiveId" clId="{5D98A204-9A52-8D43-B2A2-5112ED019F7B}" dt="2018-09-22T18:38:03.969" v="616" actId="478"/>
          <ac:spMkLst>
            <pc:docMk/>
            <pc:sldMk cId="0" sldId="302"/>
            <ac:spMk id="3" creationId="{00000000-0000-0000-0000-000000000000}"/>
          </ac:spMkLst>
        </pc:spChg>
        <pc:spChg chg="add mod">
          <ac:chgData name="Jeff Bentley" userId="dcabe8db5c3771c1" providerId="LiveId" clId="{5D98A204-9A52-8D43-B2A2-5112ED019F7B}" dt="2018-09-22T19:02:14.811" v="1578" actId="208"/>
          <ac:spMkLst>
            <pc:docMk/>
            <pc:sldMk cId="0" sldId="302"/>
            <ac:spMk id="4" creationId="{663657E4-5069-464F-A3BC-6D0E3BD43396}"/>
          </ac:spMkLst>
        </pc:spChg>
        <pc:spChg chg="mod">
          <ac:chgData name="Jeff Bentley" userId="dcabe8db5c3771c1" providerId="LiveId" clId="{5D98A204-9A52-8D43-B2A2-5112ED019F7B}" dt="2018-09-22T03:59:25.476" v="591" actId="20577"/>
          <ac:spMkLst>
            <pc:docMk/>
            <pc:sldMk cId="0" sldId="302"/>
            <ac:spMk id="5" creationId="{00000000-0000-0000-0000-000000000000}"/>
          </ac:spMkLst>
        </pc:spChg>
        <pc:spChg chg="add mod">
          <ac:chgData name="Jeff Bentley" userId="dcabe8db5c3771c1" providerId="LiveId" clId="{5D98A204-9A52-8D43-B2A2-5112ED019F7B}" dt="2018-09-22T19:01:39.605" v="1571" actId="1076"/>
          <ac:spMkLst>
            <pc:docMk/>
            <pc:sldMk cId="0" sldId="302"/>
            <ac:spMk id="8" creationId="{944147EF-A4F3-F64B-BD94-55B6194E96E2}"/>
          </ac:spMkLst>
        </pc:spChg>
        <pc:spChg chg="add mod">
          <ac:chgData name="Jeff Bentley" userId="dcabe8db5c3771c1" providerId="LiveId" clId="{5D98A204-9A52-8D43-B2A2-5112ED019F7B}" dt="2018-09-22T19:01:36.116" v="1570" actId="1076"/>
          <ac:spMkLst>
            <pc:docMk/>
            <pc:sldMk cId="0" sldId="302"/>
            <ac:spMk id="9" creationId="{8873B4EF-BA27-B84D-8441-DFE2CBA4804D}"/>
          </ac:spMkLst>
        </pc:spChg>
        <pc:spChg chg="add mod">
          <ac:chgData name="Jeff Bentley" userId="dcabe8db5c3771c1" providerId="LiveId" clId="{5D98A204-9A52-8D43-B2A2-5112ED019F7B}" dt="2018-09-22T19:14:07.374" v="1739" actId="1076"/>
          <ac:spMkLst>
            <pc:docMk/>
            <pc:sldMk cId="0" sldId="302"/>
            <ac:spMk id="10" creationId="{853E4B5E-DAF8-2846-A3E4-886BF3EEBDDD}"/>
          </ac:spMkLst>
        </pc:spChg>
        <pc:spChg chg="add mod">
          <ac:chgData name="Jeff Bentley" userId="dcabe8db5c3771c1" providerId="LiveId" clId="{5D98A204-9A52-8D43-B2A2-5112ED019F7B}" dt="2018-09-22T19:16:44.456" v="1769" actId="1035"/>
          <ac:spMkLst>
            <pc:docMk/>
            <pc:sldMk cId="0" sldId="302"/>
            <ac:spMk id="11" creationId="{21CE1408-BDF4-404C-AF37-BB40186DEAD0}"/>
          </ac:spMkLst>
        </pc:spChg>
        <pc:spChg chg="add del mod">
          <ac:chgData name="Jeff Bentley" userId="dcabe8db5c3771c1" providerId="LiveId" clId="{5D98A204-9A52-8D43-B2A2-5112ED019F7B}" dt="2018-09-22T19:05:00.795" v="1606" actId="478"/>
          <ac:spMkLst>
            <pc:docMk/>
            <pc:sldMk cId="0" sldId="302"/>
            <ac:spMk id="12" creationId="{5762098A-91A6-F644-8117-F9422E22FCC3}"/>
          </ac:spMkLst>
        </pc:spChg>
        <pc:spChg chg="add del mod">
          <ac:chgData name="Jeff Bentley" userId="dcabe8db5c3771c1" providerId="LiveId" clId="{5D98A204-9A52-8D43-B2A2-5112ED019F7B}" dt="2018-09-22T19:07:53.437" v="1619" actId="478"/>
          <ac:spMkLst>
            <pc:docMk/>
            <pc:sldMk cId="0" sldId="302"/>
            <ac:spMk id="13" creationId="{969505D4-53DE-D145-B86D-9F5484F0CA54}"/>
          </ac:spMkLst>
        </pc:spChg>
        <pc:spChg chg="add mod">
          <ac:chgData name="Jeff Bentley" userId="dcabe8db5c3771c1" providerId="LiveId" clId="{5D98A204-9A52-8D43-B2A2-5112ED019F7B}" dt="2018-09-22T19:11:19.939" v="1683" actId="14100"/>
          <ac:spMkLst>
            <pc:docMk/>
            <pc:sldMk cId="0" sldId="302"/>
            <ac:spMk id="14" creationId="{69381AF5-6F67-0B4F-8D1A-85CE4F6F7383}"/>
          </ac:spMkLst>
        </pc:spChg>
        <pc:spChg chg="add mod">
          <ac:chgData name="Jeff Bentley" userId="dcabe8db5c3771c1" providerId="LiveId" clId="{5D98A204-9A52-8D43-B2A2-5112ED019F7B}" dt="2018-09-22T19:11:37.018" v="1687" actId="14100"/>
          <ac:spMkLst>
            <pc:docMk/>
            <pc:sldMk cId="0" sldId="302"/>
            <ac:spMk id="15" creationId="{B0C4C88C-50F6-D243-80AD-DD86AA20EF9D}"/>
          </ac:spMkLst>
        </pc:spChg>
        <pc:spChg chg="add mod">
          <ac:chgData name="Jeff Bentley" userId="dcabe8db5c3771c1" providerId="LiveId" clId="{5D98A204-9A52-8D43-B2A2-5112ED019F7B}" dt="2018-09-22T19:13:18.533" v="1723" actId="14100"/>
          <ac:spMkLst>
            <pc:docMk/>
            <pc:sldMk cId="0" sldId="302"/>
            <ac:spMk id="16" creationId="{20C383D9-19AC-B44E-BCCA-2789EBCB7137}"/>
          </ac:spMkLst>
        </pc:spChg>
        <pc:spChg chg="add mod">
          <ac:chgData name="Jeff Bentley" userId="dcabe8db5c3771c1" providerId="LiveId" clId="{5D98A204-9A52-8D43-B2A2-5112ED019F7B}" dt="2018-09-22T19:13:29.491" v="1727" actId="1076"/>
          <ac:spMkLst>
            <pc:docMk/>
            <pc:sldMk cId="0" sldId="302"/>
            <ac:spMk id="17" creationId="{5CA4B87A-D580-A942-9422-BB395DD4DD94}"/>
          </ac:spMkLst>
        </pc:spChg>
        <pc:spChg chg="add mod">
          <ac:chgData name="Jeff Bentley" userId="dcabe8db5c3771c1" providerId="LiveId" clId="{5D98A204-9A52-8D43-B2A2-5112ED019F7B}" dt="2018-09-22T19:13:36.755" v="1729" actId="14100"/>
          <ac:spMkLst>
            <pc:docMk/>
            <pc:sldMk cId="0" sldId="302"/>
            <ac:spMk id="18" creationId="{C485FC92-56F2-ED4B-BEB0-B8993BEB7117}"/>
          </ac:spMkLst>
        </pc:spChg>
        <pc:spChg chg="add mod">
          <ac:chgData name="Jeff Bentley" userId="dcabe8db5c3771c1" providerId="LiveId" clId="{5D98A204-9A52-8D43-B2A2-5112ED019F7B}" dt="2018-09-22T19:14:32.967" v="1746" actId="1076"/>
          <ac:spMkLst>
            <pc:docMk/>
            <pc:sldMk cId="0" sldId="302"/>
            <ac:spMk id="19" creationId="{C2E781E7-512B-9141-8364-4CC5B9E94DD0}"/>
          </ac:spMkLst>
        </pc:spChg>
        <pc:spChg chg="add mod">
          <ac:chgData name="Jeff Bentley" userId="dcabe8db5c3771c1" providerId="LiveId" clId="{5D98A204-9A52-8D43-B2A2-5112ED019F7B}" dt="2018-09-22T19:15:28.463" v="1761" actId="1076"/>
          <ac:spMkLst>
            <pc:docMk/>
            <pc:sldMk cId="0" sldId="302"/>
            <ac:spMk id="20" creationId="{F3A4CD36-735F-F34A-ACCA-5F7EC37C5C54}"/>
          </ac:spMkLst>
        </pc:spChg>
        <pc:spChg chg="add mod">
          <ac:chgData name="Jeff Bentley" userId="dcabe8db5c3771c1" providerId="LiveId" clId="{5D98A204-9A52-8D43-B2A2-5112ED019F7B}" dt="2018-09-22T19:15:01.225" v="1755" actId="14100"/>
          <ac:spMkLst>
            <pc:docMk/>
            <pc:sldMk cId="0" sldId="302"/>
            <ac:spMk id="21" creationId="{5D473F45-E8EA-A643-9215-FEAFBD813F55}"/>
          </ac:spMkLst>
        </pc:spChg>
        <pc:spChg chg="add mod">
          <ac:chgData name="Jeff Bentley" userId="dcabe8db5c3771c1" providerId="LiveId" clId="{5D98A204-9A52-8D43-B2A2-5112ED019F7B}" dt="2018-09-22T19:15:04.083" v="1756" actId="1076"/>
          <ac:spMkLst>
            <pc:docMk/>
            <pc:sldMk cId="0" sldId="302"/>
            <ac:spMk id="22" creationId="{A7F91C6E-6EF3-074E-8820-BC1291FEB40F}"/>
          </ac:spMkLst>
        </pc:spChg>
        <pc:spChg chg="add mod">
          <ac:chgData name="Jeff Bentley" userId="dcabe8db5c3771c1" providerId="LiveId" clId="{5D98A204-9A52-8D43-B2A2-5112ED019F7B}" dt="2018-09-22T19:14:54.653" v="1752" actId="1076"/>
          <ac:spMkLst>
            <pc:docMk/>
            <pc:sldMk cId="0" sldId="302"/>
            <ac:spMk id="23" creationId="{7EE124A8-6904-CD41-BE4A-44719CBEFAF7}"/>
          </ac:spMkLst>
        </pc:spChg>
        <pc:spChg chg="add mod">
          <ac:chgData name="Jeff Bentley" userId="dcabe8db5c3771c1" providerId="LiveId" clId="{5D98A204-9A52-8D43-B2A2-5112ED019F7B}" dt="2018-09-22T19:14:56.398" v="1753" actId="1076"/>
          <ac:spMkLst>
            <pc:docMk/>
            <pc:sldMk cId="0" sldId="302"/>
            <ac:spMk id="24" creationId="{81AB4079-0CCF-5941-A64F-652F70661CDE}"/>
          </ac:spMkLst>
        </pc:spChg>
        <pc:cxnChg chg="add del mod">
          <ac:chgData name="Jeff Bentley" userId="dcabe8db5c3771c1" providerId="LiveId" clId="{5D98A204-9A52-8D43-B2A2-5112ED019F7B}" dt="2018-09-22T18:48:04.451" v="1294" actId="478"/>
          <ac:cxnSpMkLst>
            <pc:docMk/>
            <pc:sldMk cId="0" sldId="302"/>
            <ac:cxnSpMk id="7" creationId="{BAF232E4-10AD-514C-9C81-E97EC948B281}"/>
          </ac:cxnSpMkLst>
        </pc:cxnChg>
      </pc:sldChg>
      <pc:sldChg chg="addSp delSp ord modNotesTx">
        <pc:chgData name="Jeff Bentley" userId="dcabe8db5c3771c1" providerId="LiveId" clId="{5D98A204-9A52-8D43-B2A2-5112ED019F7B}" dt="2018-09-24T05:28:31.265" v="13124"/>
        <pc:sldMkLst>
          <pc:docMk/>
          <pc:sldMk cId="0" sldId="303"/>
        </pc:sldMkLst>
        <pc:spChg chg="del">
          <ac:chgData name="Jeff Bentley" userId="dcabe8db5c3771c1" providerId="LiveId" clId="{5D98A204-9A52-8D43-B2A2-5112ED019F7B}" dt="2018-09-24T05:27:07.738" v="13101" actId="478"/>
          <ac:spMkLst>
            <pc:docMk/>
            <pc:sldMk cId="0" sldId="303"/>
            <ac:spMk id="5" creationId="{00000000-0000-0000-0000-000000000000}"/>
          </ac:spMkLst>
        </pc:spChg>
        <pc:spChg chg="add del">
          <ac:chgData name="Jeff Bentley" userId="dcabe8db5c3771c1" providerId="LiveId" clId="{5D98A204-9A52-8D43-B2A2-5112ED019F7B}" dt="2018-09-24T05:28:30.228" v="13123" actId="478"/>
          <ac:spMkLst>
            <pc:docMk/>
            <pc:sldMk cId="0" sldId="303"/>
            <ac:spMk id="6" creationId="{14EA50F5-329C-6241-B0E5-F08E2000AD4F}"/>
          </ac:spMkLst>
        </pc:spChg>
        <pc:spChg chg="add">
          <ac:chgData name="Jeff Bentley" userId="dcabe8db5c3771c1" providerId="LiveId" clId="{5D98A204-9A52-8D43-B2A2-5112ED019F7B}" dt="2018-09-24T05:28:31.265" v="13124"/>
          <ac:spMkLst>
            <pc:docMk/>
            <pc:sldMk cId="0" sldId="303"/>
            <ac:spMk id="7" creationId="{DFB256D3-18A2-4B4A-9387-A7A0F4585982}"/>
          </ac:spMkLst>
        </pc:spChg>
      </pc:sldChg>
      <pc:sldChg chg="modSp del ord modAnim modNotesTx">
        <pc:chgData name="Jeff Bentley" userId="dcabe8db5c3771c1" providerId="LiveId" clId="{5D98A204-9A52-8D43-B2A2-5112ED019F7B}" dt="2018-09-24T04:14:42.753" v="9076" actId="2696"/>
        <pc:sldMkLst>
          <pc:docMk/>
          <pc:sldMk cId="0" sldId="304"/>
        </pc:sldMkLst>
        <pc:spChg chg="mod">
          <ac:chgData name="Jeff Bentley" userId="dcabe8db5c3771c1" providerId="LiveId" clId="{5D98A204-9A52-8D43-B2A2-5112ED019F7B}" dt="2018-09-24T01:57:13.068" v="5541" actId="20577"/>
          <ac:spMkLst>
            <pc:docMk/>
            <pc:sldMk cId="0" sldId="304"/>
            <ac:spMk id="2" creationId="{00000000-0000-0000-0000-000000000000}"/>
          </ac:spMkLst>
        </pc:spChg>
        <pc:spChg chg="mod">
          <ac:chgData name="Jeff Bentley" userId="dcabe8db5c3771c1" providerId="LiveId" clId="{5D98A204-9A52-8D43-B2A2-5112ED019F7B}" dt="2018-09-24T02:18:40.437" v="6704" actId="255"/>
          <ac:spMkLst>
            <pc:docMk/>
            <pc:sldMk cId="0" sldId="304"/>
            <ac:spMk id="3" creationId="{00000000-0000-0000-0000-000000000000}"/>
          </ac:spMkLst>
        </pc:spChg>
      </pc:sldChg>
      <pc:sldChg chg="addSp delSp modSp">
        <pc:chgData name="Jeff Bentley" userId="dcabe8db5c3771c1" providerId="LiveId" clId="{5D98A204-9A52-8D43-B2A2-5112ED019F7B}" dt="2018-09-24T05:29:00.113" v="13134"/>
        <pc:sldMkLst>
          <pc:docMk/>
          <pc:sldMk cId="0" sldId="305"/>
        </pc:sldMkLst>
        <pc:spChg chg="mod">
          <ac:chgData name="Jeff Bentley" userId="dcabe8db5c3771c1" providerId="LiveId" clId="{5D98A204-9A52-8D43-B2A2-5112ED019F7B}" dt="2018-09-24T04:59:34.993" v="12826" actId="179"/>
          <ac:spMkLst>
            <pc:docMk/>
            <pc:sldMk cId="0" sldId="305"/>
            <ac:spMk id="3" creationId="{00000000-0000-0000-0000-000000000000}"/>
          </ac:spMkLst>
        </pc:spChg>
        <pc:spChg chg="del">
          <ac:chgData name="Jeff Bentley" userId="dcabe8db5c3771c1" providerId="LiveId" clId="{5D98A204-9A52-8D43-B2A2-5112ED019F7B}" dt="2018-09-24T05:27:40.193" v="13111" actId="478"/>
          <ac:spMkLst>
            <pc:docMk/>
            <pc:sldMk cId="0" sldId="305"/>
            <ac:spMk id="5" creationId="{00000000-0000-0000-0000-000000000000}"/>
          </ac:spMkLst>
        </pc:spChg>
        <pc:spChg chg="add">
          <ac:chgData name="Jeff Bentley" userId="dcabe8db5c3771c1" providerId="LiveId" clId="{5D98A204-9A52-8D43-B2A2-5112ED019F7B}" dt="2018-09-24T05:29:00.113" v="13134"/>
          <ac:spMkLst>
            <pc:docMk/>
            <pc:sldMk cId="0" sldId="305"/>
            <ac:spMk id="6" creationId="{0C5CDF65-BACF-774C-B88B-274C37632B22}"/>
          </ac:spMkLst>
        </pc:spChg>
      </pc:sldChg>
      <pc:sldChg chg="addSp delSp modSp">
        <pc:chgData name="Jeff Bentley" userId="dcabe8db5c3771c1" providerId="LiveId" clId="{5D98A204-9A52-8D43-B2A2-5112ED019F7B}" dt="2018-09-24T05:29:01.664" v="13135"/>
        <pc:sldMkLst>
          <pc:docMk/>
          <pc:sldMk cId="0" sldId="306"/>
        </pc:sldMkLst>
        <pc:spChg chg="mod">
          <ac:chgData name="Jeff Bentley" userId="dcabe8db5c3771c1" providerId="LiveId" clId="{5D98A204-9A52-8D43-B2A2-5112ED019F7B}" dt="2018-09-24T05:26:21.165" v="13097" actId="20577"/>
          <ac:spMkLst>
            <pc:docMk/>
            <pc:sldMk cId="0" sldId="306"/>
            <ac:spMk id="3" creationId="{00000000-0000-0000-0000-000000000000}"/>
          </ac:spMkLst>
        </pc:spChg>
        <pc:spChg chg="del">
          <ac:chgData name="Jeff Bentley" userId="dcabe8db5c3771c1" providerId="LiveId" clId="{5D98A204-9A52-8D43-B2A2-5112ED019F7B}" dt="2018-09-24T05:27:43.246" v="13112" actId="478"/>
          <ac:spMkLst>
            <pc:docMk/>
            <pc:sldMk cId="0" sldId="306"/>
            <ac:spMk id="5" creationId="{00000000-0000-0000-0000-000000000000}"/>
          </ac:spMkLst>
        </pc:spChg>
        <pc:spChg chg="add">
          <ac:chgData name="Jeff Bentley" userId="dcabe8db5c3771c1" providerId="LiveId" clId="{5D98A204-9A52-8D43-B2A2-5112ED019F7B}" dt="2018-09-24T05:29:01.664" v="13135"/>
          <ac:spMkLst>
            <pc:docMk/>
            <pc:sldMk cId="0" sldId="306"/>
            <ac:spMk id="6" creationId="{628205CA-8345-4941-9E37-EBDD52C86A1F}"/>
          </ac:spMkLst>
        </pc:spChg>
      </pc:sldChg>
      <pc:sldChg chg="addSp delSp modSp ord modNotesTx">
        <pc:chgData name="Jeff Bentley" userId="dcabe8db5c3771c1" providerId="LiveId" clId="{5D98A204-9A52-8D43-B2A2-5112ED019F7B}" dt="2018-09-24T05:28:58.342" v="13133"/>
        <pc:sldMkLst>
          <pc:docMk/>
          <pc:sldMk cId="1247861919" sldId="318"/>
        </pc:sldMkLst>
        <pc:spChg chg="mod">
          <ac:chgData name="Jeff Bentley" userId="dcabe8db5c3771c1" providerId="LiveId" clId="{5D98A204-9A52-8D43-B2A2-5112ED019F7B}" dt="2018-09-24T04:43:27.425" v="11897" actId="20577"/>
          <ac:spMkLst>
            <pc:docMk/>
            <pc:sldMk cId="1247861919" sldId="318"/>
            <ac:spMk id="2" creationId="{00000000-0000-0000-0000-000000000000}"/>
          </ac:spMkLst>
        </pc:spChg>
        <pc:spChg chg="del">
          <ac:chgData name="Jeff Bentley" userId="dcabe8db5c3771c1" providerId="LiveId" clId="{5D98A204-9A52-8D43-B2A2-5112ED019F7B}" dt="2018-09-24T05:27:35.460" v="13110" actId="478"/>
          <ac:spMkLst>
            <pc:docMk/>
            <pc:sldMk cId="1247861919" sldId="318"/>
            <ac:spMk id="4" creationId="{00000000-0000-0000-0000-000000000000}"/>
          </ac:spMkLst>
        </pc:spChg>
        <pc:spChg chg="add">
          <ac:chgData name="Jeff Bentley" userId="dcabe8db5c3771c1" providerId="LiveId" clId="{5D98A204-9A52-8D43-B2A2-5112ED019F7B}" dt="2018-09-24T05:28:58.342" v="13133"/>
          <ac:spMkLst>
            <pc:docMk/>
            <pc:sldMk cId="1247861919" sldId="318"/>
            <ac:spMk id="5" creationId="{B2E33BA5-B94D-C64F-BED1-9801807F8E0E}"/>
          </ac:spMkLst>
        </pc:spChg>
      </pc:sldChg>
      <pc:sldChg chg="addSp delSp add modNotesTx">
        <pc:chgData name="Jeff Bentley" userId="dcabe8db5c3771c1" providerId="LiveId" clId="{5D98A204-9A52-8D43-B2A2-5112ED019F7B}" dt="2018-09-24T05:27:01.571" v="13099"/>
        <pc:sldMkLst>
          <pc:docMk/>
          <pc:sldMk cId="3629118735" sldId="319"/>
        </pc:sldMkLst>
        <pc:spChg chg="del">
          <ac:chgData name="Jeff Bentley" userId="dcabe8db5c3771c1" providerId="LiveId" clId="{5D98A204-9A52-8D43-B2A2-5112ED019F7B}" dt="2018-09-24T05:27:00.663" v="13098" actId="478"/>
          <ac:spMkLst>
            <pc:docMk/>
            <pc:sldMk cId="3629118735" sldId="319"/>
            <ac:spMk id="5" creationId="{00000000-0000-0000-0000-000000000000}"/>
          </ac:spMkLst>
        </pc:spChg>
        <pc:spChg chg="add">
          <ac:chgData name="Jeff Bentley" userId="dcabe8db5c3771c1" providerId="LiveId" clId="{5D98A204-9A52-8D43-B2A2-5112ED019F7B}" dt="2018-09-24T05:27:01.571" v="13099"/>
          <ac:spMkLst>
            <pc:docMk/>
            <pc:sldMk cId="3629118735" sldId="319"/>
            <ac:spMk id="6" creationId="{9CAF3E9D-467E-F64C-9227-AA26D49A5A3B}"/>
          </ac:spMkLst>
        </pc:spChg>
      </pc:sldChg>
      <pc:sldChg chg="modSp add del ord modNotesTx">
        <pc:chgData name="Jeff Bentley" userId="dcabe8db5c3771c1" providerId="LiveId" clId="{5D98A204-9A52-8D43-B2A2-5112ED019F7B}" dt="2018-09-24T04:42:50.238" v="11880" actId="2696"/>
        <pc:sldMkLst>
          <pc:docMk/>
          <pc:sldMk cId="2028890318" sldId="321"/>
        </pc:sldMkLst>
        <pc:spChg chg="mod">
          <ac:chgData name="Jeff Bentley" userId="dcabe8db5c3771c1" providerId="LiveId" clId="{5D98A204-9A52-8D43-B2A2-5112ED019F7B}" dt="2018-09-22T22:41:45.180" v="2073" actId="20577"/>
          <ac:spMkLst>
            <pc:docMk/>
            <pc:sldMk cId="2028890318" sldId="321"/>
            <ac:spMk id="3" creationId="{00000000-0000-0000-0000-000000000000}"/>
          </ac:spMkLst>
        </pc:spChg>
      </pc:sldChg>
      <pc:sldChg chg="addSp delSp modSp add ord modAnim modNotesTx">
        <pc:chgData name="Jeff Bentley" userId="dcabe8db5c3771c1" providerId="LiveId" clId="{5D98A204-9A52-8D43-B2A2-5112ED019F7B}" dt="2018-09-24T05:28:21.522" v="13121"/>
        <pc:sldMkLst>
          <pc:docMk/>
          <pc:sldMk cId="682427861" sldId="322"/>
        </pc:sldMkLst>
        <pc:spChg chg="del mod">
          <ac:chgData name="Jeff Bentley" userId="dcabe8db5c3771c1" providerId="LiveId" clId="{5D98A204-9A52-8D43-B2A2-5112ED019F7B}" dt="2018-09-22T03:58:00.375" v="457"/>
          <ac:spMkLst>
            <pc:docMk/>
            <pc:sldMk cId="682427861" sldId="322"/>
            <ac:spMk id="3" creationId="{00000000-0000-0000-0000-000000000000}"/>
          </ac:spMkLst>
        </pc:spChg>
        <pc:spChg chg="del">
          <ac:chgData name="Jeff Bentley" userId="dcabe8db5c3771c1" providerId="LiveId" clId="{5D98A204-9A52-8D43-B2A2-5112ED019F7B}" dt="2018-09-24T05:27:04.641" v="13100" actId="478"/>
          <ac:spMkLst>
            <pc:docMk/>
            <pc:sldMk cId="682427861" sldId="322"/>
            <ac:spMk id="5" creationId="{00000000-0000-0000-0000-000000000000}"/>
          </ac:spMkLst>
        </pc:spChg>
        <pc:spChg chg="add">
          <ac:chgData name="Jeff Bentley" userId="dcabe8db5c3771c1" providerId="LiveId" clId="{5D98A204-9A52-8D43-B2A2-5112ED019F7B}" dt="2018-09-24T05:28:21.522" v="13121"/>
          <ac:spMkLst>
            <pc:docMk/>
            <pc:sldMk cId="682427861" sldId="322"/>
            <ac:spMk id="6" creationId="{C87DF392-4759-1345-B745-1BFAD5A3ABEC}"/>
          </ac:spMkLst>
        </pc:spChg>
        <pc:picChg chg="add mod">
          <ac:chgData name="Jeff Bentley" userId="dcabe8db5c3771c1" providerId="LiveId" clId="{5D98A204-9A52-8D43-B2A2-5112ED019F7B}" dt="2018-09-24T01:35:22.293" v="2216" actId="1076"/>
          <ac:picMkLst>
            <pc:docMk/>
            <pc:sldMk cId="682427861" sldId="322"/>
            <ac:picMk id="4" creationId="{0CB95177-A9A9-2448-A15F-87F79B5E3ADF}"/>
          </ac:picMkLst>
        </pc:picChg>
      </pc:sldChg>
      <pc:sldChg chg="addSp delSp modSp add">
        <pc:chgData name="Jeff Bentley" userId="dcabe8db5c3771c1" providerId="LiveId" clId="{5D98A204-9A52-8D43-B2A2-5112ED019F7B}" dt="2018-09-24T05:29:18.858" v="13142"/>
        <pc:sldMkLst>
          <pc:docMk/>
          <pc:sldMk cId="1747926336" sldId="323"/>
        </pc:sldMkLst>
        <pc:spChg chg="del">
          <ac:chgData name="Jeff Bentley" userId="dcabe8db5c3771c1" providerId="LiveId" clId="{5D98A204-9A52-8D43-B2A2-5112ED019F7B}" dt="2018-09-24T05:27:58.534" v="13119" actId="478"/>
          <ac:spMkLst>
            <pc:docMk/>
            <pc:sldMk cId="1747926336" sldId="323"/>
            <ac:spMk id="5" creationId="{00000000-0000-0000-0000-000000000000}"/>
          </ac:spMkLst>
        </pc:spChg>
        <pc:spChg chg="mod">
          <ac:chgData name="Jeff Bentley" userId="dcabe8db5c3771c1" providerId="LiveId" clId="{5D98A204-9A52-8D43-B2A2-5112ED019F7B}" dt="2018-09-22T03:58:30.138" v="487" actId="20577"/>
          <ac:spMkLst>
            <pc:docMk/>
            <pc:sldMk cId="1747926336" sldId="323"/>
            <ac:spMk id="6" creationId="{00000000-0000-0000-0000-000000000000}"/>
          </ac:spMkLst>
        </pc:spChg>
        <pc:spChg chg="add">
          <ac:chgData name="Jeff Bentley" userId="dcabe8db5c3771c1" providerId="LiveId" clId="{5D98A204-9A52-8D43-B2A2-5112ED019F7B}" dt="2018-09-24T05:29:18.858" v="13142"/>
          <ac:spMkLst>
            <pc:docMk/>
            <pc:sldMk cId="1747926336" sldId="323"/>
            <ac:spMk id="7" creationId="{363D2A70-1E2C-1940-981D-A67676279E5A}"/>
          </ac:spMkLst>
        </pc:spChg>
        <pc:spChg chg="mod">
          <ac:chgData name="Jeff Bentley" userId="dcabe8db5c3771c1" providerId="LiveId" clId="{5D98A204-9A52-8D43-B2A2-5112ED019F7B}" dt="2018-09-22T03:58:41.572" v="525" actId="13926"/>
          <ac:spMkLst>
            <pc:docMk/>
            <pc:sldMk cId="1747926336" sldId="323"/>
            <ac:spMk id="115715" creationId="{00000000-0000-0000-0000-000000000000}"/>
          </ac:spMkLst>
        </pc:spChg>
      </pc:sldChg>
      <pc:sldChg chg="addSp delSp modSp add">
        <pc:chgData name="Jeff Bentley" userId="dcabe8db5c3771c1" providerId="LiveId" clId="{5D98A204-9A52-8D43-B2A2-5112ED019F7B}" dt="2018-09-24T05:29:16.692" v="13141"/>
        <pc:sldMkLst>
          <pc:docMk/>
          <pc:sldMk cId="1087291973" sldId="324"/>
        </pc:sldMkLst>
        <pc:spChg chg="del">
          <ac:chgData name="Jeff Bentley" userId="dcabe8db5c3771c1" providerId="LiveId" clId="{5D98A204-9A52-8D43-B2A2-5112ED019F7B}" dt="2018-09-24T05:27:56.593" v="13118" actId="478"/>
          <ac:spMkLst>
            <pc:docMk/>
            <pc:sldMk cId="1087291973" sldId="324"/>
            <ac:spMk id="5" creationId="{00000000-0000-0000-0000-000000000000}"/>
          </ac:spMkLst>
        </pc:spChg>
        <pc:spChg chg="mod">
          <ac:chgData name="Jeff Bentley" userId="dcabe8db5c3771c1" providerId="LiveId" clId="{5D98A204-9A52-8D43-B2A2-5112ED019F7B}" dt="2018-09-22T03:59:38.066" v="603" actId="20577"/>
          <ac:spMkLst>
            <pc:docMk/>
            <pc:sldMk cId="1087291973" sldId="324"/>
            <ac:spMk id="6" creationId="{00000000-0000-0000-0000-000000000000}"/>
          </ac:spMkLst>
        </pc:spChg>
        <pc:spChg chg="add">
          <ac:chgData name="Jeff Bentley" userId="dcabe8db5c3771c1" providerId="LiveId" clId="{5D98A204-9A52-8D43-B2A2-5112ED019F7B}" dt="2018-09-24T05:29:16.692" v="13141"/>
          <ac:spMkLst>
            <pc:docMk/>
            <pc:sldMk cId="1087291973" sldId="324"/>
            <ac:spMk id="7" creationId="{7E8F41CF-CFA9-2149-989F-EA66E6E00C60}"/>
          </ac:spMkLst>
        </pc:spChg>
        <pc:spChg chg="mod">
          <ac:chgData name="Jeff Bentley" userId="dcabe8db5c3771c1" providerId="LiveId" clId="{5D98A204-9A52-8D43-B2A2-5112ED019F7B}" dt="2018-09-22T03:59:46.344" v="613" actId="13926"/>
          <ac:spMkLst>
            <pc:docMk/>
            <pc:sldMk cId="1087291973" sldId="324"/>
            <ac:spMk id="115715" creationId="{00000000-0000-0000-0000-000000000000}"/>
          </ac:spMkLst>
        </pc:spChg>
      </pc:sldChg>
      <pc:sldChg chg="add del">
        <pc:chgData name="Jeff Bentley" userId="dcabe8db5c3771c1" providerId="LiveId" clId="{5D98A204-9A52-8D43-B2A2-5112ED019F7B}" dt="2018-09-24T01:32:08.960" v="2095" actId="2696"/>
        <pc:sldMkLst>
          <pc:docMk/>
          <pc:sldMk cId="3290898282" sldId="325"/>
        </pc:sldMkLst>
      </pc:sldChg>
      <pc:sldChg chg="modSp add del ord">
        <pc:chgData name="Jeff Bentley" userId="dcabe8db5c3771c1" providerId="LiveId" clId="{5D98A204-9A52-8D43-B2A2-5112ED019F7B}" dt="2018-09-24T04:59:01.598" v="12771" actId="2696"/>
        <pc:sldMkLst>
          <pc:docMk/>
          <pc:sldMk cId="3945201902" sldId="326"/>
        </pc:sldMkLst>
        <pc:spChg chg="mod">
          <ac:chgData name="Jeff Bentley" userId="dcabe8db5c3771c1" providerId="LiveId" clId="{5D98A204-9A52-8D43-B2A2-5112ED019F7B}" dt="2018-09-22T18:49:34.533" v="1474" actId="20577"/>
          <ac:spMkLst>
            <pc:docMk/>
            <pc:sldMk cId="3945201902" sldId="326"/>
            <ac:spMk id="3" creationId="{00000000-0000-0000-0000-000000000000}"/>
          </ac:spMkLst>
        </pc:spChg>
      </pc:sldChg>
      <pc:sldChg chg="addSp delSp modSp add del addAnim delAnim modAnim modNotesTx">
        <pc:chgData name="Jeff Bentley" userId="dcabe8db5c3771c1" providerId="LiveId" clId="{5D98A204-9A52-8D43-B2A2-5112ED019F7B}" dt="2018-09-24T03:11:34.150" v="6852" actId="2696"/>
        <pc:sldMkLst>
          <pc:docMk/>
          <pc:sldMk cId="406354858" sldId="327"/>
        </pc:sldMkLst>
        <pc:spChg chg="add del mod">
          <ac:chgData name="Jeff Bentley" userId="dcabe8db5c3771c1" providerId="LiveId" clId="{5D98A204-9A52-8D43-B2A2-5112ED019F7B}" dt="2018-09-22T19:25:36.096" v="1857" actId="164"/>
          <ac:spMkLst>
            <pc:docMk/>
            <pc:sldMk cId="406354858" sldId="327"/>
            <ac:spMk id="4" creationId="{663657E4-5069-464F-A3BC-6D0E3BD43396}"/>
          </ac:spMkLst>
        </pc:spChg>
        <pc:spChg chg="add del mod">
          <ac:chgData name="Jeff Bentley" userId="dcabe8db5c3771c1" providerId="LiveId" clId="{5D98A204-9A52-8D43-B2A2-5112ED019F7B}" dt="2018-09-22T19:25:36.096" v="1857" actId="164"/>
          <ac:spMkLst>
            <pc:docMk/>
            <pc:sldMk cId="406354858" sldId="327"/>
            <ac:spMk id="8" creationId="{944147EF-A4F3-F64B-BD94-55B6194E96E2}"/>
          </ac:spMkLst>
        </pc:spChg>
        <pc:spChg chg="add del mod">
          <ac:chgData name="Jeff Bentley" userId="dcabe8db5c3771c1" providerId="LiveId" clId="{5D98A204-9A52-8D43-B2A2-5112ED019F7B}" dt="2018-09-22T19:25:36.096" v="1857" actId="164"/>
          <ac:spMkLst>
            <pc:docMk/>
            <pc:sldMk cId="406354858" sldId="327"/>
            <ac:spMk id="9" creationId="{8873B4EF-BA27-B84D-8441-DFE2CBA4804D}"/>
          </ac:spMkLst>
        </pc:spChg>
        <pc:spChg chg="add del mod">
          <ac:chgData name="Jeff Bentley" userId="dcabe8db5c3771c1" providerId="LiveId" clId="{5D98A204-9A52-8D43-B2A2-5112ED019F7B}" dt="2018-09-22T19:25:36.096" v="1857" actId="164"/>
          <ac:spMkLst>
            <pc:docMk/>
            <pc:sldMk cId="406354858" sldId="327"/>
            <ac:spMk id="10" creationId="{853E4B5E-DAF8-2846-A3E4-886BF3EEBDDD}"/>
          </ac:spMkLst>
        </pc:spChg>
        <pc:spChg chg="add del mod">
          <ac:chgData name="Jeff Bentley" userId="dcabe8db5c3771c1" providerId="LiveId" clId="{5D98A204-9A52-8D43-B2A2-5112ED019F7B}" dt="2018-09-22T19:25:36.096" v="1857" actId="164"/>
          <ac:spMkLst>
            <pc:docMk/>
            <pc:sldMk cId="406354858" sldId="327"/>
            <ac:spMk id="11" creationId="{21CE1408-BDF4-404C-AF37-BB40186DEAD0}"/>
          </ac:spMkLst>
        </pc:spChg>
        <pc:spChg chg="add del">
          <ac:chgData name="Jeff Bentley" userId="dcabe8db5c3771c1" providerId="LiveId" clId="{5D98A204-9A52-8D43-B2A2-5112ED019F7B}" dt="2018-09-22T19:23:33.652" v="1784" actId="478"/>
          <ac:spMkLst>
            <pc:docMk/>
            <pc:sldMk cId="406354858" sldId="327"/>
            <ac:spMk id="14" creationId="{69381AF5-6F67-0B4F-8D1A-85CE4F6F7383}"/>
          </ac:spMkLst>
        </pc:spChg>
        <pc:spChg chg="add del">
          <ac:chgData name="Jeff Bentley" userId="dcabe8db5c3771c1" providerId="LiveId" clId="{5D98A204-9A52-8D43-B2A2-5112ED019F7B}" dt="2018-09-22T19:23:39.211" v="1791" actId="478"/>
          <ac:spMkLst>
            <pc:docMk/>
            <pc:sldMk cId="406354858" sldId="327"/>
            <ac:spMk id="15" creationId="{B0C4C88C-50F6-D243-80AD-DD86AA20EF9D}"/>
          </ac:spMkLst>
        </pc:spChg>
        <pc:spChg chg="add del">
          <ac:chgData name="Jeff Bentley" userId="dcabe8db5c3771c1" providerId="LiveId" clId="{5D98A204-9A52-8D43-B2A2-5112ED019F7B}" dt="2018-09-22T19:23:37.121" v="1788" actId="478"/>
          <ac:spMkLst>
            <pc:docMk/>
            <pc:sldMk cId="406354858" sldId="327"/>
            <ac:spMk id="16" creationId="{20C383D9-19AC-B44E-BCCA-2789EBCB7137}"/>
          </ac:spMkLst>
        </pc:spChg>
        <pc:spChg chg="add del">
          <ac:chgData name="Jeff Bentley" userId="dcabe8db5c3771c1" providerId="LiveId" clId="{5D98A204-9A52-8D43-B2A2-5112ED019F7B}" dt="2018-09-22T19:23:37.940" v="1789" actId="478"/>
          <ac:spMkLst>
            <pc:docMk/>
            <pc:sldMk cId="406354858" sldId="327"/>
            <ac:spMk id="17" creationId="{5CA4B87A-D580-A942-9422-BB395DD4DD94}"/>
          </ac:spMkLst>
        </pc:spChg>
        <pc:spChg chg="add del">
          <ac:chgData name="Jeff Bentley" userId="dcabe8db5c3771c1" providerId="LiveId" clId="{5D98A204-9A52-8D43-B2A2-5112ED019F7B}" dt="2018-09-22T19:23:36.163" v="1787" actId="478"/>
          <ac:spMkLst>
            <pc:docMk/>
            <pc:sldMk cId="406354858" sldId="327"/>
            <ac:spMk id="18" creationId="{C485FC92-56F2-ED4B-BEB0-B8993BEB7117}"/>
          </ac:spMkLst>
        </pc:spChg>
        <pc:spChg chg="add del">
          <ac:chgData name="Jeff Bentley" userId="dcabe8db5c3771c1" providerId="LiveId" clId="{5D98A204-9A52-8D43-B2A2-5112ED019F7B}" dt="2018-09-22T19:23:41.796" v="1793" actId="478"/>
          <ac:spMkLst>
            <pc:docMk/>
            <pc:sldMk cId="406354858" sldId="327"/>
            <ac:spMk id="19" creationId="{C2E781E7-512B-9141-8364-4CC5B9E94DD0}"/>
          </ac:spMkLst>
        </pc:spChg>
        <pc:spChg chg="add del">
          <ac:chgData name="Jeff Bentley" userId="dcabe8db5c3771c1" providerId="LiveId" clId="{5D98A204-9A52-8D43-B2A2-5112ED019F7B}" dt="2018-09-22T19:23:35.539" v="1786" actId="478"/>
          <ac:spMkLst>
            <pc:docMk/>
            <pc:sldMk cId="406354858" sldId="327"/>
            <ac:spMk id="20" creationId="{F3A4CD36-735F-F34A-ACCA-5F7EC37C5C54}"/>
          </ac:spMkLst>
        </pc:spChg>
        <pc:spChg chg="add del">
          <ac:chgData name="Jeff Bentley" userId="dcabe8db5c3771c1" providerId="LiveId" clId="{5D98A204-9A52-8D43-B2A2-5112ED019F7B}" dt="2018-09-22T19:23:38.970" v="1790" actId="478"/>
          <ac:spMkLst>
            <pc:docMk/>
            <pc:sldMk cId="406354858" sldId="327"/>
            <ac:spMk id="21" creationId="{5D473F45-E8EA-A643-9215-FEAFBD813F55}"/>
          </ac:spMkLst>
        </pc:spChg>
        <pc:spChg chg="add del">
          <ac:chgData name="Jeff Bentley" userId="dcabe8db5c3771c1" providerId="LiveId" clId="{5D98A204-9A52-8D43-B2A2-5112ED019F7B}" dt="2018-09-22T19:23:32.777" v="1783" actId="478"/>
          <ac:spMkLst>
            <pc:docMk/>
            <pc:sldMk cId="406354858" sldId="327"/>
            <ac:spMk id="22" creationId="{A7F91C6E-6EF3-074E-8820-BC1291FEB40F}"/>
          </ac:spMkLst>
        </pc:spChg>
        <pc:spChg chg="add del">
          <ac:chgData name="Jeff Bentley" userId="dcabe8db5c3771c1" providerId="LiveId" clId="{5D98A204-9A52-8D43-B2A2-5112ED019F7B}" dt="2018-09-22T19:23:34.461" v="1785" actId="478"/>
          <ac:spMkLst>
            <pc:docMk/>
            <pc:sldMk cId="406354858" sldId="327"/>
            <ac:spMk id="23" creationId="{7EE124A8-6904-CD41-BE4A-44719CBEFAF7}"/>
          </ac:spMkLst>
        </pc:spChg>
        <pc:spChg chg="add del">
          <ac:chgData name="Jeff Bentley" userId="dcabe8db5c3771c1" providerId="LiveId" clId="{5D98A204-9A52-8D43-B2A2-5112ED019F7B}" dt="2018-09-22T19:23:40.738" v="1792" actId="478"/>
          <ac:spMkLst>
            <pc:docMk/>
            <pc:sldMk cId="406354858" sldId="327"/>
            <ac:spMk id="24" creationId="{81AB4079-0CCF-5941-A64F-652F70661CDE}"/>
          </ac:spMkLst>
        </pc:spChg>
        <pc:spChg chg="mod">
          <ac:chgData name="Jeff Bentley" userId="dcabe8db5c3771c1" providerId="LiveId" clId="{5D98A204-9A52-8D43-B2A2-5112ED019F7B}" dt="2018-09-22T22:39:07.523" v="1938" actId="207"/>
          <ac:spMkLst>
            <pc:docMk/>
            <pc:sldMk cId="406354858" sldId="327"/>
            <ac:spMk id="26" creationId="{150FDFCA-328E-F546-870C-183CFD04CB58}"/>
          </ac:spMkLst>
        </pc:spChg>
        <pc:spChg chg="mod">
          <ac:chgData name="Jeff Bentley" userId="dcabe8db5c3771c1" providerId="LiveId" clId="{5D98A204-9A52-8D43-B2A2-5112ED019F7B}" dt="2018-09-22T22:38:47.528" v="1932" actId="207"/>
          <ac:spMkLst>
            <pc:docMk/>
            <pc:sldMk cId="406354858" sldId="327"/>
            <ac:spMk id="27" creationId="{8B4831C3-ABC0-2A40-9084-A0304D1546F0}"/>
          </ac:spMkLst>
        </pc:spChg>
        <pc:spChg chg="mod">
          <ac:chgData name="Jeff Bentley" userId="dcabe8db5c3771c1" providerId="LiveId" clId="{5D98A204-9A52-8D43-B2A2-5112ED019F7B}" dt="2018-09-22T22:39:14.934" v="1947" actId="1036"/>
          <ac:spMkLst>
            <pc:docMk/>
            <pc:sldMk cId="406354858" sldId="327"/>
            <ac:spMk id="30" creationId="{AC8DBE5F-28D2-F047-8C82-7D470C53DF21}"/>
          </ac:spMkLst>
        </pc:spChg>
        <pc:grpChg chg="add mod">
          <ac:chgData name="Jeff Bentley" userId="dcabe8db5c3771c1" providerId="LiveId" clId="{5D98A204-9A52-8D43-B2A2-5112ED019F7B}" dt="2018-09-22T19:26:36.576" v="1868" actId="1076"/>
          <ac:grpSpMkLst>
            <pc:docMk/>
            <pc:sldMk cId="406354858" sldId="327"/>
            <ac:grpSpMk id="3" creationId="{B685D1F9-2A41-6742-A953-5092979659DE}"/>
          </ac:grpSpMkLst>
        </pc:grpChg>
        <pc:grpChg chg="add mod">
          <ac:chgData name="Jeff Bentley" userId="dcabe8db5c3771c1" providerId="LiveId" clId="{5D98A204-9A52-8D43-B2A2-5112ED019F7B}" dt="2018-09-22T22:38:24.901" v="1919" actId="1076"/>
          <ac:grpSpMkLst>
            <pc:docMk/>
            <pc:sldMk cId="406354858" sldId="327"/>
            <ac:grpSpMk id="25" creationId="{B80F36E1-A493-5945-9268-7120F84EC5C2}"/>
          </ac:grpSpMkLst>
        </pc:grpChg>
        <pc:picChg chg="add mod">
          <ac:chgData name="Jeff Bentley" userId="dcabe8db5c3771c1" providerId="LiveId" clId="{5D98A204-9A52-8D43-B2A2-5112ED019F7B}" dt="2018-09-22T22:38:16.848" v="1917" actId="1076"/>
          <ac:picMkLst>
            <pc:docMk/>
            <pc:sldMk cId="406354858" sldId="327"/>
            <ac:picMk id="6" creationId="{51EB44B6-4B8B-D442-BEF9-5F7531D0E79C}"/>
          </ac:picMkLst>
        </pc:picChg>
        <pc:picChg chg="add del mod">
          <ac:chgData name="Jeff Bentley" userId="dcabe8db5c3771c1" providerId="LiveId" clId="{5D98A204-9A52-8D43-B2A2-5112ED019F7B}" dt="2018-09-22T19:30:07.492" v="1908" actId="478"/>
          <ac:picMkLst>
            <pc:docMk/>
            <pc:sldMk cId="406354858" sldId="327"/>
            <ac:picMk id="7" creationId="{1A654283-953E-8747-A910-8D51F1FAAA13}"/>
          </ac:picMkLst>
        </pc:picChg>
        <pc:picChg chg="add del mod">
          <ac:chgData name="Jeff Bentley" userId="dcabe8db5c3771c1" providerId="LiveId" clId="{5D98A204-9A52-8D43-B2A2-5112ED019F7B}" dt="2018-09-22T19:30:25.286" v="1914" actId="478"/>
          <ac:picMkLst>
            <pc:docMk/>
            <pc:sldMk cId="406354858" sldId="327"/>
            <ac:picMk id="12" creationId="{DACEE221-617D-4E47-B949-410E92B8899F}"/>
          </ac:picMkLst>
        </pc:picChg>
      </pc:sldChg>
      <pc:sldChg chg="addSp delSp modSp add ord delAnim modAnim modNotes modNotesTx">
        <pc:chgData name="Jeff Bentley" userId="dcabe8db5c3771c1" providerId="LiveId" clId="{5D98A204-9A52-8D43-B2A2-5112ED019F7B}" dt="2018-09-24T05:28:37.772" v="13125"/>
        <pc:sldMkLst>
          <pc:docMk/>
          <pc:sldMk cId="3354780861" sldId="328"/>
        </pc:sldMkLst>
        <pc:spChg chg="mod">
          <ac:chgData name="Jeff Bentley" userId="dcabe8db5c3771c1" providerId="LiveId" clId="{5D98A204-9A52-8D43-B2A2-5112ED019F7B}" dt="2018-09-24T01:56:11.983" v="5447" actId="20577"/>
          <ac:spMkLst>
            <pc:docMk/>
            <pc:sldMk cId="3354780861" sldId="328"/>
            <ac:spMk id="2" creationId="{00000000-0000-0000-0000-000000000000}"/>
          </ac:spMkLst>
        </pc:spChg>
        <pc:spChg chg="del">
          <ac:chgData name="Jeff Bentley" userId="dcabe8db5c3771c1" providerId="LiveId" clId="{5D98A204-9A52-8D43-B2A2-5112ED019F7B}" dt="2018-09-24T05:27:10.613" v="13102" actId="478"/>
          <ac:spMkLst>
            <pc:docMk/>
            <pc:sldMk cId="3354780861" sldId="328"/>
            <ac:spMk id="5" creationId="{00000000-0000-0000-0000-000000000000}"/>
          </ac:spMkLst>
        </pc:spChg>
        <pc:spChg chg="add mod">
          <ac:chgData name="Jeff Bentley" userId="dcabe8db5c3771c1" providerId="LiveId" clId="{5D98A204-9A52-8D43-B2A2-5112ED019F7B}" dt="2018-09-24T03:17:55.276" v="6893" actId="1076"/>
          <ac:spMkLst>
            <pc:docMk/>
            <pc:sldMk cId="3354780861" sldId="328"/>
            <ac:spMk id="17" creationId="{0D71D8F4-A8B7-DB42-8590-6FCCA72E7188}"/>
          </ac:spMkLst>
        </pc:spChg>
        <pc:spChg chg="add mod">
          <ac:chgData name="Jeff Bentley" userId="dcabe8db5c3771c1" providerId="LiveId" clId="{5D98A204-9A52-8D43-B2A2-5112ED019F7B}" dt="2018-09-24T03:23:16.338" v="6992" actId="1037"/>
          <ac:spMkLst>
            <pc:docMk/>
            <pc:sldMk cId="3354780861" sldId="328"/>
            <ac:spMk id="31" creationId="{EE196014-2DE1-6944-9D61-BBC4A997348E}"/>
          </ac:spMkLst>
        </pc:spChg>
        <pc:spChg chg="add mod">
          <ac:chgData name="Jeff Bentley" userId="dcabe8db5c3771c1" providerId="LiveId" clId="{5D98A204-9A52-8D43-B2A2-5112ED019F7B}" dt="2018-09-24T03:23:03.730" v="6986" actId="1037"/>
          <ac:spMkLst>
            <pc:docMk/>
            <pc:sldMk cId="3354780861" sldId="328"/>
            <ac:spMk id="32" creationId="{2C904056-8CEC-F244-9845-D2F5A13F5BF8}"/>
          </ac:spMkLst>
        </pc:spChg>
        <pc:spChg chg="mod">
          <ac:chgData name="Jeff Bentley" userId="dcabe8db5c3771c1" providerId="LiveId" clId="{5D98A204-9A52-8D43-B2A2-5112ED019F7B}" dt="2018-09-24T03:27:39.551" v="7062" actId="207"/>
          <ac:spMkLst>
            <pc:docMk/>
            <pc:sldMk cId="3354780861" sldId="328"/>
            <ac:spMk id="34" creationId="{F4264143-768D-7E44-ABEE-9B2E80BA7392}"/>
          </ac:spMkLst>
        </pc:spChg>
        <pc:spChg chg="mod">
          <ac:chgData name="Jeff Bentley" userId="dcabe8db5c3771c1" providerId="LiveId" clId="{5D98A204-9A52-8D43-B2A2-5112ED019F7B}" dt="2018-09-24T03:26:21.054" v="7048" actId="207"/>
          <ac:spMkLst>
            <pc:docMk/>
            <pc:sldMk cId="3354780861" sldId="328"/>
            <ac:spMk id="35" creationId="{D58DF295-C005-8C43-A120-F463C1A90E2F}"/>
          </ac:spMkLst>
        </pc:spChg>
        <pc:spChg chg="mod">
          <ac:chgData name="Jeff Bentley" userId="dcabe8db5c3771c1" providerId="LiveId" clId="{5D98A204-9A52-8D43-B2A2-5112ED019F7B}" dt="2018-09-24T03:24:49.004" v="7027" actId="403"/>
          <ac:spMkLst>
            <pc:docMk/>
            <pc:sldMk cId="3354780861" sldId="328"/>
            <ac:spMk id="36" creationId="{9C607B6F-B1BE-4E4E-ADB4-C60CD2D493F0}"/>
          </ac:spMkLst>
        </pc:spChg>
        <pc:spChg chg="mod">
          <ac:chgData name="Jeff Bentley" userId="dcabe8db5c3771c1" providerId="LiveId" clId="{5D98A204-9A52-8D43-B2A2-5112ED019F7B}" dt="2018-09-24T03:24:42.791" v="7023" actId="404"/>
          <ac:spMkLst>
            <pc:docMk/>
            <pc:sldMk cId="3354780861" sldId="328"/>
            <ac:spMk id="37" creationId="{BE9834C8-0935-404B-ADA2-E68148FD6582}"/>
          </ac:spMkLst>
        </pc:spChg>
        <pc:spChg chg="mod">
          <ac:chgData name="Jeff Bentley" userId="dcabe8db5c3771c1" providerId="LiveId" clId="{5D98A204-9A52-8D43-B2A2-5112ED019F7B}" dt="2018-09-24T03:27:48.081" v="7072" actId="1035"/>
          <ac:spMkLst>
            <pc:docMk/>
            <pc:sldMk cId="3354780861" sldId="328"/>
            <ac:spMk id="38" creationId="{8D919B93-EBA7-354A-BD42-DC179CBA1B99}"/>
          </ac:spMkLst>
        </pc:spChg>
        <pc:spChg chg="mod">
          <ac:chgData name="Jeff Bentley" userId="dcabe8db5c3771c1" providerId="LiveId" clId="{5D98A204-9A52-8D43-B2A2-5112ED019F7B}" dt="2018-09-24T03:33:22.359" v="7154" actId="207"/>
          <ac:spMkLst>
            <pc:docMk/>
            <pc:sldMk cId="3354780861" sldId="328"/>
            <ac:spMk id="43" creationId="{27DA9B48-FAE1-1447-BB1A-F672D5E3A18F}"/>
          </ac:spMkLst>
        </pc:spChg>
        <pc:spChg chg="mod">
          <ac:chgData name="Jeff Bentley" userId="dcabe8db5c3771c1" providerId="LiveId" clId="{5D98A204-9A52-8D43-B2A2-5112ED019F7B}" dt="2018-09-24T03:33:03.361" v="7153" actId="207"/>
          <ac:spMkLst>
            <pc:docMk/>
            <pc:sldMk cId="3354780861" sldId="328"/>
            <ac:spMk id="44" creationId="{F917CD99-8665-3041-BB02-72D1D37EE4D9}"/>
          </ac:spMkLst>
        </pc:spChg>
        <pc:spChg chg="mod">
          <ac:chgData name="Jeff Bentley" userId="dcabe8db5c3771c1" providerId="LiveId" clId="{5D98A204-9A52-8D43-B2A2-5112ED019F7B}" dt="2018-09-24T03:33:53.538" v="7163" actId="1036"/>
          <ac:spMkLst>
            <pc:docMk/>
            <pc:sldMk cId="3354780861" sldId="328"/>
            <ac:spMk id="47" creationId="{ECAC390E-5F80-1244-B007-6E483668B898}"/>
          </ac:spMkLst>
        </pc:spChg>
        <pc:spChg chg="mod">
          <ac:chgData name="Jeff Bentley" userId="dcabe8db5c3771c1" providerId="LiveId" clId="{5D98A204-9A52-8D43-B2A2-5112ED019F7B}" dt="2018-09-24T03:37:45.027" v="7184" actId="207"/>
          <ac:spMkLst>
            <pc:docMk/>
            <pc:sldMk cId="3354780861" sldId="328"/>
            <ac:spMk id="49" creationId="{DBB5B12E-4490-6B46-BA76-152EFD7C96AD}"/>
          </ac:spMkLst>
        </pc:spChg>
        <pc:spChg chg="mod">
          <ac:chgData name="Jeff Bentley" userId="dcabe8db5c3771c1" providerId="LiveId" clId="{5D98A204-9A52-8D43-B2A2-5112ED019F7B}" dt="2018-09-24T03:35:54.828" v="7182" actId="207"/>
          <ac:spMkLst>
            <pc:docMk/>
            <pc:sldMk cId="3354780861" sldId="328"/>
            <ac:spMk id="50" creationId="{1F974EBE-D89C-9748-9449-C9CBD6DF8674}"/>
          </ac:spMkLst>
        </pc:spChg>
        <pc:spChg chg="mod">
          <ac:chgData name="Jeff Bentley" userId="dcabe8db5c3771c1" providerId="LiveId" clId="{5D98A204-9A52-8D43-B2A2-5112ED019F7B}" dt="2018-09-24T03:37:58.776" v="7194" actId="1035"/>
          <ac:spMkLst>
            <pc:docMk/>
            <pc:sldMk cId="3354780861" sldId="328"/>
            <ac:spMk id="53" creationId="{66D85591-BA47-4343-9721-01B0CE77E5E2}"/>
          </ac:spMkLst>
        </pc:spChg>
        <pc:spChg chg="add mod">
          <ac:chgData name="Jeff Bentley" userId="dcabe8db5c3771c1" providerId="LiveId" clId="{5D98A204-9A52-8D43-B2A2-5112ED019F7B}" dt="2018-09-24T03:40:06.934" v="7265" actId="1076"/>
          <ac:spMkLst>
            <pc:docMk/>
            <pc:sldMk cId="3354780861" sldId="328"/>
            <ac:spMk id="54" creationId="{864B7542-305C-BF49-A1C1-2B0D9E14D2FB}"/>
          </ac:spMkLst>
        </pc:spChg>
        <pc:spChg chg="add">
          <ac:chgData name="Jeff Bentley" userId="dcabe8db5c3771c1" providerId="LiveId" clId="{5D98A204-9A52-8D43-B2A2-5112ED019F7B}" dt="2018-09-24T05:28:37.772" v="13125"/>
          <ac:spMkLst>
            <pc:docMk/>
            <pc:sldMk cId="3354780861" sldId="328"/>
            <ac:spMk id="56" creationId="{744442B7-A8F3-5540-A753-B0921B9A5E08}"/>
          </ac:spMkLst>
        </pc:spChg>
        <pc:grpChg chg="mod">
          <ac:chgData name="Jeff Bentley" userId="dcabe8db5c3771c1" providerId="LiveId" clId="{5D98A204-9A52-8D43-B2A2-5112ED019F7B}" dt="2018-09-24T03:15:56.639" v="6869" actId="1076"/>
          <ac:grpSpMkLst>
            <pc:docMk/>
            <pc:sldMk cId="3354780861" sldId="328"/>
            <ac:grpSpMk id="3" creationId="{B685D1F9-2A41-6742-A953-5092979659DE}"/>
          </ac:grpSpMkLst>
        </pc:grpChg>
        <pc:grpChg chg="add mod">
          <ac:chgData name="Jeff Bentley" userId="dcabe8db5c3771c1" providerId="LiveId" clId="{5D98A204-9A52-8D43-B2A2-5112ED019F7B}" dt="2018-09-24T03:23:16.338" v="6992" actId="1037"/>
          <ac:grpSpMkLst>
            <pc:docMk/>
            <pc:sldMk cId="3354780861" sldId="328"/>
            <ac:grpSpMk id="19" creationId="{D508B6AB-E31D-2C4A-B326-D24692014E69}"/>
          </ac:grpSpMkLst>
        </pc:grpChg>
        <pc:grpChg chg="mod">
          <ac:chgData name="Jeff Bentley" userId="dcabe8db5c3771c1" providerId="LiveId" clId="{5D98A204-9A52-8D43-B2A2-5112ED019F7B}" dt="2018-09-24T03:23:03.730" v="6986" actId="1037"/>
          <ac:grpSpMkLst>
            <pc:docMk/>
            <pc:sldMk cId="3354780861" sldId="328"/>
            <ac:grpSpMk id="25" creationId="{B80F36E1-A493-5945-9268-7120F84EC5C2}"/>
          </ac:grpSpMkLst>
        </pc:grpChg>
        <pc:grpChg chg="add mod">
          <ac:chgData name="Jeff Bentley" userId="dcabe8db5c3771c1" providerId="LiveId" clId="{5D98A204-9A52-8D43-B2A2-5112ED019F7B}" dt="2018-09-24T03:39:38.557" v="7229" actId="1036"/>
          <ac:grpSpMkLst>
            <pc:docMk/>
            <pc:sldMk cId="3354780861" sldId="328"/>
            <ac:grpSpMk id="33" creationId="{8A4D1A91-C3A8-0049-A5B3-3DF800E93DC7}"/>
          </ac:grpSpMkLst>
        </pc:grpChg>
        <pc:grpChg chg="add mod">
          <ac:chgData name="Jeff Bentley" userId="dcabe8db5c3771c1" providerId="LiveId" clId="{5D98A204-9A52-8D43-B2A2-5112ED019F7B}" dt="2018-09-24T03:46:11.293" v="7305" actId="1037"/>
          <ac:grpSpMkLst>
            <pc:docMk/>
            <pc:sldMk cId="3354780861" sldId="328"/>
            <ac:grpSpMk id="42" creationId="{647FC964-2230-EA4F-B701-D301D23D5C0B}"/>
          </ac:grpSpMkLst>
        </pc:grpChg>
        <pc:grpChg chg="add mod">
          <ac:chgData name="Jeff Bentley" userId="dcabe8db5c3771c1" providerId="LiveId" clId="{5D98A204-9A52-8D43-B2A2-5112ED019F7B}" dt="2018-09-24T03:38:49.328" v="7206" actId="1076"/>
          <ac:grpSpMkLst>
            <pc:docMk/>
            <pc:sldMk cId="3354780861" sldId="328"/>
            <ac:grpSpMk id="48" creationId="{597177A8-7748-C742-889A-F88FD09E063B}"/>
          </ac:grpSpMkLst>
        </pc:grpChg>
        <pc:picChg chg="mod">
          <ac:chgData name="Jeff Bentley" userId="dcabe8db5c3771c1" providerId="LiveId" clId="{5D98A204-9A52-8D43-B2A2-5112ED019F7B}" dt="2018-09-24T03:21:57.972" v="6967" actId="1076"/>
          <ac:picMkLst>
            <pc:docMk/>
            <pc:sldMk cId="3354780861" sldId="328"/>
            <ac:picMk id="6" creationId="{51EB44B6-4B8B-D442-BEF9-5F7531D0E79C}"/>
          </ac:picMkLst>
        </pc:picChg>
        <pc:picChg chg="add mod">
          <ac:chgData name="Jeff Bentley" userId="dcabe8db5c3771c1" providerId="LiveId" clId="{5D98A204-9A52-8D43-B2A2-5112ED019F7B}" dt="2018-09-24T03:39:38.557" v="7229" actId="1036"/>
          <ac:picMkLst>
            <pc:docMk/>
            <pc:sldMk cId="3354780861" sldId="328"/>
            <ac:picMk id="18" creationId="{E7E01036-E3C7-E44F-9361-A118FC84FE2C}"/>
          </ac:picMkLst>
        </pc:picChg>
        <pc:picChg chg="add mod modCrop">
          <ac:chgData name="Jeff Bentley" userId="dcabe8db5c3771c1" providerId="LiveId" clId="{5D98A204-9A52-8D43-B2A2-5112ED019F7B}" dt="2018-09-24T03:55:56.320" v="8169" actId="1036"/>
          <ac:picMkLst>
            <pc:docMk/>
            <pc:sldMk cId="3354780861" sldId="328"/>
            <ac:picMk id="39" creationId="{D43C3BF7-5FD0-C042-AF42-4D1C72875C49}"/>
          </ac:picMkLst>
        </pc:picChg>
        <pc:picChg chg="add del mod">
          <ac:chgData name="Jeff Bentley" userId="dcabe8db5c3771c1" providerId="LiveId" clId="{5D98A204-9A52-8D43-B2A2-5112ED019F7B}" dt="2018-09-24T03:31:17.294" v="7093" actId="478"/>
          <ac:picMkLst>
            <pc:docMk/>
            <pc:sldMk cId="3354780861" sldId="328"/>
            <ac:picMk id="40" creationId="{CC5E8429-544C-D241-8F06-EF6D719C6B1E}"/>
          </ac:picMkLst>
        </pc:picChg>
        <pc:picChg chg="add del mod">
          <ac:chgData name="Jeff Bentley" userId="dcabe8db5c3771c1" providerId="LiveId" clId="{5D98A204-9A52-8D43-B2A2-5112ED019F7B}" dt="2018-09-24T03:46:01.479" v="7300" actId="478"/>
          <ac:picMkLst>
            <pc:docMk/>
            <pc:sldMk cId="3354780861" sldId="328"/>
            <ac:picMk id="41" creationId="{A0D4BE22-EEE4-6F48-B0E0-B8AF3AE59C55}"/>
          </ac:picMkLst>
        </pc:picChg>
        <pc:picChg chg="add mod">
          <ac:chgData name="Jeff Bentley" userId="dcabe8db5c3771c1" providerId="LiveId" clId="{5D98A204-9A52-8D43-B2A2-5112ED019F7B}" dt="2018-09-24T03:46:08.210" v="7302" actId="1076"/>
          <ac:picMkLst>
            <pc:docMk/>
            <pc:sldMk cId="3354780861" sldId="328"/>
            <ac:picMk id="55" creationId="{AAAA71B8-2D3B-5E44-9C3D-61FC92BF04B4}"/>
          </ac:picMkLst>
        </pc:picChg>
        <pc:cxnChg chg="add mod">
          <ac:chgData name="Jeff Bentley" userId="dcabe8db5c3771c1" providerId="LiveId" clId="{5D98A204-9A52-8D43-B2A2-5112ED019F7B}" dt="2018-09-24T03:22:05.806" v="6975" actId="1037"/>
          <ac:cxnSpMkLst>
            <pc:docMk/>
            <pc:sldMk cId="3354780861" sldId="328"/>
            <ac:cxnSpMk id="12" creationId="{25F2173E-DAEA-B941-B6EC-C2D5DF8A2DB9}"/>
          </ac:cxnSpMkLst>
        </pc:cxnChg>
        <pc:cxnChg chg="add del mod">
          <ac:chgData name="Jeff Bentley" userId="dcabe8db5c3771c1" providerId="LiveId" clId="{5D98A204-9A52-8D43-B2A2-5112ED019F7B}" dt="2018-09-24T03:21:31.109" v="6959" actId="478"/>
          <ac:cxnSpMkLst>
            <pc:docMk/>
            <pc:sldMk cId="3354780861" sldId="328"/>
            <ac:cxnSpMk id="14" creationId="{CE0E653D-A0EE-374A-84D3-59737D9E98B0}"/>
          </ac:cxnSpMkLst>
        </pc:cxnChg>
        <pc:cxnChg chg="add del mod">
          <ac:chgData name="Jeff Bentley" userId="dcabe8db5c3771c1" providerId="LiveId" clId="{5D98A204-9A52-8D43-B2A2-5112ED019F7B}" dt="2018-09-24T03:21:32.959" v="6960" actId="478"/>
          <ac:cxnSpMkLst>
            <pc:docMk/>
            <pc:sldMk cId="3354780861" sldId="328"/>
            <ac:cxnSpMk id="16" creationId="{A6E09771-5EC5-4645-AA0D-2BA439C6E32F}"/>
          </ac:cxnSpMkLst>
        </pc:cxnChg>
      </pc:sldChg>
      <pc:sldChg chg="addSp delSp add modNotesTx">
        <pc:chgData name="Jeff Bentley" userId="dcabe8db5c3771c1" providerId="LiveId" clId="{5D98A204-9A52-8D43-B2A2-5112ED019F7B}" dt="2018-09-24T05:28:46.573" v="13129"/>
        <pc:sldMkLst>
          <pc:docMk/>
          <pc:sldMk cId="1427422941" sldId="329"/>
        </pc:sldMkLst>
        <pc:spChg chg="del">
          <ac:chgData name="Jeff Bentley" userId="dcabe8db5c3771c1" providerId="LiveId" clId="{5D98A204-9A52-8D43-B2A2-5112ED019F7B}" dt="2018-09-24T05:27:23.333" v="13106" actId="478"/>
          <ac:spMkLst>
            <pc:docMk/>
            <pc:sldMk cId="1427422941" sldId="329"/>
            <ac:spMk id="5" creationId="{00000000-0000-0000-0000-000000000000}"/>
          </ac:spMkLst>
        </pc:spChg>
        <pc:spChg chg="add">
          <ac:chgData name="Jeff Bentley" userId="dcabe8db5c3771c1" providerId="LiveId" clId="{5D98A204-9A52-8D43-B2A2-5112ED019F7B}" dt="2018-09-24T05:28:46.573" v="13129"/>
          <ac:spMkLst>
            <pc:docMk/>
            <pc:sldMk cId="1427422941" sldId="329"/>
            <ac:spMk id="6" creationId="{952B9947-0B77-0341-A030-C907A704C747}"/>
          </ac:spMkLst>
        </pc:spChg>
      </pc:sldChg>
      <pc:sldChg chg="addSp delSp add">
        <pc:chgData name="Jeff Bentley" userId="dcabe8db5c3771c1" providerId="LiveId" clId="{5D98A204-9A52-8D43-B2A2-5112ED019F7B}" dt="2018-09-24T05:28:42.720" v="13127"/>
        <pc:sldMkLst>
          <pc:docMk/>
          <pc:sldMk cId="2083684963" sldId="330"/>
        </pc:sldMkLst>
        <pc:spChg chg="del">
          <ac:chgData name="Jeff Bentley" userId="dcabe8db5c3771c1" providerId="LiveId" clId="{5D98A204-9A52-8D43-B2A2-5112ED019F7B}" dt="2018-09-24T05:27:18.290" v="13104" actId="478"/>
          <ac:spMkLst>
            <pc:docMk/>
            <pc:sldMk cId="2083684963" sldId="330"/>
            <ac:spMk id="5" creationId="{00000000-0000-0000-0000-000000000000}"/>
          </ac:spMkLst>
        </pc:spChg>
        <pc:spChg chg="add">
          <ac:chgData name="Jeff Bentley" userId="dcabe8db5c3771c1" providerId="LiveId" clId="{5D98A204-9A52-8D43-B2A2-5112ED019F7B}" dt="2018-09-24T05:28:42.720" v="13127"/>
          <ac:spMkLst>
            <pc:docMk/>
            <pc:sldMk cId="2083684963" sldId="330"/>
            <ac:spMk id="7" creationId="{50EE5648-BD99-5D46-86C5-75C53D4698BD}"/>
          </ac:spMkLst>
        </pc:spChg>
      </pc:sldChg>
      <pc:sldChg chg="addSp delSp modSp add delAnim modAnim modNotes modNotesTx">
        <pc:chgData name="Jeff Bentley" userId="dcabe8db5c3771c1" providerId="LiveId" clId="{5D98A204-9A52-8D43-B2A2-5112ED019F7B}" dt="2018-09-24T05:28:56.114" v="13132"/>
        <pc:sldMkLst>
          <pc:docMk/>
          <pc:sldMk cId="1031595804" sldId="331"/>
        </pc:sldMkLst>
        <pc:spChg chg="mod">
          <ac:chgData name="Jeff Bentley" userId="dcabe8db5c3771c1" providerId="LiveId" clId="{5D98A204-9A52-8D43-B2A2-5112ED019F7B}" dt="2018-09-24T04:33:09.878" v="10794" actId="20577"/>
          <ac:spMkLst>
            <pc:docMk/>
            <pc:sldMk cId="1031595804" sldId="331"/>
            <ac:spMk id="2" creationId="{00000000-0000-0000-0000-000000000000}"/>
          </ac:spMkLst>
        </pc:spChg>
        <pc:spChg chg="mod">
          <ac:chgData name="Jeff Bentley" userId="dcabe8db5c3771c1" providerId="LiveId" clId="{5D98A204-9A52-8D43-B2A2-5112ED019F7B}" dt="2018-09-24T04:54:47.106" v="12643" actId="207"/>
          <ac:spMkLst>
            <pc:docMk/>
            <pc:sldMk cId="1031595804" sldId="331"/>
            <ac:spMk id="4" creationId="{663657E4-5069-464F-A3BC-6D0E3BD43396}"/>
          </ac:spMkLst>
        </pc:spChg>
        <pc:spChg chg="del">
          <ac:chgData name="Jeff Bentley" userId="dcabe8db5c3771c1" providerId="LiveId" clId="{5D98A204-9A52-8D43-B2A2-5112ED019F7B}" dt="2018-09-24T05:27:33.233" v="13109" actId="478"/>
          <ac:spMkLst>
            <pc:docMk/>
            <pc:sldMk cId="1031595804" sldId="331"/>
            <ac:spMk id="5" creationId="{00000000-0000-0000-0000-000000000000}"/>
          </ac:spMkLst>
        </pc:spChg>
        <pc:spChg chg="mod">
          <ac:chgData name="Jeff Bentley" userId="dcabe8db5c3771c1" providerId="LiveId" clId="{5D98A204-9A52-8D43-B2A2-5112ED019F7B}" dt="2018-09-24T04:54:13.476" v="12641" actId="207"/>
          <ac:spMkLst>
            <pc:docMk/>
            <pc:sldMk cId="1031595804" sldId="331"/>
            <ac:spMk id="10" creationId="{853E4B5E-DAF8-2846-A3E4-886BF3EEBDDD}"/>
          </ac:spMkLst>
        </pc:spChg>
        <pc:spChg chg="mod">
          <ac:chgData name="Jeff Bentley" userId="dcabe8db5c3771c1" providerId="LiveId" clId="{5D98A204-9A52-8D43-B2A2-5112ED019F7B}" dt="2018-09-24T04:56:37.892" v="12669" actId="1036"/>
          <ac:spMkLst>
            <pc:docMk/>
            <pc:sldMk cId="1031595804" sldId="331"/>
            <ac:spMk id="11" creationId="{21CE1408-BDF4-404C-AF37-BB40186DEAD0}"/>
          </ac:spMkLst>
        </pc:spChg>
        <pc:spChg chg="add mod">
          <ac:chgData name="Jeff Bentley" userId="dcabe8db5c3771c1" providerId="LiveId" clId="{5D98A204-9A52-8D43-B2A2-5112ED019F7B}" dt="2018-09-24T04:52:08.995" v="12620" actId="14100"/>
          <ac:spMkLst>
            <pc:docMk/>
            <pc:sldMk cId="1031595804" sldId="331"/>
            <ac:spMk id="13" creationId="{19F59BF3-D893-C94A-987E-C304E28F1CAC}"/>
          </ac:spMkLst>
        </pc:spChg>
        <pc:spChg chg="mod">
          <ac:chgData name="Jeff Bentley" userId="dcabe8db5c3771c1" providerId="LiveId" clId="{5D98A204-9A52-8D43-B2A2-5112ED019F7B}" dt="2018-09-24T04:52:43.671" v="12624" actId="1076"/>
          <ac:spMkLst>
            <pc:docMk/>
            <pc:sldMk cId="1031595804" sldId="331"/>
            <ac:spMk id="17" creationId="{0D71D8F4-A8B7-DB42-8590-6FCCA72E7188}"/>
          </ac:spMkLst>
        </pc:spChg>
        <pc:spChg chg="mod">
          <ac:chgData name="Jeff Bentley" userId="dcabe8db5c3771c1" providerId="LiveId" clId="{5D98A204-9A52-8D43-B2A2-5112ED019F7B}" dt="2018-09-24T04:52:55.495" v="12626" actId="1036"/>
          <ac:spMkLst>
            <pc:docMk/>
            <pc:sldMk cId="1031595804" sldId="331"/>
            <ac:spMk id="31" creationId="{EE196014-2DE1-6944-9D61-BBC4A997348E}"/>
          </ac:spMkLst>
        </pc:spChg>
        <pc:spChg chg="mod">
          <ac:chgData name="Jeff Bentley" userId="dcabe8db5c3771c1" providerId="LiveId" clId="{5D98A204-9A52-8D43-B2A2-5112ED019F7B}" dt="2018-09-24T04:51:57.621" v="12617" actId="1036"/>
          <ac:spMkLst>
            <pc:docMk/>
            <pc:sldMk cId="1031595804" sldId="331"/>
            <ac:spMk id="32" creationId="{2C904056-8CEC-F244-9845-D2F5A13F5BF8}"/>
          </ac:spMkLst>
        </pc:spChg>
        <pc:spChg chg="del">
          <ac:chgData name="Jeff Bentley" userId="dcabe8db5c3771c1" providerId="LiveId" clId="{5D98A204-9A52-8D43-B2A2-5112ED019F7B}" dt="2018-09-24T04:04:34.230" v="8702" actId="478"/>
          <ac:spMkLst>
            <pc:docMk/>
            <pc:sldMk cId="1031595804" sldId="331"/>
            <ac:spMk id="54" creationId="{864B7542-305C-BF49-A1C1-2B0D9E14D2FB}"/>
          </ac:spMkLst>
        </pc:spChg>
        <pc:spChg chg="mod">
          <ac:chgData name="Jeff Bentley" userId="dcabe8db5c3771c1" providerId="LiveId" clId="{5D98A204-9A52-8D43-B2A2-5112ED019F7B}" dt="2018-09-24T04:07:22.099" v="8745" actId="207"/>
          <ac:spMkLst>
            <pc:docMk/>
            <pc:sldMk cId="1031595804" sldId="331"/>
            <ac:spMk id="57" creationId="{E9989005-BF91-D440-8412-70CF81E05217}"/>
          </ac:spMkLst>
        </pc:spChg>
        <pc:spChg chg="mod">
          <ac:chgData name="Jeff Bentley" userId="dcabe8db5c3771c1" providerId="LiveId" clId="{5D98A204-9A52-8D43-B2A2-5112ED019F7B}" dt="2018-09-24T04:07:58.593" v="8747" actId="207"/>
          <ac:spMkLst>
            <pc:docMk/>
            <pc:sldMk cId="1031595804" sldId="331"/>
            <ac:spMk id="58" creationId="{4D920BED-D39E-5544-8BC2-88E51ECA4F3E}"/>
          </ac:spMkLst>
        </pc:spChg>
        <pc:spChg chg="mod">
          <ac:chgData name="Jeff Bentley" userId="dcabe8db5c3771c1" providerId="LiveId" clId="{5D98A204-9A52-8D43-B2A2-5112ED019F7B}" dt="2018-09-24T04:08:11.009" v="8758" actId="1036"/>
          <ac:spMkLst>
            <pc:docMk/>
            <pc:sldMk cId="1031595804" sldId="331"/>
            <ac:spMk id="61" creationId="{F325CB36-2247-4540-9ED8-B2CC1A6B6D9D}"/>
          </ac:spMkLst>
        </pc:spChg>
        <pc:spChg chg="add mod">
          <ac:chgData name="Jeff Bentley" userId="dcabe8db5c3771c1" providerId="LiveId" clId="{5D98A204-9A52-8D43-B2A2-5112ED019F7B}" dt="2018-09-24T04:52:37.460" v="12623" actId="1076"/>
          <ac:spMkLst>
            <pc:docMk/>
            <pc:sldMk cId="1031595804" sldId="331"/>
            <ac:spMk id="62" creationId="{7D5672F4-254A-B84F-98D3-7D6FCE7EDCE8}"/>
          </ac:spMkLst>
        </pc:spChg>
        <pc:spChg chg="add mod">
          <ac:chgData name="Jeff Bentley" userId="dcabe8db5c3771c1" providerId="LiveId" clId="{5D98A204-9A52-8D43-B2A2-5112ED019F7B}" dt="2018-09-24T04:53:41.336" v="12635" actId="1036"/>
          <ac:spMkLst>
            <pc:docMk/>
            <pc:sldMk cId="1031595804" sldId="331"/>
            <ac:spMk id="63" creationId="{C8933F32-6777-FC4A-A4A9-99D1A3F50F04}"/>
          </ac:spMkLst>
        </pc:spChg>
        <pc:spChg chg="add">
          <ac:chgData name="Jeff Bentley" userId="dcabe8db5c3771c1" providerId="LiveId" clId="{5D98A204-9A52-8D43-B2A2-5112ED019F7B}" dt="2018-09-24T05:28:56.114" v="13132"/>
          <ac:spMkLst>
            <pc:docMk/>
            <pc:sldMk cId="1031595804" sldId="331"/>
            <ac:spMk id="70" creationId="{9A27101B-86CF-444D-8801-4A14D3EDA040}"/>
          </ac:spMkLst>
        </pc:spChg>
        <pc:grpChg chg="mod">
          <ac:chgData name="Jeff Bentley" userId="dcabe8db5c3771c1" providerId="LiveId" clId="{5D98A204-9A52-8D43-B2A2-5112ED019F7B}" dt="2018-09-24T04:56:49.645" v="12680" actId="1076"/>
          <ac:grpSpMkLst>
            <pc:docMk/>
            <pc:sldMk cId="1031595804" sldId="331"/>
            <ac:grpSpMk id="3" creationId="{B685D1F9-2A41-6742-A953-5092979659DE}"/>
          </ac:grpSpMkLst>
        </pc:grpChg>
        <pc:grpChg chg="del mod">
          <ac:chgData name="Jeff Bentley" userId="dcabe8db5c3771c1" providerId="LiveId" clId="{5D98A204-9A52-8D43-B2A2-5112ED019F7B}" dt="2018-09-24T04:06:24.941" v="8732" actId="478"/>
          <ac:grpSpMkLst>
            <pc:docMk/>
            <pc:sldMk cId="1031595804" sldId="331"/>
            <ac:grpSpMk id="19" creationId="{D508B6AB-E31D-2C4A-B326-D24692014E69}"/>
          </ac:grpSpMkLst>
        </pc:grpChg>
        <pc:grpChg chg="mod">
          <ac:chgData name="Jeff Bentley" userId="dcabe8db5c3771c1" providerId="LiveId" clId="{5D98A204-9A52-8D43-B2A2-5112ED019F7B}" dt="2018-09-24T04:51:57.621" v="12617" actId="1036"/>
          <ac:grpSpMkLst>
            <pc:docMk/>
            <pc:sldMk cId="1031595804" sldId="331"/>
            <ac:grpSpMk id="25" creationId="{B80F36E1-A493-5945-9268-7120F84EC5C2}"/>
          </ac:grpSpMkLst>
        </pc:grpChg>
        <pc:grpChg chg="del">
          <ac:chgData name="Jeff Bentley" userId="dcabe8db5c3771c1" providerId="LiveId" clId="{5D98A204-9A52-8D43-B2A2-5112ED019F7B}" dt="2018-09-24T04:04:31.723" v="8701" actId="478"/>
          <ac:grpSpMkLst>
            <pc:docMk/>
            <pc:sldMk cId="1031595804" sldId="331"/>
            <ac:grpSpMk id="33" creationId="{8A4D1A91-C3A8-0049-A5B3-3DF800E93DC7}"/>
          </ac:grpSpMkLst>
        </pc:grpChg>
        <pc:grpChg chg="del">
          <ac:chgData name="Jeff Bentley" userId="dcabe8db5c3771c1" providerId="LiveId" clId="{5D98A204-9A52-8D43-B2A2-5112ED019F7B}" dt="2018-09-24T04:06:18.303" v="8730" actId="478"/>
          <ac:grpSpMkLst>
            <pc:docMk/>
            <pc:sldMk cId="1031595804" sldId="331"/>
            <ac:grpSpMk id="42" creationId="{647FC964-2230-EA4F-B701-D301D23D5C0B}"/>
          </ac:grpSpMkLst>
        </pc:grpChg>
        <pc:grpChg chg="mod">
          <ac:chgData name="Jeff Bentley" userId="dcabe8db5c3771c1" providerId="LiveId" clId="{5D98A204-9A52-8D43-B2A2-5112ED019F7B}" dt="2018-09-24T04:51:57.621" v="12617" actId="1036"/>
          <ac:grpSpMkLst>
            <pc:docMk/>
            <pc:sldMk cId="1031595804" sldId="331"/>
            <ac:grpSpMk id="48" creationId="{597177A8-7748-C742-889A-F88FD09E063B}"/>
          </ac:grpSpMkLst>
        </pc:grpChg>
        <pc:grpChg chg="add mod">
          <ac:chgData name="Jeff Bentley" userId="dcabe8db5c3771c1" providerId="LiveId" clId="{5D98A204-9A52-8D43-B2A2-5112ED019F7B}" dt="2018-09-24T04:51:57.621" v="12617" actId="1036"/>
          <ac:grpSpMkLst>
            <pc:docMk/>
            <pc:sldMk cId="1031595804" sldId="331"/>
            <ac:grpSpMk id="56" creationId="{B42A8AB2-5402-8B43-8D69-54E5D6234295}"/>
          </ac:grpSpMkLst>
        </pc:grpChg>
        <pc:grpChg chg="add mod">
          <ac:chgData name="Jeff Bentley" userId="dcabe8db5c3771c1" providerId="LiveId" clId="{5D98A204-9A52-8D43-B2A2-5112ED019F7B}" dt="2018-09-24T04:55:35.833" v="12656" actId="167"/>
          <ac:grpSpMkLst>
            <pc:docMk/>
            <pc:sldMk cId="1031595804" sldId="331"/>
            <ac:grpSpMk id="64" creationId="{DEE265A9-05F1-DA4A-8893-3F32EFF97325}"/>
          </ac:grpSpMkLst>
        </pc:grpChg>
        <pc:picChg chg="del">
          <ac:chgData name="Jeff Bentley" userId="dcabe8db5c3771c1" providerId="LiveId" clId="{5D98A204-9A52-8D43-B2A2-5112ED019F7B}" dt="2018-09-24T04:03:25.987" v="8683" actId="478"/>
          <ac:picMkLst>
            <pc:docMk/>
            <pc:sldMk cId="1031595804" sldId="331"/>
            <ac:picMk id="6" creationId="{51EB44B6-4B8B-D442-BEF9-5F7531D0E79C}"/>
          </ac:picMkLst>
        </pc:picChg>
        <pc:picChg chg="del">
          <ac:chgData name="Jeff Bentley" userId="dcabe8db5c3771c1" providerId="LiveId" clId="{5D98A204-9A52-8D43-B2A2-5112ED019F7B}" dt="2018-09-24T04:03:29.275" v="8684" actId="478"/>
          <ac:picMkLst>
            <pc:docMk/>
            <pc:sldMk cId="1031595804" sldId="331"/>
            <ac:picMk id="18" creationId="{E7E01036-E3C7-E44F-9361-A118FC84FE2C}"/>
          </ac:picMkLst>
        </pc:picChg>
        <pc:picChg chg="del">
          <ac:chgData name="Jeff Bentley" userId="dcabe8db5c3771c1" providerId="LiveId" clId="{5D98A204-9A52-8D43-B2A2-5112ED019F7B}" dt="2018-09-24T04:03:24.737" v="8682" actId="478"/>
          <ac:picMkLst>
            <pc:docMk/>
            <pc:sldMk cId="1031595804" sldId="331"/>
            <ac:picMk id="39" creationId="{D43C3BF7-5FD0-C042-AF42-4D1C72875C49}"/>
          </ac:picMkLst>
        </pc:picChg>
        <pc:picChg chg="del">
          <ac:chgData name="Jeff Bentley" userId="dcabe8db5c3771c1" providerId="LiveId" clId="{5D98A204-9A52-8D43-B2A2-5112ED019F7B}" dt="2018-09-24T04:03:33.190" v="8685" actId="478"/>
          <ac:picMkLst>
            <pc:docMk/>
            <pc:sldMk cId="1031595804" sldId="331"/>
            <ac:picMk id="55" creationId="{AAAA71B8-2D3B-5E44-9C3D-61FC92BF04B4}"/>
          </ac:picMkLst>
        </pc:picChg>
        <pc:cxnChg chg="mod">
          <ac:chgData name="Jeff Bentley" userId="dcabe8db5c3771c1" providerId="LiveId" clId="{5D98A204-9A52-8D43-B2A2-5112ED019F7B}" dt="2018-09-24T04:51:57.621" v="12617" actId="1036"/>
          <ac:cxnSpMkLst>
            <pc:docMk/>
            <pc:sldMk cId="1031595804" sldId="331"/>
            <ac:cxnSpMk id="12" creationId="{25F2173E-DAEA-B941-B6EC-C2D5DF8A2DB9}"/>
          </ac:cxnSpMkLst>
        </pc:cxnChg>
      </pc:sldChg>
      <pc:sldChg chg="addSp delSp modSp add modAnim modNotesTx">
        <pc:chgData name="Jeff Bentley" userId="dcabe8db5c3771c1" providerId="LiveId" clId="{5D98A204-9A52-8D43-B2A2-5112ED019F7B}" dt="2018-09-24T05:28:51.221" v="13130"/>
        <pc:sldMkLst>
          <pc:docMk/>
          <pc:sldMk cId="3688915139" sldId="332"/>
        </pc:sldMkLst>
        <pc:spChg chg="mod">
          <ac:chgData name="Jeff Bentley" userId="dcabe8db5c3771c1" providerId="LiveId" clId="{5D98A204-9A52-8D43-B2A2-5112ED019F7B}" dt="2018-09-24T04:33:15.600" v="10795"/>
          <ac:spMkLst>
            <pc:docMk/>
            <pc:sldMk cId="3688915139" sldId="332"/>
            <ac:spMk id="2" creationId="{00000000-0000-0000-0000-000000000000}"/>
          </ac:spMkLst>
        </pc:spChg>
        <pc:spChg chg="mod">
          <ac:chgData name="Jeff Bentley" userId="dcabe8db5c3771c1" providerId="LiveId" clId="{5D98A204-9A52-8D43-B2A2-5112ED019F7B}" dt="2018-09-24T04:48:32.706" v="12522" actId="20577"/>
          <ac:spMkLst>
            <pc:docMk/>
            <pc:sldMk cId="3688915139" sldId="332"/>
            <ac:spMk id="3" creationId="{00000000-0000-0000-0000-000000000000}"/>
          </ac:spMkLst>
        </pc:spChg>
        <pc:spChg chg="del">
          <ac:chgData name="Jeff Bentley" userId="dcabe8db5c3771c1" providerId="LiveId" clId="{5D98A204-9A52-8D43-B2A2-5112ED019F7B}" dt="2018-09-24T05:27:25.856" v="13107" actId="478"/>
          <ac:spMkLst>
            <pc:docMk/>
            <pc:sldMk cId="3688915139" sldId="332"/>
            <ac:spMk id="5" creationId="{00000000-0000-0000-0000-000000000000}"/>
          </ac:spMkLst>
        </pc:spChg>
        <pc:spChg chg="add">
          <ac:chgData name="Jeff Bentley" userId="dcabe8db5c3771c1" providerId="LiveId" clId="{5D98A204-9A52-8D43-B2A2-5112ED019F7B}" dt="2018-09-24T05:28:51.221" v="13130"/>
          <ac:spMkLst>
            <pc:docMk/>
            <pc:sldMk cId="3688915139" sldId="332"/>
            <ac:spMk id="6" creationId="{226A96F6-8987-C24A-9FC9-4BE337F2BBEF}"/>
          </ac:spMkLst>
        </pc:spChg>
      </pc:sldChg>
      <pc:sldChg chg="addSp delSp modSp add">
        <pc:chgData name="Jeff Bentley" userId="dcabe8db5c3771c1" providerId="LiveId" clId="{5D98A204-9A52-8D43-B2A2-5112ED019F7B}" dt="2018-09-24T05:28:53.740" v="13131"/>
        <pc:sldMkLst>
          <pc:docMk/>
          <pc:sldMk cId="1936820298" sldId="333"/>
        </pc:sldMkLst>
        <pc:spChg chg="mod">
          <ac:chgData name="Jeff Bentley" userId="dcabe8db5c3771c1" providerId="LiveId" clId="{5D98A204-9A52-8D43-B2A2-5112ED019F7B}" dt="2018-09-24T04:33:19.434" v="10796"/>
          <ac:spMkLst>
            <pc:docMk/>
            <pc:sldMk cId="1936820298" sldId="333"/>
            <ac:spMk id="2" creationId="{00000000-0000-0000-0000-000000000000}"/>
          </ac:spMkLst>
        </pc:spChg>
        <pc:spChg chg="del">
          <ac:chgData name="Jeff Bentley" userId="dcabe8db5c3771c1" providerId="LiveId" clId="{5D98A204-9A52-8D43-B2A2-5112ED019F7B}" dt="2018-09-24T05:27:28.505" v="13108" actId="478"/>
          <ac:spMkLst>
            <pc:docMk/>
            <pc:sldMk cId="1936820298" sldId="333"/>
            <ac:spMk id="5" creationId="{00000000-0000-0000-0000-000000000000}"/>
          </ac:spMkLst>
        </pc:spChg>
        <pc:spChg chg="add">
          <ac:chgData name="Jeff Bentley" userId="dcabe8db5c3771c1" providerId="LiveId" clId="{5D98A204-9A52-8D43-B2A2-5112ED019F7B}" dt="2018-09-24T05:28:53.740" v="13131"/>
          <ac:spMkLst>
            <pc:docMk/>
            <pc:sldMk cId="1936820298" sldId="333"/>
            <ac:spMk id="6" creationId="{D9079BB5-5E81-8A42-9ABD-C5BB9C818E3F}"/>
          </ac:spMkLst>
        </pc:spChg>
      </pc:sldChg>
      <pc:sldChg chg="addSp modSp add del ord modAnim modNotes">
        <pc:chgData name="Jeff Bentley" userId="dcabe8db5c3771c1" providerId="LiveId" clId="{5D98A204-9A52-8D43-B2A2-5112ED019F7B}" dt="2018-09-24T04:58:26.002" v="12764" actId="2696"/>
        <pc:sldMkLst>
          <pc:docMk/>
          <pc:sldMk cId="1431915698" sldId="334"/>
        </pc:sldMkLst>
        <pc:spChg chg="add mod">
          <ac:chgData name="Jeff Bentley" userId="dcabe8db5c3771c1" providerId="LiveId" clId="{5D98A204-9A52-8D43-B2A2-5112ED019F7B}" dt="2018-09-24T04:49:02.197" v="12526" actId="1076"/>
          <ac:spMkLst>
            <pc:docMk/>
            <pc:sldMk cId="1431915698" sldId="334"/>
            <ac:spMk id="33" creationId="{DDB91BEC-28D8-884C-B00B-615E246483D7}"/>
          </ac:spMkLst>
        </pc:spChg>
        <pc:spChg chg="mod">
          <ac:chgData name="Jeff Bentley" userId="dcabe8db5c3771c1" providerId="LiveId" clId="{5D98A204-9A52-8D43-B2A2-5112ED019F7B}" dt="2018-09-24T04:50:18.184" v="12544" actId="207"/>
          <ac:spMkLst>
            <pc:docMk/>
            <pc:sldMk cId="1431915698" sldId="334"/>
            <ac:spMk id="36" creationId="{E759289F-9FA4-3B4A-BE0B-BC237316AB96}"/>
          </ac:spMkLst>
        </pc:spChg>
        <pc:spChg chg="mod">
          <ac:chgData name="Jeff Bentley" userId="dcabe8db5c3771c1" providerId="LiveId" clId="{5D98A204-9A52-8D43-B2A2-5112ED019F7B}" dt="2018-09-24T04:49:58.547" v="12543" actId="1036"/>
          <ac:spMkLst>
            <pc:docMk/>
            <pc:sldMk cId="1431915698" sldId="334"/>
            <ac:spMk id="39" creationId="{24BABD21-A836-5248-8C1C-F02B75D137A0}"/>
          </ac:spMkLst>
        </pc:spChg>
        <pc:grpChg chg="add mod">
          <ac:chgData name="Jeff Bentley" userId="dcabe8db5c3771c1" providerId="LiveId" clId="{5D98A204-9A52-8D43-B2A2-5112ED019F7B}" dt="2018-09-24T04:49:54.196" v="12534" actId="1076"/>
          <ac:grpSpMkLst>
            <pc:docMk/>
            <pc:sldMk cId="1431915698" sldId="334"/>
            <ac:grpSpMk id="34" creationId="{A993A861-6634-3340-B00E-2271D2C1D5A7}"/>
          </ac:grpSpMkLst>
        </pc:grpChg>
        <pc:grpChg chg="mod">
          <ac:chgData name="Jeff Bentley" userId="dcabe8db5c3771c1" providerId="LiveId" clId="{5D98A204-9A52-8D43-B2A2-5112ED019F7B}" dt="2018-09-24T04:49:06.793" v="12527" actId="166"/>
          <ac:grpSpMkLst>
            <pc:docMk/>
            <pc:sldMk cId="1431915698" sldId="334"/>
            <ac:grpSpMk id="48" creationId="{597177A8-7748-C742-889A-F88FD09E063B}"/>
          </ac:grpSpMkLst>
        </pc:grpChg>
      </pc:sldChg>
      <pc:sldChg chg="modSp add modNotes modNotesTx">
        <pc:chgData name="Jeff Bentley" userId="dcabe8db5c3771c1" providerId="LiveId" clId="{5D98A204-9A52-8D43-B2A2-5112ED019F7B}" dt="2018-09-24T17:20:43.699" v="14389" actId="20577"/>
        <pc:sldMkLst>
          <pc:docMk/>
          <pc:sldMk cId="2516725348" sldId="334"/>
        </pc:sldMkLst>
        <pc:spChg chg="mod">
          <ac:chgData name="Jeff Bentley" userId="dcabe8db5c3771c1" providerId="LiveId" clId="{5D98A204-9A52-8D43-B2A2-5112ED019F7B}" dt="2018-09-24T17:18:22.800" v="14178" actId="207"/>
          <ac:spMkLst>
            <pc:docMk/>
            <pc:sldMk cId="2516725348" sldId="334"/>
            <ac:spMk id="115715" creationId="{00000000-0000-0000-0000-000000000000}"/>
          </ac:spMkLst>
        </pc:spChg>
      </pc:sldChg>
      <pc:sldChg chg="add del ord modAnim modNotes">
        <pc:chgData name="Jeff Bentley" userId="dcabe8db5c3771c1" providerId="LiveId" clId="{5D98A204-9A52-8D43-B2A2-5112ED019F7B}" dt="2018-09-24T04:58:59.791" v="12770" actId="2696"/>
        <pc:sldMkLst>
          <pc:docMk/>
          <pc:sldMk cId="4234558229" sldId="33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E69BC6-F182-0F47-A0D3-9A8C0727F720}" type="datetimeFigureOut">
              <a:rPr lang="en-US" smtClean="0"/>
              <a:t>9/24/18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CD50BA-83F0-5343-A5B2-86CF1FCFBFE5}" type="slidenum">
              <a:rPr lang="en-US" smtClean="0"/>
              <a:t>‹#›</a:t>
            </a:fld>
            <a:endParaRPr lang="en-US"/>
          </a:p>
        </p:txBody>
      </p:sp>
    </p:spTree>
    <p:extLst>
      <p:ext uri="{BB962C8B-B14F-4D97-AF65-F5344CB8AC3E}">
        <p14:creationId xmlns:p14="http://schemas.microsoft.com/office/powerpoint/2010/main" val="58569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49D8C-F6DC-4A6F-9ECE-1E588BD5923F}" type="datetimeFigureOut">
              <a:rPr lang="en-US" smtClean="0"/>
              <a:pPr/>
              <a:t>9/24/18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77D53A-509C-4D3B-BCC9-C86F3A43BB73}" type="slidenum">
              <a:rPr lang="en-US" smtClean="0"/>
              <a:pPr/>
              <a:t>‹#›</a:t>
            </a:fld>
            <a:endParaRPr lang="en-US"/>
          </a:p>
        </p:txBody>
      </p:sp>
    </p:spTree>
    <p:extLst>
      <p:ext uri="{BB962C8B-B14F-4D97-AF65-F5344CB8AC3E}">
        <p14:creationId xmlns:p14="http://schemas.microsoft.com/office/powerpoint/2010/main" val="4270969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77D53A-509C-4D3B-BCC9-C86F3A43BB73}" type="slidenum">
              <a:rPr lang="en-US" smtClean="0"/>
              <a:pPr/>
              <a:t>1</a:t>
            </a:fld>
            <a:endParaRPr lang="en-US"/>
          </a:p>
        </p:txBody>
      </p:sp>
    </p:spTree>
    <p:extLst>
      <p:ext uri="{BB962C8B-B14F-4D97-AF65-F5344CB8AC3E}">
        <p14:creationId xmlns:p14="http://schemas.microsoft.com/office/powerpoint/2010/main" val="918778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7D53A-509C-4D3B-BCC9-C86F3A43BB73}" type="slidenum">
              <a:rPr lang="en-US" smtClean="0"/>
              <a:pPr/>
              <a:t>10</a:t>
            </a:fld>
            <a:endParaRPr lang="en-US"/>
          </a:p>
        </p:txBody>
      </p:sp>
    </p:spTree>
    <p:extLst>
      <p:ext uri="{BB962C8B-B14F-4D97-AF65-F5344CB8AC3E}">
        <p14:creationId xmlns:p14="http://schemas.microsoft.com/office/powerpoint/2010/main" val="3045995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77D53A-509C-4D3B-BCC9-C86F3A43BB73}" type="slidenum">
              <a:rPr lang="en-US" smtClean="0"/>
              <a:pPr/>
              <a:t>16</a:t>
            </a:fld>
            <a:endParaRPr lang="en-US"/>
          </a:p>
        </p:txBody>
      </p:sp>
    </p:spTree>
    <p:extLst>
      <p:ext uri="{BB962C8B-B14F-4D97-AF65-F5344CB8AC3E}">
        <p14:creationId xmlns:p14="http://schemas.microsoft.com/office/powerpoint/2010/main" val="390482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77D53A-509C-4D3B-BCC9-C86F3A43BB73}" type="slidenum">
              <a:rPr lang="en-US" smtClean="0"/>
              <a:pPr/>
              <a:t>17</a:t>
            </a:fld>
            <a:endParaRPr lang="en-US"/>
          </a:p>
        </p:txBody>
      </p:sp>
    </p:spTree>
    <p:extLst>
      <p:ext uri="{BB962C8B-B14F-4D97-AF65-F5344CB8AC3E}">
        <p14:creationId xmlns:p14="http://schemas.microsoft.com/office/powerpoint/2010/main" val="1699241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2C554F-A0D7-4A24-9EBB-193533D1A1D9}" type="slidenum">
              <a:rPr lang="en-US"/>
              <a:pPr/>
              <a:t>18</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normAutofit/>
          </a:bodyPr>
          <a:lstStyle/>
          <a:p>
            <a:pPr>
              <a:spcBef>
                <a:spcPct val="0"/>
              </a:spcBef>
            </a:pPr>
            <a:endParaRPr lang="en-US" sz="1800" dirty="0"/>
          </a:p>
        </p:txBody>
      </p:sp>
    </p:spTree>
    <p:extLst>
      <p:ext uri="{BB962C8B-B14F-4D97-AF65-F5344CB8AC3E}">
        <p14:creationId xmlns:p14="http://schemas.microsoft.com/office/powerpoint/2010/main" val="1062605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2C554F-A0D7-4A24-9EBB-193533D1A1D9}" type="slidenum">
              <a:rPr lang="en-US"/>
              <a:pPr/>
              <a:t>19</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normAutofit/>
          </a:bodyPr>
          <a:lstStyle/>
          <a:p>
            <a:pPr>
              <a:spcBef>
                <a:spcPct val="0"/>
              </a:spcBef>
            </a:pPr>
            <a:endParaRPr lang="en-US" sz="1800" dirty="0"/>
          </a:p>
        </p:txBody>
      </p:sp>
    </p:spTree>
    <p:extLst>
      <p:ext uri="{BB962C8B-B14F-4D97-AF65-F5344CB8AC3E}">
        <p14:creationId xmlns:p14="http://schemas.microsoft.com/office/powerpoint/2010/main" val="881887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2C554F-A0D7-4A24-9EBB-193533D1A1D9}" type="slidenum">
              <a:rPr lang="en-US"/>
              <a:pPr/>
              <a:t>20</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normAutofit/>
          </a:bodyPr>
          <a:lstStyle/>
          <a:p>
            <a:pPr>
              <a:spcBef>
                <a:spcPct val="0"/>
              </a:spcBef>
            </a:pPr>
            <a:endParaRPr lang="en-US" sz="1800" dirty="0"/>
          </a:p>
        </p:txBody>
      </p:sp>
    </p:spTree>
    <p:extLst>
      <p:ext uri="{BB962C8B-B14F-4D97-AF65-F5344CB8AC3E}">
        <p14:creationId xmlns:p14="http://schemas.microsoft.com/office/powerpoint/2010/main" val="655198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2C554F-A0D7-4A24-9EBB-193533D1A1D9}" type="slidenum">
              <a:rPr lang="en-US"/>
              <a:pPr/>
              <a:t>21</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normAutofit/>
          </a:bodyPr>
          <a:lstStyle/>
          <a:p>
            <a:pPr>
              <a:spcBef>
                <a:spcPct val="0"/>
              </a:spcBef>
            </a:pPr>
            <a:endParaRPr lang="en-US" sz="1800" dirty="0"/>
          </a:p>
        </p:txBody>
      </p:sp>
    </p:spTree>
    <p:extLst>
      <p:ext uri="{BB962C8B-B14F-4D97-AF65-F5344CB8AC3E}">
        <p14:creationId xmlns:p14="http://schemas.microsoft.com/office/powerpoint/2010/main" val="3118373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2C554F-A0D7-4A24-9EBB-193533D1A1D9}" type="slidenum">
              <a:rPr lang="en-US"/>
              <a:pPr/>
              <a:t>22</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normAutofit/>
          </a:bodyPr>
          <a:lstStyle/>
          <a:p>
            <a:pPr>
              <a:spcBef>
                <a:spcPct val="0"/>
              </a:spcBef>
            </a:pPr>
            <a:endParaRPr lang="en-US" sz="1800" dirty="0"/>
          </a:p>
        </p:txBody>
      </p:sp>
    </p:spTree>
    <p:extLst>
      <p:ext uri="{BB962C8B-B14F-4D97-AF65-F5344CB8AC3E}">
        <p14:creationId xmlns:p14="http://schemas.microsoft.com/office/powerpoint/2010/main" val="93535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deduce characteristics about people using information (i.e., their behavior or appearance). The problem is, we don’t have infinite time nor information with which to form perfect perceptions of other people’s characteristics. Because we have other goals and internal processes pushing us forward in life, our brains try to balance ACCURACY with EFFICIENCY. It makes itself more efficient by using CURRENT information about people to understand new people it encounters, but we often don’t take the time to hone those perceptions and make them more ACCURATE.</a:t>
            </a:r>
          </a:p>
        </p:txBody>
      </p:sp>
      <p:sp>
        <p:nvSpPr>
          <p:cNvPr id="4" name="Slide Number Placeholder 3"/>
          <p:cNvSpPr>
            <a:spLocks noGrp="1"/>
          </p:cNvSpPr>
          <p:nvPr>
            <p:ph type="sldNum" sz="quarter" idx="5"/>
          </p:nvPr>
        </p:nvSpPr>
        <p:spPr/>
        <p:txBody>
          <a:bodyPr/>
          <a:lstStyle/>
          <a:p>
            <a:fld id="{5177D53A-509C-4D3B-BCC9-C86F3A43BB73}" type="slidenum">
              <a:rPr lang="en-US" smtClean="0"/>
              <a:pPr/>
              <a:t>2</a:t>
            </a:fld>
            <a:endParaRPr lang="en-US"/>
          </a:p>
        </p:txBody>
      </p:sp>
    </p:spTree>
    <p:extLst>
      <p:ext uri="{BB962C8B-B14F-4D97-AF65-F5344CB8AC3E}">
        <p14:creationId xmlns:p14="http://schemas.microsoft.com/office/powerpoint/2010/main" val="1485209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brains are trying to balance efficiency with accuracy. What kind of person information do we have the most of? INFORMATION ABOUT OURSELVES. Our perception of reality is the starting point for understanding who other people are and why they do what they do. Jones’ theory of attribution suggests that we use our own sense of self as the initial baseline for understanding others, then we make corrections based on </a:t>
            </a:r>
            <a:r>
              <a:rPr lang="en-US" b="1" dirty="0"/>
              <a:t>(1) the way they look or (2) the things they do in certain situations. WE USE THAT INFORMATION TO FIGURE OUT WHAT KIND OF A PERSON THEY 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fld id="{5177D53A-509C-4D3B-BCC9-C86F3A43BB73}" type="slidenum">
              <a:rPr lang="en-US" smtClean="0"/>
              <a:pPr/>
              <a:t>3</a:t>
            </a:fld>
            <a:endParaRPr lang="en-US"/>
          </a:p>
        </p:txBody>
      </p:sp>
    </p:spTree>
    <p:extLst>
      <p:ext uri="{BB962C8B-B14F-4D97-AF65-F5344CB8AC3E}">
        <p14:creationId xmlns:p14="http://schemas.microsoft.com/office/powerpoint/2010/main" val="1072217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2C554F-A0D7-4A24-9EBB-193533D1A1D9}" type="slidenum">
              <a:rPr lang="en-US"/>
              <a:pPr/>
              <a:t>4</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pPr>
              <a:spcBef>
                <a:spcPct val="0"/>
              </a:spcBef>
            </a:pPr>
            <a:endParaRPr lang="en-US" sz="1800" dirty="0"/>
          </a:p>
        </p:txBody>
      </p:sp>
    </p:spTree>
    <p:extLst>
      <p:ext uri="{BB962C8B-B14F-4D97-AF65-F5344CB8AC3E}">
        <p14:creationId xmlns:p14="http://schemas.microsoft.com/office/powerpoint/2010/main" val="2948321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8513E-3821-4D15-80FF-303361ED5839}" type="slidenum">
              <a:rPr lang="en-US"/>
              <a:pPr/>
              <a:t>5</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pPr>
              <a:spcBef>
                <a:spcPct val="0"/>
              </a:spcBef>
            </a:pPr>
            <a:endParaRPr lang="en-US" dirty="0"/>
          </a:p>
        </p:txBody>
      </p:sp>
    </p:spTree>
    <p:extLst>
      <p:ext uri="{BB962C8B-B14F-4D97-AF65-F5344CB8AC3E}">
        <p14:creationId xmlns:p14="http://schemas.microsoft.com/office/powerpoint/2010/main" val="390359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7D53A-509C-4D3B-BCC9-C86F3A43BB73}" type="slidenum">
              <a:rPr lang="en-US" smtClean="0"/>
              <a:pPr/>
              <a:t>6</a:t>
            </a:fld>
            <a:endParaRPr lang="en-US"/>
          </a:p>
        </p:txBody>
      </p:sp>
    </p:spTree>
    <p:extLst>
      <p:ext uri="{BB962C8B-B14F-4D97-AF65-F5344CB8AC3E}">
        <p14:creationId xmlns:p14="http://schemas.microsoft.com/office/powerpoint/2010/main" val="878327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a:t>
            </a:r>
            <a:r>
              <a:rPr lang="en-US" baseline="0" dirty="0" smtClean="0"/>
              <a:t> characteristics around which stereotypes can form</a:t>
            </a:r>
            <a:endParaRPr lang="en-US" dirty="0"/>
          </a:p>
        </p:txBody>
      </p:sp>
      <p:sp>
        <p:nvSpPr>
          <p:cNvPr id="4" name="Slide Number Placeholder 3"/>
          <p:cNvSpPr>
            <a:spLocks noGrp="1"/>
          </p:cNvSpPr>
          <p:nvPr>
            <p:ph type="sldNum" sz="quarter" idx="5"/>
          </p:nvPr>
        </p:nvSpPr>
        <p:spPr/>
        <p:txBody>
          <a:bodyPr/>
          <a:lstStyle/>
          <a:p>
            <a:fld id="{5177D53A-509C-4D3B-BCC9-C86F3A43BB73}" type="slidenum">
              <a:rPr lang="en-US" smtClean="0"/>
              <a:pPr/>
              <a:t>7</a:t>
            </a:fld>
            <a:endParaRPr lang="en-US"/>
          </a:p>
        </p:txBody>
      </p:sp>
    </p:spTree>
    <p:extLst>
      <p:ext uri="{BB962C8B-B14F-4D97-AF65-F5344CB8AC3E}">
        <p14:creationId xmlns:p14="http://schemas.microsoft.com/office/powerpoint/2010/main" val="3849857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7D53A-509C-4D3B-BCC9-C86F3A43BB73}" type="slidenum">
              <a:rPr lang="en-US" smtClean="0"/>
              <a:pPr/>
              <a:t>8</a:t>
            </a:fld>
            <a:endParaRPr lang="en-US"/>
          </a:p>
        </p:txBody>
      </p:sp>
    </p:spTree>
    <p:extLst>
      <p:ext uri="{BB962C8B-B14F-4D97-AF65-F5344CB8AC3E}">
        <p14:creationId xmlns:p14="http://schemas.microsoft.com/office/powerpoint/2010/main" val="529821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Discrimination usually arises because people are perceived to be different than oneself. </a:t>
            </a:r>
          </a:p>
        </p:txBody>
      </p:sp>
      <p:sp>
        <p:nvSpPr>
          <p:cNvPr id="4" name="Slide Number Placeholder 3"/>
          <p:cNvSpPr>
            <a:spLocks noGrp="1"/>
          </p:cNvSpPr>
          <p:nvPr>
            <p:ph type="sldNum" sz="quarter" idx="5"/>
          </p:nvPr>
        </p:nvSpPr>
        <p:spPr/>
        <p:txBody>
          <a:bodyPr/>
          <a:lstStyle/>
          <a:p>
            <a:fld id="{5177D53A-509C-4D3B-BCC9-C86F3A43BB73}" type="slidenum">
              <a:rPr lang="en-US" smtClean="0"/>
              <a:pPr/>
              <a:t>9</a:t>
            </a:fld>
            <a:endParaRPr lang="en-US"/>
          </a:p>
        </p:txBody>
      </p:sp>
    </p:spTree>
    <p:extLst>
      <p:ext uri="{BB962C8B-B14F-4D97-AF65-F5344CB8AC3E}">
        <p14:creationId xmlns:p14="http://schemas.microsoft.com/office/powerpoint/2010/main" val="383554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tangle 6"/>
          <p:cNvSpPr/>
          <p:nvPr/>
        </p:nvSpPr>
        <p:spPr>
          <a:xfrm>
            <a:off x="0" y="1600200"/>
            <a:ext cx="9144000" cy="4114800"/>
          </a:xfrm>
          <a:prstGeom prst="rect">
            <a:avLst/>
          </a:prstGeom>
          <a:solidFill>
            <a:schemeClr val="accent5">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873375"/>
            <a:ext cx="7772400" cy="1470025"/>
          </a:xfrm>
        </p:spPr>
        <p:txBody>
          <a:bodyPr/>
          <a:lstStyle>
            <a:lvl1pPr>
              <a:defRPr>
                <a:solidFill>
                  <a:schemeClr val="bg1"/>
                </a:solidFill>
                <a:latin typeface="Eras Bold ITC"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Eras Medium ITC"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a:latin typeface="Eras Medium ITC" pitchFamily="34" charset="0"/>
              </a:defRPr>
            </a:lvl1pPr>
            <a:lvl2pPr>
              <a:buFont typeface="Wingdings" pitchFamily="2" charset="2"/>
              <a:buChar char="Ø"/>
              <a:defRPr>
                <a:latin typeface="Eras Medium ITC" pitchFamily="34" charset="0"/>
              </a:defRPr>
            </a:lvl2pPr>
            <a:lvl3pPr>
              <a:defRPr>
                <a:latin typeface="Eras Medium ITC" pitchFamily="34" charset="0"/>
              </a:defRPr>
            </a:lvl3pPr>
            <a:lvl4pPr>
              <a:defRPr>
                <a:latin typeface="Eras Medium ITC" pitchFamily="34" charset="0"/>
              </a:defRPr>
            </a:lvl4pPr>
            <a:lvl5pPr>
              <a:defRPr>
                <a:latin typeface="Eras Medium ITC"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6248400"/>
            <a:ext cx="9144000" cy="609600"/>
          </a:xfrm>
          <a:prstGeom prst="rect">
            <a:avLst/>
          </a:prstGeom>
          <a:solidFill>
            <a:schemeClr val="accent5">
              <a:lumMod val="7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152400" y="6400800"/>
            <a:ext cx="8839200" cy="365125"/>
          </a:xfrm>
        </p:spPr>
        <p:txBody>
          <a:bodyPr/>
          <a:lstStyle>
            <a:lvl1pPr algn="l">
              <a:defRPr sz="1600">
                <a:solidFill>
                  <a:schemeClr val="bg1"/>
                </a:solidFill>
                <a:latin typeface="Eras Bold ITC" pitchFamily="34" charset="0"/>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Eras Medium ITC"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None/>
              <a:defRPr sz="2800">
                <a:latin typeface="Eras Medium ITC" pitchFamily="34" charset="0"/>
              </a:defRPr>
            </a:lvl1pPr>
            <a:lvl2pPr>
              <a:defRPr sz="2400">
                <a:latin typeface="Eras Medium ITC" pitchFamily="34" charset="0"/>
              </a:defRPr>
            </a:lvl2pPr>
            <a:lvl3pPr>
              <a:defRPr sz="2000">
                <a:latin typeface="Eras Medium ITC" pitchFamily="34" charset="0"/>
              </a:defRPr>
            </a:lvl3pPr>
            <a:lvl4pPr>
              <a:defRPr sz="1800">
                <a:latin typeface="Eras Medium ITC" pitchFamily="34" charset="0"/>
              </a:defRPr>
            </a:lvl4pPr>
            <a:lvl5pPr>
              <a:defRPr sz="1800">
                <a:latin typeface="Eras Medium ITC"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buNone/>
              <a:defRPr sz="2800">
                <a:latin typeface="Eras Medium ITC" pitchFamily="34" charset="0"/>
              </a:defRPr>
            </a:lvl1pPr>
            <a:lvl2pPr>
              <a:defRPr sz="2400">
                <a:latin typeface="Eras Medium ITC" pitchFamily="34" charset="0"/>
              </a:defRPr>
            </a:lvl2pPr>
            <a:lvl3pPr>
              <a:defRPr sz="2000">
                <a:latin typeface="Eras Medium ITC" pitchFamily="34" charset="0"/>
              </a:defRPr>
            </a:lvl3pPr>
            <a:lvl4pPr>
              <a:defRPr sz="1800">
                <a:latin typeface="Eras Medium ITC" pitchFamily="34" charset="0"/>
              </a:defRPr>
            </a:lvl4pPr>
            <a:lvl5pPr>
              <a:defRPr sz="1800">
                <a:latin typeface="Eras Medium ITC"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0" y="6248400"/>
            <a:ext cx="9144000" cy="609600"/>
          </a:xfrm>
          <a:prstGeom prst="rect">
            <a:avLst/>
          </a:prstGeom>
          <a:solidFill>
            <a:schemeClr val="accent5">
              <a:lumMod val="7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latin typeface="Avenir Black" charset="0"/>
                <a:ea typeface="Avenir Black" charset="0"/>
                <a:cs typeface="Avenir Black" charset="0"/>
              </a:rPr>
              <a:t>Social Perception and Diversity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Social Discrimination</a:t>
            </a:r>
          </a:p>
        </p:txBody>
      </p:sp>
      <p:sp>
        <p:nvSpPr>
          <p:cNvPr id="5" name="TextBox 4">
            <a:extLst>
              <a:ext uri="{FF2B5EF4-FFF2-40B4-BE49-F238E27FC236}">
                <a16:creationId xmlns:a16="http://schemas.microsoft.com/office/drawing/2014/main" xmlns="" id="{B2E33BA5-B94D-C64F-BED1-9801807F8E0E}"/>
              </a:ext>
            </a:extLst>
          </p:cNvPr>
          <p:cNvSpPr txBox="1"/>
          <p:nvPr/>
        </p:nvSpPr>
        <p:spPr>
          <a:xfrm>
            <a:off x="76200" y="638169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4: Social Perception ∙ Attribution ∙ Diversity Management</a:t>
            </a:r>
          </a:p>
        </p:txBody>
      </p:sp>
    </p:spTree>
    <p:extLst>
      <p:ext uri="{BB962C8B-B14F-4D97-AF65-F5344CB8AC3E}">
        <p14:creationId xmlns:p14="http://schemas.microsoft.com/office/powerpoint/2010/main" val="1247861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Social Perception: Barriers</a:t>
            </a:r>
          </a:p>
        </p:txBody>
      </p:sp>
      <p:sp>
        <p:nvSpPr>
          <p:cNvPr id="3" name="Content Placeholder 2"/>
          <p:cNvSpPr>
            <a:spLocks noGrp="1"/>
          </p:cNvSpPr>
          <p:nvPr>
            <p:ph idx="1"/>
          </p:nvPr>
        </p:nvSpPr>
        <p:spPr>
          <a:xfrm>
            <a:off x="457200" y="1600200"/>
            <a:ext cx="8458200" cy="4525963"/>
          </a:xfrm>
        </p:spPr>
        <p:txBody>
          <a:bodyPr>
            <a:normAutofit/>
          </a:bodyPr>
          <a:lstStyle/>
          <a:p>
            <a:pPr marL="9525" indent="-9525"/>
            <a:r>
              <a:rPr lang="en-US" sz="2800" dirty="0">
                <a:latin typeface="Avenir Roman" charset="0"/>
                <a:ea typeface="Avenir Roman" charset="0"/>
                <a:cs typeface="Avenir Roman" charset="0"/>
              </a:rPr>
              <a:t>Major barriers to perceptual accuracy, which can often time cause use to be discriminatory:</a:t>
            </a:r>
            <a:endParaRPr lang="en-US" sz="800" dirty="0">
              <a:latin typeface="Avenir Roman" charset="0"/>
              <a:ea typeface="Avenir Roman" charset="0"/>
              <a:cs typeface="Avenir Roman" charset="0"/>
            </a:endParaRPr>
          </a:p>
          <a:p>
            <a:pPr marL="857250" lvl="1" indent="-457200">
              <a:buFont typeface="Wingdings" charset="2"/>
              <a:buChar char="ü"/>
            </a:pPr>
            <a:r>
              <a:rPr lang="en-US" sz="2400" b="1" dirty="0">
                <a:solidFill>
                  <a:schemeClr val="accent5">
                    <a:lumMod val="75000"/>
                  </a:schemeClr>
                </a:solidFill>
                <a:latin typeface="Avenir Roman" charset="0"/>
                <a:ea typeface="Avenir Roman" charset="0"/>
                <a:cs typeface="Avenir Roman" charset="0"/>
              </a:rPr>
              <a:t>Selective perception: </a:t>
            </a:r>
            <a:r>
              <a:rPr lang="en-US" sz="2400" dirty="0">
                <a:solidFill>
                  <a:schemeClr val="accent5">
                    <a:lumMod val="75000"/>
                  </a:schemeClr>
                </a:solidFill>
                <a:latin typeface="Avenir Roman" charset="0"/>
                <a:ea typeface="Avenir Roman" charset="0"/>
                <a:cs typeface="Avenir Roman" charset="0"/>
              </a:rPr>
              <a:t>Ignore information that doesn’t support one’s desired viewpoint</a:t>
            </a:r>
            <a:endParaRPr lang="en-US" sz="400" dirty="0">
              <a:solidFill>
                <a:schemeClr val="accent5">
                  <a:lumMod val="75000"/>
                </a:schemeClr>
              </a:solidFill>
              <a:latin typeface="Avenir Roman" charset="0"/>
              <a:ea typeface="Avenir Roman" charset="0"/>
              <a:cs typeface="Avenir Roman" charset="0"/>
            </a:endParaRPr>
          </a:p>
          <a:p>
            <a:pPr marL="857250" lvl="1" indent="-457200">
              <a:buFont typeface="Wingdings" charset="2"/>
              <a:buChar char="ü"/>
            </a:pPr>
            <a:r>
              <a:rPr lang="en-US" sz="2400" b="1" dirty="0">
                <a:latin typeface="Avenir Roman" charset="0"/>
                <a:ea typeface="Avenir Roman" charset="0"/>
                <a:cs typeface="Avenir Roman" charset="0"/>
              </a:rPr>
              <a:t>Chronic stereotyping:</a:t>
            </a:r>
            <a:r>
              <a:rPr lang="en-US" sz="2400" dirty="0">
                <a:latin typeface="Avenir Roman" charset="0"/>
                <a:ea typeface="Avenir Roman" charset="0"/>
                <a:cs typeface="Avenir Roman" charset="0"/>
              </a:rPr>
              <a:t> Never refining one’s perception of others beyond initial stereotypes</a:t>
            </a:r>
            <a:endParaRPr lang="en-US" sz="400" dirty="0">
              <a:latin typeface="Avenir Roman" charset="0"/>
              <a:ea typeface="Avenir Roman" charset="0"/>
              <a:cs typeface="Avenir Roman" charset="0"/>
            </a:endParaRPr>
          </a:p>
          <a:p>
            <a:pPr marL="857250" lvl="1" indent="-457200">
              <a:buFont typeface="Wingdings" charset="2"/>
              <a:buChar char="ü"/>
            </a:pPr>
            <a:r>
              <a:rPr lang="en-US" sz="2400" b="1" dirty="0">
                <a:solidFill>
                  <a:schemeClr val="accent5">
                    <a:lumMod val="75000"/>
                  </a:schemeClr>
                </a:solidFill>
                <a:latin typeface="Avenir Roman" charset="0"/>
                <a:ea typeface="Avenir Roman" charset="0"/>
                <a:cs typeface="Avenir Roman" charset="0"/>
              </a:rPr>
              <a:t>First-impression error: </a:t>
            </a:r>
            <a:r>
              <a:rPr lang="en-US" sz="2400" dirty="0">
                <a:solidFill>
                  <a:schemeClr val="accent5">
                    <a:lumMod val="75000"/>
                  </a:schemeClr>
                </a:solidFill>
                <a:latin typeface="Avenir Roman" charset="0"/>
                <a:ea typeface="Avenir Roman" charset="0"/>
                <a:cs typeface="Avenir Roman" charset="0"/>
              </a:rPr>
              <a:t>Infer multiple characteristics about a person from only a brief encounter</a:t>
            </a:r>
            <a:endParaRPr lang="en-US" sz="400" dirty="0">
              <a:solidFill>
                <a:schemeClr val="accent5">
                  <a:lumMod val="75000"/>
                </a:schemeClr>
              </a:solidFill>
              <a:latin typeface="Avenir Roman" charset="0"/>
              <a:ea typeface="Avenir Roman" charset="0"/>
              <a:cs typeface="Avenir Roman" charset="0"/>
            </a:endParaRPr>
          </a:p>
        </p:txBody>
      </p:sp>
      <p:sp>
        <p:nvSpPr>
          <p:cNvPr id="6" name="TextBox 5">
            <a:extLst>
              <a:ext uri="{FF2B5EF4-FFF2-40B4-BE49-F238E27FC236}">
                <a16:creationId xmlns:a16="http://schemas.microsoft.com/office/drawing/2014/main" xmlns="" id="{0C5CDF65-BACF-774C-B88B-274C37632B22}"/>
              </a:ext>
            </a:extLst>
          </p:cNvPr>
          <p:cNvSpPr txBox="1"/>
          <p:nvPr/>
        </p:nvSpPr>
        <p:spPr>
          <a:xfrm>
            <a:off x="76200" y="638169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4: Social Perception ∙ Attribution ∙ Diversity Management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Social Perception: Barriers</a:t>
            </a:r>
          </a:p>
        </p:txBody>
      </p:sp>
      <p:sp>
        <p:nvSpPr>
          <p:cNvPr id="3" name="Content Placeholder 2"/>
          <p:cNvSpPr>
            <a:spLocks noGrp="1"/>
          </p:cNvSpPr>
          <p:nvPr>
            <p:ph idx="1"/>
          </p:nvPr>
        </p:nvSpPr>
        <p:spPr/>
        <p:txBody>
          <a:bodyPr>
            <a:normAutofit lnSpcReduction="10000"/>
          </a:bodyPr>
          <a:lstStyle/>
          <a:p>
            <a:pPr marL="7938" indent="-7938"/>
            <a:r>
              <a:rPr lang="en-US" sz="2800" dirty="0">
                <a:latin typeface="Avenir Roman" charset="0"/>
                <a:ea typeface="Avenir Roman" charset="0"/>
                <a:cs typeface="Avenir Roman" charset="0"/>
              </a:rPr>
              <a:t>Impression management is behaving in ways to generate a positive image in the eyes of others, there are two general types:</a:t>
            </a:r>
            <a:endParaRPr lang="en-US" sz="800" dirty="0">
              <a:latin typeface="Avenir Roman" charset="0"/>
              <a:ea typeface="Avenir Roman" charset="0"/>
              <a:cs typeface="Avenir Roman" charset="0"/>
            </a:endParaRPr>
          </a:p>
          <a:p>
            <a:pPr marL="857250" lvl="1" indent="-457200">
              <a:buFont typeface="Wingdings" charset="2"/>
              <a:buChar char="ü"/>
            </a:pPr>
            <a:r>
              <a:rPr lang="en-US" sz="2400" b="1" dirty="0">
                <a:solidFill>
                  <a:schemeClr val="accent5">
                    <a:lumMod val="75000"/>
                  </a:schemeClr>
                </a:solidFill>
                <a:latin typeface="Avenir Roman" charset="0"/>
                <a:ea typeface="Avenir Roman" charset="0"/>
                <a:cs typeface="Avenir Roman" charset="0"/>
              </a:rPr>
              <a:t>Other-enhancing:</a:t>
            </a:r>
            <a:r>
              <a:rPr lang="en-US" sz="2400" dirty="0">
                <a:solidFill>
                  <a:schemeClr val="accent5">
                    <a:lumMod val="75000"/>
                  </a:schemeClr>
                </a:solidFill>
                <a:latin typeface="Avenir Roman" charset="0"/>
                <a:ea typeface="Avenir Roman" charset="0"/>
                <a:cs typeface="Avenir Roman" charset="0"/>
              </a:rPr>
              <a:t> Ingratiation (flattery, favor doing, compliments, conformity)</a:t>
            </a:r>
            <a:endParaRPr lang="en-US" sz="1000" dirty="0">
              <a:solidFill>
                <a:schemeClr val="accent5">
                  <a:lumMod val="75000"/>
                </a:schemeClr>
              </a:solidFill>
              <a:latin typeface="Avenir Roman" charset="0"/>
              <a:ea typeface="Avenir Roman" charset="0"/>
              <a:cs typeface="Avenir Roman" charset="0"/>
            </a:endParaRPr>
          </a:p>
          <a:p>
            <a:pPr marL="857250" lvl="1" indent="-457200">
              <a:buFont typeface="Wingdings" charset="2"/>
              <a:buChar char="ü"/>
            </a:pPr>
            <a:r>
              <a:rPr lang="en-US" sz="2400" b="1" dirty="0">
                <a:latin typeface="Avenir Roman" charset="0"/>
                <a:ea typeface="Avenir Roman" charset="0"/>
                <a:cs typeface="Avenir Roman" charset="0"/>
              </a:rPr>
              <a:t>Self-enhancing: </a:t>
            </a:r>
            <a:r>
              <a:rPr lang="en-US" sz="2400" dirty="0">
                <a:latin typeface="Avenir Roman" charset="0"/>
                <a:ea typeface="Avenir Roman" charset="0"/>
                <a:cs typeface="Avenir Roman" charset="0"/>
              </a:rPr>
              <a:t>Exemplify desired values/ideals, Self-promote accomplishment/qualities</a:t>
            </a:r>
          </a:p>
          <a:p>
            <a:pPr marL="7938" lvl="1" indent="0">
              <a:buNone/>
            </a:pPr>
            <a:endParaRPr lang="en-US" sz="1400" u="sng" dirty="0">
              <a:latin typeface="Avenir Roman" charset="0"/>
              <a:ea typeface="Avenir Roman" charset="0"/>
              <a:cs typeface="Avenir Roman" charset="0"/>
            </a:endParaRPr>
          </a:p>
          <a:p>
            <a:pPr marL="7938" lvl="1" indent="0">
              <a:buNone/>
            </a:pPr>
            <a:r>
              <a:rPr lang="en-US" dirty="0">
                <a:solidFill>
                  <a:schemeClr val="accent5">
                    <a:lumMod val="75000"/>
                  </a:schemeClr>
                </a:solidFill>
                <a:latin typeface="Avenir Roman" charset="0"/>
                <a:ea typeface="Avenir Roman" charset="0"/>
                <a:cs typeface="Avenir Roman" charset="0"/>
              </a:rPr>
              <a:t>Not only is it difficult to discern people’s internal characteristics, but they may be actively masking them, further skewing social perception</a:t>
            </a:r>
          </a:p>
        </p:txBody>
      </p:sp>
      <p:sp>
        <p:nvSpPr>
          <p:cNvPr id="6" name="TextBox 5">
            <a:extLst>
              <a:ext uri="{FF2B5EF4-FFF2-40B4-BE49-F238E27FC236}">
                <a16:creationId xmlns:a16="http://schemas.microsoft.com/office/drawing/2014/main" xmlns="" id="{628205CA-8345-4941-9E37-EBDD52C86A1F}"/>
              </a:ext>
            </a:extLst>
          </p:cNvPr>
          <p:cNvSpPr txBox="1"/>
          <p:nvPr/>
        </p:nvSpPr>
        <p:spPr>
          <a:xfrm>
            <a:off x="76200" y="638169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4: Social Perception ∙ Attribution ∙ Diversity Management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Attribution</a:t>
            </a:r>
          </a:p>
        </p:txBody>
      </p:sp>
      <p:sp>
        <p:nvSpPr>
          <p:cNvPr id="3" name="Content Placeholder 2"/>
          <p:cNvSpPr>
            <a:spLocks noGrp="1"/>
          </p:cNvSpPr>
          <p:nvPr>
            <p:ph idx="1"/>
          </p:nvPr>
        </p:nvSpPr>
        <p:spPr/>
        <p:txBody>
          <a:bodyPr>
            <a:normAutofit/>
          </a:bodyPr>
          <a:lstStyle/>
          <a:p>
            <a:pPr marL="7938" indent="-7938"/>
            <a:r>
              <a:rPr lang="en-US" sz="2800" dirty="0">
                <a:latin typeface="Avenir Roman" charset="0"/>
                <a:ea typeface="Avenir Roman" charset="0"/>
                <a:cs typeface="Avenir Roman" charset="0"/>
              </a:rPr>
              <a:t>When observing ours or others behavior, we “attribute” certain causes to that behavior; </a:t>
            </a:r>
            <a:r>
              <a:rPr lang="en-US" sz="2800" dirty="0">
                <a:solidFill>
                  <a:schemeClr val="accent5">
                    <a:lumMod val="75000"/>
                  </a:schemeClr>
                </a:solidFill>
                <a:latin typeface="Avenir Roman" charset="0"/>
                <a:ea typeface="Avenir Roman" charset="0"/>
                <a:cs typeface="Avenir Roman" charset="0"/>
              </a:rPr>
              <a:t>these attributions help us discern the drivers of their actions and deduce underlying characteristics</a:t>
            </a:r>
          </a:p>
          <a:p>
            <a:endParaRPr lang="en-US" sz="1400" dirty="0">
              <a:latin typeface="Avenir Roman" charset="0"/>
              <a:ea typeface="Avenir Roman" charset="0"/>
              <a:cs typeface="Avenir Roman" charset="0"/>
            </a:endParaRPr>
          </a:p>
          <a:p>
            <a:r>
              <a:rPr lang="en-US" sz="2800" dirty="0">
                <a:latin typeface="Avenir Roman" charset="0"/>
                <a:ea typeface="Avenir Roman" charset="0"/>
                <a:cs typeface="Avenir Roman" charset="0"/>
              </a:rPr>
              <a:t>We attribute behavior to either:</a:t>
            </a:r>
          </a:p>
          <a:p>
            <a:pPr marL="801687" indent="-457200">
              <a:buFont typeface="Wingdings" charset="2"/>
              <a:buChar char="Ø"/>
            </a:pPr>
            <a:r>
              <a:rPr lang="en-US" sz="2400" dirty="0">
                <a:solidFill>
                  <a:schemeClr val="accent5">
                    <a:lumMod val="75000"/>
                  </a:schemeClr>
                </a:solidFill>
                <a:latin typeface="Avenir Roman" charset="0"/>
                <a:ea typeface="Avenir Roman" charset="0"/>
                <a:cs typeface="Avenir Roman" charset="0"/>
              </a:rPr>
              <a:t>Internal causes within a person’s control (e.g., personality, ability, values, effort, etc.)</a:t>
            </a:r>
          </a:p>
          <a:p>
            <a:pPr marL="801688" indent="-457200">
              <a:buFont typeface="Wingdings" charset="2"/>
              <a:buChar char="Ø"/>
            </a:pPr>
            <a:r>
              <a:rPr lang="en-US" sz="2400" dirty="0">
                <a:latin typeface="Avenir Roman" charset="0"/>
                <a:ea typeface="Avenir Roman" charset="0"/>
                <a:cs typeface="Avenir Roman" charset="0"/>
              </a:rPr>
              <a:t>External causes outside of a person’s control (e.g., task difficulty, luck, situation, etc.)</a:t>
            </a:r>
          </a:p>
        </p:txBody>
      </p:sp>
      <p:sp>
        <p:nvSpPr>
          <p:cNvPr id="6" name="TextBox 5">
            <a:extLst>
              <a:ext uri="{FF2B5EF4-FFF2-40B4-BE49-F238E27FC236}">
                <a16:creationId xmlns:a16="http://schemas.microsoft.com/office/drawing/2014/main" xmlns="" id="{D5B7EAC6-E5D0-DD4E-A0AE-9F64E23B8D39}"/>
              </a:ext>
            </a:extLst>
          </p:cNvPr>
          <p:cNvSpPr txBox="1"/>
          <p:nvPr/>
        </p:nvSpPr>
        <p:spPr>
          <a:xfrm>
            <a:off x="76200" y="638169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4: Social Perception ∙ Attribution ∙ Diversity Management</a:t>
            </a:r>
          </a:p>
        </p:txBody>
      </p:sp>
    </p:spTree>
    <p:extLst>
      <p:ext uri="{BB962C8B-B14F-4D97-AF65-F5344CB8AC3E}">
        <p14:creationId xmlns:p14="http://schemas.microsoft.com/office/powerpoint/2010/main" val="162366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Attribution</a:t>
            </a:r>
          </a:p>
        </p:txBody>
      </p:sp>
      <p:sp>
        <p:nvSpPr>
          <p:cNvPr id="6" name="TextBox 5">
            <a:extLst>
              <a:ext uri="{FF2B5EF4-FFF2-40B4-BE49-F238E27FC236}">
                <a16:creationId xmlns:a16="http://schemas.microsoft.com/office/drawing/2014/main" xmlns="" id="{C8F4FF34-9C01-E544-9C54-765F6B13469E}"/>
              </a:ext>
            </a:extLst>
          </p:cNvPr>
          <p:cNvSpPr txBox="1"/>
          <p:nvPr/>
        </p:nvSpPr>
        <p:spPr>
          <a:xfrm>
            <a:off x="76200" y="638169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4: Social Perception ∙ Attribution ∙ Diversity Management</a:t>
            </a:r>
          </a:p>
        </p:txBody>
      </p:sp>
    </p:spTree>
    <p:extLst>
      <p:ext uri="{BB962C8B-B14F-4D97-AF65-F5344CB8AC3E}">
        <p14:creationId xmlns:p14="http://schemas.microsoft.com/office/powerpoint/2010/main" val="23968913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Attribution: Biases</a:t>
            </a:r>
          </a:p>
        </p:txBody>
      </p:sp>
      <p:sp>
        <p:nvSpPr>
          <p:cNvPr id="3" name="Content Placeholder 2"/>
          <p:cNvSpPr>
            <a:spLocks noGrp="1"/>
          </p:cNvSpPr>
          <p:nvPr>
            <p:ph idx="1"/>
          </p:nvPr>
        </p:nvSpPr>
        <p:spPr/>
        <p:txBody>
          <a:bodyPr>
            <a:normAutofit/>
          </a:bodyPr>
          <a:lstStyle/>
          <a:p>
            <a:pPr marL="7938" indent="-7938"/>
            <a:r>
              <a:rPr lang="en-US" sz="2800" b="1" dirty="0">
                <a:latin typeface="Avenir Roman" charset="0"/>
                <a:ea typeface="Avenir Roman" charset="0"/>
                <a:cs typeface="Avenir Roman" charset="0"/>
              </a:rPr>
              <a:t>Fundamental attribution error (a.k.a., the correspondence bias): </a:t>
            </a:r>
            <a:r>
              <a:rPr lang="en-US" sz="2800" dirty="0">
                <a:latin typeface="Avenir Roman" charset="0"/>
                <a:ea typeface="Avenir Roman" charset="0"/>
                <a:cs typeface="Avenir Roman" charset="0"/>
              </a:rPr>
              <a:t>Tendency to make internal attributions when observing others’ behavior; this is one of the most robust and consistent effects in social psychology</a:t>
            </a:r>
          </a:p>
          <a:p>
            <a:pPr marL="7938" indent="-7938"/>
            <a:endParaRPr lang="en-US" sz="1400" u="sng" dirty="0">
              <a:latin typeface="Avenir Roman" charset="0"/>
              <a:ea typeface="Avenir Roman" charset="0"/>
              <a:cs typeface="Avenir Roman" charset="0"/>
            </a:endParaRPr>
          </a:p>
          <a:p>
            <a:pPr marL="7938" indent="-7938"/>
            <a:r>
              <a:rPr lang="en-US" sz="2800" b="1" dirty="0">
                <a:solidFill>
                  <a:schemeClr val="accent5">
                    <a:lumMod val="75000"/>
                  </a:schemeClr>
                </a:solidFill>
                <a:latin typeface="Avenir Roman" charset="0"/>
                <a:ea typeface="Avenir Roman" charset="0"/>
                <a:cs typeface="Avenir Roman" charset="0"/>
              </a:rPr>
              <a:t>Self-serving bias: </a:t>
            </a:r>
            <a:r>
              <a:rPr lang="en-US" sz="2800" dirty="0">
                <a:solidFill>
                  <a:schemeClr val="accent5">
                    <a:lumMod val="75000"/>
                  </a:schemeClr>
                </a:solidFill>
                <a:latin typeface="Avenir Roman" charset="0"/>
                <a:ea typeface="Avenir Roman" charset="0"/>
                <a:cs typeface="Avenir Roman" charset="0"/>
              </a:rPr>
              <a:t>Tendency to make internal attributions for our successes, yet external attributions for our failures</a:t>
            </a:r>
            <a:endParaRPr lang="en-US" sz="2800" u="sng" dirty="0">
              <a:solidFill>
                <a:schemeClr val="accent5">
                  <a:lumMod val="75000"/>
                </a:schemeClr>
              </a:solidFill>
              <a:latin typeface="Avenir Roman" charset="0"/>
              <a:ea typeface="Avenir Roman" charset="0"/>
              <a:cs typeface="Avenir Roman" charset="0"/>
            </a:endParaRPr>
          </a:p>
        </p:txBody>
      </p:sp>
      <p:sp>
        <p:nvSpPr>
          <p:cNvPr id="6" name="TextBox 5">
            <a:extLst>
              <a:ext uri="{FF2B5EF4-FFF2-40B4-BE49-F238E27FC236}">
                <a16:creationId xmlns:a16="http://schemas.microsoft.com/office/drawing/2014/main" xmlns="" id="{1B8362CB-0F33-3C49-A94A-CFE54A73FB37}"/>
              </a:ext>
            </a:extLst>
          </p:cNvPr>
          <p:cNvSpPr txBox="1"/>
          <p:nvPr/>
        </p:nvSpPr>
        <p:spPr>
          <a:xfrm>
            <a:off x="76200" y="638169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4: Social Perception ∙ Attribution ∙ Diversity Management</a:t>
            </a:r>
          </a:p>
        </p:txBody>
      </p:sp>
    </p:spTree>
    <p:extLst>
      <p:ext uri="{BB962C8B-B14F-4D97-AF65-F5344CB8AC3E}">
        <p14:creationId xmlns:p14="http://schemas.microsoft.com/office/powerpoint/2010/main" val="187369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Attribution: Biases</a:t>
            </a:r>
          </a:p>
        </p:txBody>
      </p:sp>
      <p:sp>
        <p:nvSpPr>
          <p:cNvPr id="3" name="Content Placeholder 2"/>
          <p:cNvSpPr>
            <a:spLocks noGrp="1"/>
          </p:cNvSpPr>
          <p:nvPr>
            <p:ph idx="1"/>
          </p:nvPr>
        </p:nvSpPr>
        <p:spPr/>
        <p:txBody>
          <a:bodyPr>
            <a:normAutofit/>
          </a:bodyPr>
          <a:lstStyle/>
          <a:p>
            <a:pPr marL="7938" indent="-7938"/>
            <a:r>
              <a:rPr lang="en-US" sz="2800" dirty="0">
                <a:latin typeface="Avenir Roman" charset="0"/>
                <a:ea typeface="Avenir Roman" charset="0"/>
                <a:cs typeface="Avenir Roman" charset="0"/>
              </a:rPr>
              <a:t>People tend to make a correspondence bias even in the presence of strong situations because:</a:t>
            </a:r>
            <a:endParaRPr lang="en-US" sz="800" dirty="0">
              <a:latin typeface="Avenir Roman" charset="0"/>
              <a:ea typeface="Avenir Roman" charset="0"/>
              <a:cs typeface="Avenir Roman" charset="0"/>
            </a:endParaRPr>
          </a:p>
          <a:p>
            <a:pPr marL="801688" indent="-457200">
              <a:buFont typeface="Wingdings" charset="2"/>
              <a:buChar char="ü"/>
            </a:pPr>
            <a:r>
              <a:rPr lang="en-US" sz="2400" dirty="0">
                <a:solidFill>
                  <a:schemeClr val="accent5">
                    <a:lumMod val="75000"/>
                  </a:schemeClr>
                </a:solidFill>
                <a:latin typeface="Avenir Roman" charset="0"/>
                <a:ea typeface="Avenir Roman" charset="0"/>
                <a:cs typeface="Avenir Roman" charset="0"/>
              </a:rPr>
              <a:t>They unintentionally ignore situational information</a:t>
            </a:r>
          </a:p>
          <a:p>
            <a:pPr marL="801688" indent="-457200">
              <a:buFont typeface="Wingdings" charset="2"/>
              <a:buChar char="ü"/>
            </a:pPr>
            <a:r>
              <a:rPr lang="en-US" sz="2400" dirty="0">
                <a:latin typeface="Avenir Roman" charset="0"/>
                <a:ea typeface="Avenir Roman" charset="0"/>
                <a:cs typeface="Avenir Roman" charset="0"/>
              </a:rPr>
              <a:t>They intentionally ignore situational information because the internal attribution is valuable</a:t>
            </a:r>
          </a:p>
          <a:p>
            <a:pPr marL="801688" indent="-457200">
              <a:buFont typeface="Wingdings" charset="2"/>
              <a:buChar char="ü"/>
            </a:pPr>
            <a:r>
              <a:rPr lang="en-US" sz="2400" dirty="0">
                <a:solidFill>
                  <a:schemeClr val="accent5">
                    <a:lumMod val="75000"/>
                  </a:schemeClr>
                </a:solidFill>
                <a:latin typeface="Avenir Roman" charset="0"/>
                <a:ea typeface="Avenir Roman" charset="0"/>
                <a:cs typeface="Avenir Roman" charset="0"/>
              </a:rPr>
              <a:t>They use situational information to enhance the internal attribution</a:t>
            </a:r>
          </a:p>
          <a:p>
            <a:pPr marL="9525" indent="0"/>
            <a:endParaRPr lang="en-US" sz="1400" dirty="0">
              <a:solidFill>
                <a:schemeClr val="accent5">
                  <a:lumMod val="75000"/>
                </a:schemeClr>
              </a:solidFill>
              <a:latin typeface="Avenir Roman" charset="0"/>
              <a:ea typeface="Avenir Roman" charset="0"/>
              <a:cs typeface="Avenir Roman" charset="0"/>
            </a:endParaRPr>
          </a:p>
          <a:p>
            <a:pPr marL="9525" indent="0"/>
            <a:r>
              <a:rPr lang="en-US" sz="2800" dirty="0">
                <a:latin typeface="Avenir Roman" charset="0"/>
                <a:ea typeface="Avenir Roman" charset="0"/>
                <a:cs typeface="Avenir Roman" charset="0"/>
              </a:rPr>
              <a:t>Personality can also affect one’s attributional tendencies for others (i.e., locus of control)</a:t>
            </a:r>
          </a:p>
          <a:p>
            <a:endParaRPr lang="en-US" sz="2800" dirty="0">
              <a:latin typeface="Avenir Roman" charset="0"/>
              <a:ea typeface="Avenir Roman" charset="0"/>
              <a:cs typeface="Avenir Roman" charset="0"/>
            </a:endParaRPr>
          </a:p>
        </p:txBody>
      </p:sp>
      <p:sp>
        <p:nvSpPr>
          <p:cNvPr id="6" name="TextBox 5">
            <a:extLst>
              <a:ext uri="{FF2B5EF4-FFF2-40B4-BE49-F238E27FC236}">
                <a16:creationId xmlns:a16="http://schemas.microsoft.com/office/drawing/2014/main" xmlns="" id="{020E4C27-366C-2841-B24D-02AB37ED5234}"/>
              </a:ext>
            </a:extLst>
          </p:cNvPr>
          <p:cNvSpPr txBox="1"/>
          <p:nvPr/>
        </p:nvSpPr>
        <p:spPr>
          <a:xfrm>
            <a:off x="76200" y="638169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4: Social Perception ∙ Attribution ∙ Diversity Management</a:t>
            </a:r>
          </a:p>
        </p:txBody>
      </p:sp>
    </p:spTree>
    <p:extLst>
      <p:ext uri="{BB962C8B-B14F-4D97-AF65-F5344CB8AC3E}">
        <p14:creationId xmlns:p14="http://schemas.microsoft.com/office/powerpoint/2010/main" val="1506377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venir Black" charset="0"/>
                <a:ea typeface="Avenir Black" charset="0"/>
                <a:cs typeface="Avenir Black" charset="0"/>
              </a:rPr>
              <a:t>What does this all mean?</a:t>
            </a:r>
            <a:endParaRPr lang="en-US" b="1" dirty="0">
              <a:latin typeface="Avenir Black" charset="0"/>
              <a:ea typeface="Avenir Black" charset="0"/>
              <a:cs typeface="Avenir Black" charset="0"/>
            </a:endParaRPr>
          </a:p>
        </p:txBody>
      </p:sp>
      <p:sp>
        <p:nvSpPr>
          <p:cNvPr id="3" name="Content Placeholder 2"/>
          <p:cNvSpPr>
            <a:spLocks noGrp="1"/>
          </p:cNvSpPr>
          <p:nvPr>
            <p:ph idx="1"/>
          </p:nvPr>
        </p:nvSpPr>
        <p:spPr/>
        <p:txBody>
          <a:bodyPr>
            <a:normAutofit/>
          </a:bodyPr>
          <a:lstStyle/>
          <a:p>
            <a:pPr marL="9525" indent="-9525"/>
            <a:r>
              <a:rPr lang="en-US" sz="2800" dirty="0" smtClean="0">
                <a:latin typeface="Avenir Roman" charset="0"/>
                <a:ea typeface="Avenir Roman" charset="0"/>
                <a:cs typeface="Avenir Roman" charset="0"/>
              </a:rPr>
              <a:t>People are complex but imperfect evaluators of others’ characteristics, and often rely on inaccurate information to understand them; we perceive other people without realizing it</a:t>
            </a:r>
          </a:p>
          <a:p>
            <a:pPr marL="9525" indent="-9525"/>
            <a:endParaRPr lang="en-US" sz="1400" dirty="0">
              <a:latin typeface="Avenir Roman" charset="0"/>
              <a:ea typeface="Avenir Roman" charset="0"/>
              <a:cs typeface="Avenir Roman" charset="0"/>
            </a:endParaRPr>
          </a:p>
          <a:p>
            <a:pPr marL="9525" indent="-9525"/>
            <a:r>
              <a:rPr lang="en-US" sz="2800" dirty="0" smtClean="0">
                <a:solidFill>
                  <a:schemeClr val="accent5">
                    <a:lumMod val="75000"/>
                  </a:schemeClr>
                </a:solidFill>
                <a:latin typeface="Avenir Roman" charset="0"/>
                <a:ea typeface="Avenir Roman" charset="0"/>
                <a:cs typeface="Avenir Roman" charset="0"/>
              </a:rPr>
              <a:t>Managers and organizations can enact policies, procedures, and practices that reduce inaccuracies in social perception; although such </a:t>
            </a:r>
            <a:r>
              <a:rPr lang="en-US" sz="2800" i="1" dirty="0" smtClean="0">
                <a:solidFill>
                  <a:schemeClr val="accent5">
                    <a:lumMod val="75000"/>
                  </a:schemeClr>
                </a:solidFill>
                <a:latin typeface="Avenir Roman" charset="0"/>
                <a:ea typeface="Avenir Roman" charset="0"/>
                <a:cs typeface="Avenir Roman" charset="0"/>
              </a:rPr>
              <a:t>Diversity Management</a:t>
            </a:r>
            <a:r>
              <a:rPr lang="en-US" sz="2800" dirty="0" smtClean="0">
                <a:solidFill>
                  <a:schemeClr val="accent5">
                    <a:lumMod val="75000"/>
                  </a:schemeClr>
                </a:solidFill>
                <a:latin typeface="Avenir Roman" charset="0"/>
                <a:ea typeface="Avenir Roman" charset="0"/>
                <a:cs typeface="Avenir Roman" charset="0"/>
              </a:rPr>
              <a:t> can be challenging</a:t>
            </a:r>
            <a:endParaRPr lang="en-US" sz="2800" dirty="0">
              <a:solidFill>
                <a:schemeClr val="accent5">
                  <a:lumMod val="75000"/>
                </a:schemeClr>
              </a:solidFill>
              <a:latin typeface="Avenir Roman" charset="0"/>
              <a:ea typeface="Avenir Roman" charset="0"/>
              <a:cs typeface="Avenir Roman" charset="0"/>
            </a:endParaRPr>
          </a:p>
        </p:txBody>
      </p:sp>
      <p:sp>
        <p:nvSpPr>
          <p:cNvPr id="6" name="TextBox 5">
            <a:extLst>
              <a:ext uri="{FF2B5EF4-FFF2-40B4-BE49-F238E27FC236}">
                <a16:creationId xmlns:a16="http://schemas.microsoft.com/office/drawing/2014/main" xmlns="" id="{020E4C27-366C-2841-B24D-02AB37ED5234}"/>
              </a:ext>
            </a:extLst>
          </p:cNvPr>
          <p:cNvSpPr txBox="1"/>
          <p:nvPr/>
        </p:nvSpPr>
        <p:spPr>
          <a:xfrm>
            <a:off x="76200" y="638169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4: Social Perception ∙ Attribution ∙ Diversity Management</a:t>
            </a:r>
          </a:p>
        </p:txBody>
      </p:sp>
    </p:spTree>
    <p:extLst>
      <p:ext uri="{BB962C8B-B14F-4D97-AF65-F5344CB8AC3E}">
        <p14:creationId xmlns:p14="http://schemas.microsoft.com/office/powerpoint/2010/main" val="1940719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latin typeface="Avenir Black" charset="0"/>
                <a:ea typeface="Avenir Black" charset="0"/>
                <a:cs typeface="Avenir Black" charset="0"/>
              </a:rPr>
              <a:t>Diversity Management</a:t>
            </a:r>
          </a:p>
        </p:txBody>
      </p:sp>
      <p:sp>
        <p:nvSpPr>
          <p:cNvPr id="115715" name="Rectangle 3"/>
          <p:cNvSpPr>
            <a:spLocks noGrp="1" noChangeArrowheads="1"/>
          </p:cNvSpPr>
          <p:nvPr>
            <p:ph idx="1"/>
          </p:nvPr>
        </p:nvSpPr>
        <p:spPr/>
        <p:txBody>
          <a:bodyPr>
            <a:normAutofit/>
          </a:bodyPr>
          <a:lstStyle/>
          <a:p>
            <a:pPr marL="7938" indent="-7938"/>
            <a:r>
              <a:rPr lang="en-US" sz="2800" i="1" dirty="0" smtClean="0">
                <a:latin typeface="Avenir Roman" charset="0"/>
                <a:ea typeface="Avenir Roman" charset="0"/>
                <a:cs typeface="Avenir Roman" charset="0"/>
              </a:rPr>
              <a:t>Diversity Management</a:t>
            </a:r>
            <a:r>
              <a:rPr lang="en-US" sz="2800" dirty="0" smtClean="0">
                <a:latin typeface="Avenir Roman" charset="0"/>
                <a:ea typeface="Avenir Roman" charset="0"/>
                <a:cs typeface="Avenir Roman" charset="0"/>
              </a:rPr>
              <a:t> involves changing the culture, assumptions, and structure of an organization to thrive in the presence of diversity</a:t>
            </a:r>
          </a:p>
          <a:p>
            <a:pPr marL="7938" indent="-7938"/>
            <a:endParaRPr lang="en-US" sz="1400" i="1" dirty="0">
              <a:solidFill>
                <a:schemeClr val="accent5">
                  <a:lumMod val="75000"/>
                </a:schemeClr>
              </a:solidFill>
              <a:latin typeface="Avenir Roman" charset="0"/>
              <a:ea typeface="Avenir Roman" charset="0"/>
              <a:cs typeface="Avenir Roman" charset="0"/>
            </a:endParaRPr>
          </a:p>
          <a:p>
            <a:pPr marL="7938" indent="-7938"/>
            <a:r>
              <a:rPr lang="en-US" sz="2800" i="1" dirty="0" smtClean="0">
                <a:solidFill>
                  <a:schemeClr val="accent5">
                    <a:lumMod val="75000"/>
                  </a:schemeClr>
                </a:solidFill>
                <a:latin typeface="Avenir Roman" charset="0"/>
                <a:ea typeface="Avenir Roman" charset="0"/>
                <a:cs typeface="Avenir Roman" charset="0"/>
              </a:rPr>
              <a:t>Affirmative Action </a:t>
            </a:r>
            <a:r>
              <a:rPr lang="en-US" sz="2800" dirty="0" smtClean="0">
                <a:solidFill>
                  <a:schemeClr val="accent5">
                    <a:lumMod val="75000"/>
                  </a:schemeClr>
                </a:solidFill>
                <a:latin typeface="Avenir Roman" charset="0"/>
                <a:ea typeface="Avenir Roman" charset="0"/>
                <a:cs typeface="Avenir Roman" charset="0"/>
              </a:rPr>
              <a:t>is any policy designed to right the wrongs of the past, it is inherently past-oriented, not future-oriented; it is often rejected by those who need it the most (i.e., people with racist attitudes), and can cause diverse individuals to feel stigmatized</a:t>
            </a:r>
            <a:endParaRPr lang="en-US" sz="2800" i="1" dirty="0">
              <a:solidFill>
                <a:schemeClr val="accent5">
                  <a:lumMod val="75000"/>
                </a:schemeClr>
              </a:solidFill>
              <a:latin typeface="Avenir Roman" charset="0"/>
              <a:ea typeface="Avenir Roman" charset="0"/>
              <a:cs typeface="Avenir Roman" charset="0"/>
            </a:endParaRPr>
          </a:p>
        </p:txBody>
      </p:sp>
      <p:sp>
        <p:nvSpPr>
          <p:cNvPr id="7" name="TextBox 6">
            <a:extLst>
              <a:ext uri="{FF2B5EF4-FFF2-40B4-BE49-F238E27FC236}">
                <a16:creationId xmlns:a16="http://schemas.microsoft.com/office/drawing/2014/main" xmlns="" id="{363D2A70-1E2C-1940-981D-A67676279E5A}"/>
              </a:ext>
            </a:extLst>
          </p:cNvPr>
          <p:cNvSpPr txBox="1"/>
          <p:nvPr/>
        </p:nvSpPr>
        <p:spPr>
          <a:xfrm>
            <a:off x="76200" y="638169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4: Social Perception ∙ Attribution ∙ Diversity Management</a:t>
            </a:r>
          </a:p>
        </p:txBody>
      </p:sp>
    </p:spTree>
    <p:extLst>
      <p:ext uri="{BB962C8B-B14F-4D97-AF65-F5344CB8AC3E}">
        <p14:creationId xmlns:p14="http://schemas.microsoft.com/office/powerpoint/2010/main" val="15410076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latin typeface="Avenir Black" charset="0"/>
                <a:ea typeface="Avenir Black" charset="0"/>
                <a:cs typeface="Avenir Black" charset="0"/>
              </a:rPr>
              <a:t>Diversity Management</a:t>
            </a:r>
          </a:p>
        </p:txBody>
      </p:sp>
      <p:sp>
        <p:nvSpPr>
          <p:cNvPr id="115715" name="Rectangle 3"/>
          <p:cNvSpPr>
            <a:spLocks noGrp="1" noChangeArrowheads="1"/>
          </p:cNvSpPr>
          <p:nvPr>
            <p:ph idx="1"/>
          </p:nvPr>
        </p:nvSpPr>
        <p:spPr/>
        <p:txBody>
          <a:bodyPr>
            <a:normAutofit lnSpcReduction="10000"/>
          </a:bodyPr>
          <a:lstStyle/>
          <a:p>
            <a:pPr marL="7938" indent="-7938"/>
            <a:r>
              <a:rPr lang="en-US" sz="2800" dirty="0" smtClean="0">
                <a:latin typeface="Avenir Roman" charset="0"/>
                <a:ea typeface="Avenir Roman" charset="0"/>
                <a:cs typeface="Avenir Roman" charset="0"/>
              </a:rPr>
              <a:t>A study of 1,731 public employees (50% police, 15% firefighters, 35% office workers) found that people who perceived their workplace to support </a:t>
            </a:r>
            <a:r>
              <a:rPr lang="en-US" sz="2800" i="1" dirty="0" smtClean="0">
                <a:latin typeface="Avenir Roman" charset="0"/>
                <a:ea typeface="Avenir Roman" charset="0"/>
                <a:cs typeface="Avenir Roman" charset="0"/>
              </a:rPr>
              <a:t>equal treatment</a:t>
            </a:r>
            <a:r>
              <a:rPr lang="en-US" sz="2800" dirty="0" smtClean="0">
                <a:latin typeface="Avenir Roman" charset="0"/>
                <a:ea typeface="Avenir Roman" charset="0"/>
                <a:cs typeface="Avenir Roman" charset="0"/>
              </a:rPr>
              <a:t> and </a:t>
            </a:r>
            <a:r>
              <a:rPr lang="en-US" sz="2800" i="1" dirty="0" smtClean="0">
                <a:latin typeface="Avenir Roman" charset="0"/>
                <a:ea typeface="Avenir Roman" charset="0"/>
                <a:cs typeface="Avenir Roman" charset="0"/>
              </a:rPr>
              <a:t>equal access</a:t>
            </a:r>
            <a:r>
              <a:rPr lang="en-US" sz="2800" dirty="0" smtClean="0">
                <a:latin typeface="Avenir Roman" charset="0"/>
                <a:ea typeface="Avenir Roman" charset="0"/>
                <a:cs typeface="Avenir Roman" charset="0"/>
              </a:rPr>
              <a:t> for employees regardless of their diverse characteristics, were less likely to turnover</a:t>
            </a:r>
            <a:endParaRPr lang="en-US" sz="2800" dirty="0">
              <a:latin typeface="Avenir Roman" charset="0"/>
              <a:ea typeface="Avenir Roman" charset="0"/>
              <a:cs typeface="Avenir Roman" charset="0"/>
            </a:endParaRPr>
          </a:p>
          <a:p>
            <a:pPr marL="7938" indent="-7938"/>
            <a:r>
              <a:rPr lang="en-US" sz="1100" dirty="0" smtClean="0">
                <a:latin typeface="Avenir Roman" charset="0"/>
                <a:ea typeface="Avenir Roman" charset="0"/>
                <a:cs typeface="Avenir Roman" charset="0"/>
              </a:rPr>
              <a:t>(</a:t>
            </a:r>
            <a:r>
              <a:rPr lang="en-US" sz="1100" dirty="0" err="1" smtClean="0">
                <a:latin typeface="Avenir Roman" charset="0"/>
                <a:ea typeface="Avenir Roman" charset="0"/>
                <a:cs typeface="Avenir Roman" charset="0"/>
              </a:rPr>
              <a:t>Chrobot</a:t>
            </a:r>
            <a:r>
              <a:rPr lang="en-US" sz="1100" dirty="0" smtClean="0">
                <a:latin typeface="Avenir Roman" charset="0"/>
                <a:ea typeface="Avenir Roman" charset="0"/>
                <a:cs typeface="Avenir Roman" charset="0"/>
              </a:rPr>
              <a:t>-Mason &amp; </a:t>
            </a:r>
            <a:r>
              <a:rPr lang="en-US" sz="1100" dirty="0" err="1" smtClean="0">
                <a:latin typeface="Avenir Roman" charset="0"/>
                <a:ea typeface="Avenir Roman" charset="0"/>
                <a:cs typeface="Avenir Roman" charset="0"/>
              </a:rPr>
              <a:t>Aramovich</a:t>
            </a:r>
            <a:r>
              <a:rPr lang="en-US" sz="1100" dirty="0" smtClean="0">
                <a:latin typeface="Avenir Roman" charset="0"/>
                <a:ea typeface="Avenir Roman" charset="0"/>
                <a:cs typeface="Avenir Roman" charset="0"/>
              </a:rPr>
              <a:t>, 2013)</a:t>
            </a:r>
            <a:endParaRPr lang="en-US" sz="1100" dirty="0">
              <a:latin typeface="Avenir Roman" charset="0"/>
              <a:ea typeface="Avenir Roman" charset="0"/>
              <a:cs typeface="Avenir Roman" charset="0"/>
            </a:endParaRPr>
          </a:p>
          <a:p>
            <a:pPr marL="7938" indent="-7938"/>
            <a:endParaRPr lang="en-US" sz="1400" dirty="0">
              <a:latin typeface="Avenir Roman" charset="0"/>
              <a:ea typeface="Avenir Roman" charset="0"/>
              <a:cs typeface="Avenir Roman" charset="0"/>
            </a:endParaRPr>
          </a:p>
          <a:p>
            <a:pPr marL="7938" indent="-7938"/>
            <a:r>
              <a:rPr lang="en-US" sz="2800" dirty="0" smtClean="0">
                <a:solidFill>
                  <a:schemeClr val="accent5">
                    <a:lumMod val="75000"/>
                  </a:schemeClr>
                </a:solidFill>
                <a:latin typeface="Avenir Roman" charset="0"/>
                <a:ea typeface="Avenir Roman" charset="0"/>
                <a:cs typeface="Avenir Roman" charset="0"/>
              </a:rPr>
              <a:t>They were less likely to turnover because they identified with their organization more, felt a sense of empowerment, and felt free to define themselves in whatever manner they chose</a:t>
            </a:r>
            <a:endParaRPr lang="en-US" sz="2800" dirty="0">
              <a:solidFill>
                <a:schemeClr val="accent5">
                  <a:lumMod val="75000"/>
                </a:schemeClr>
              </a:solidFill>
              <a:latin typeface="Avenir Roman" charset="0"/>
              <a:ea typeface="Avenir Roman" charset="0"/>
              <a:cs typeface="Avenir Roman" charset="0"/>
            </a:endParaRPr>
          </a:p>
        </p:txBody>
      </p:sp>
      <p:sp>
        <p:nvSpPr>
          <p:cNvPr id="7" name="TextBox 6">
            <a:extLst>
              <a:ext uri="{FF2B5EF4-FFF2-40B4-BE49-F238E27FC236}">
                <a16:creationId xmlns:a16="http://schemas.microsoft.com/office/drawing/2014/main" xmlns="" id="{363D2A70-1E2C-1940-981D-A67676279E5A}"/>
              </a:ext>
            </a:extLst>
          </p:cNvPr>
          <p:cNvSpPr txBox="1"/>
          <p:nvPr/>
        </p:nvSpPr>
        <p:spPr>
          <a:xfrm>
            <a:off x="76200" y="638169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4: Social Perception ∙ Attribution ∙ Diversity Management</a:t>
            </a:r>
          </a:p>
        </p:txBody>
      </p:sp>
    </p:spTree>
    <p:extLst>
      <p:ext uri="{BB962C8B-B14F-4D97-AF65-F5344CB8AC3E}">
        <p14:creationId xmlns:p14="http://schemas.microsoft.com/office/powerpoint/2010/main" val="444192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Social Perception</a:t>
            </a:r>
          </a:p>
        </p:txBody>
      </p:sp>
      <p:sp>
        <p:nvSpPr>
          <p:cNvPr id="3" name="Content Placeholder 2"/>
          <p:cNvSpPr>
            <a:spLocks noGrp="1"/>
          </p:cNvSpPr>
          <p:nvPr>
            <p:ph idx="1"/>
          </p:nvPr>
        </p:nvSpPr>
        <p:spPr/>
        <p:txBody>
          <a:bodyPr/>
          <a:lstStyle/>
          <a:p>
            <a:pPr marL="7938" indent="-7938"/>
            <a:r>
              <a:rPr lang="en-US" sz="2800" dirty="0">
                <a:latin typeface="Avenir Roman" charset="0"/>
                <a:ea typeface="Avenir Roman" charset="0"/>
                <a:cs typeface="Avenir Roman" charset="0"/>
              </a:rPr>
              <a:t>Much like personality traits, our perceptions can also create individual differences that impact our behavior in various situations</a:t>
            </a:r>
          </a:p>
          <a:p>
            <a:pPr marL="7938" indent="-7938"/>
            <a:endParaRPr lang="en-US" sz="1400" dirty="0">
              <a:latin typeface="Avenir Roman" charset="0"/>
              <a:ea typeface="Avenir Roman" charset="0"/>
              <a:cs typeface="Avenir Roman" charset="0"/>
            </a:endParaRPr>
          </a:p>
          <a:p>
            <a:pPr marL="7938" indent="-7938"/>
            <a:r>
              <a:rPr lang="en-US" sz="2800" b="1" dirty="0">
                <a:solidFill>
                  <a:schemeClr val="accent5">
                    <a:lumMod val="75000"/>
                  </a:schemeClr>
                </a:solidFill>
                <a:latin typeface="Avenir Roman" charset="0"/>
                <a:ea typeface="Avenir Roman" charset="0"/>
                <a:cs typeface="Avenir Roman" charset="0"/>
              </a:rPr>
              <a:t>Social perception </a:t>
            </a:r>
            <a:r>
              <a:rPr lang="en-US" sz="2800" dirty="0">
                <a:solidFill>
                  <a:schemeClr val="accent5">
                    <a:lumMod val="75000"/>
                  </a:schemeClr>
                </a:solidFill>
                <a:latin typeface="Avenir Roman" charset="0"/>
                <a:ea typeface="Avenir Roman" charset="0"/>
                <a:cs typeface="Avenir Roman" charset="0"/>
              </a:rPr>
              <a:t>is the process of interpreting information about another person; perception adds meaning to information gathered by the senses</a:t>
            </a:r>
          </a:p>
        </p:txBody>
      </p:sp>
      <p:sp>
        <p:nvSpPr>
          <p:cNvPr id="6" name="TextBox 5">
            <a:extLst>
              <a:ext uri="{FF2B5EF4-FFF2-40B4-BE49-F238E27FC236}">
                <a16:creationId xmlns:a16="http://schemas.microsoft.com/office/drawing/2014/main" xmlns="" id="{9CAF3E9D-467E-F64C-9227-AA26D49A5A3B}"/>
              </a:ext>
            </a:extLst>
          </p:cNvPr>
          <p:cNvSpPr txBox="1"/>
          <p:nvPr/>
        </p:nvSpPr>
        <p:spPr>
          <a:xfrm>
            <a:off x="76200" y="638169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4: Social Perception ∙ Attribution ∙ Diversity Management</a:t>
            </a:r>
          </a:p>
        </p:txBody>
      </p:sp>
    </p:spTree>
    <p:extLst>
      <p:ext uri="{BB962C8B-B14F-4D97-AF65-F5344CB8AC3E}">
        <p14:creationId xmlns:p14="http://schemas.microsoft.com/office/powerpoint/2010/main" val="3629118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latin typeface="Avenir Black" charset="0"/>
                <a:ea typeface="Avenir Black" charset="0"/>
                <a:cs typeface="Avenir Black" charset="0"/>
              </a:rPr>
              <a:t>Diversity Management</a:t>
            </a:r>
          </a:p>
        </p:txBody>
      </p:sp>
      <p:sp>
        <p:nvSpPr>
          <p:cNvPr id="115715" name="Rectangle 3"/>
          <p:cNvSpPr>
            <a:spLocks noGrp="1" noChangeArrowheads="1"/>
          </p:cNvSpPr>
          <p:nvPr>
            <p:ph idx="1"/>
          </p:nvPr>
        </p:nvSpPr>
        <p:spPr/>
        <p:txBody>
          <a:bodyPr>
            <a:normAutofit/>
          </a:bodyPr>
          <a:lstStyle/>
          <a:p>
            <a:pPr marL="7938" indent="-7938"/>
            <a:r>
              <a:rPr lang="en-US" sz="2800" dirty="0" smtClean="0">
                <a:latin typeface="Avenir Roman" charset="0"/>
                <a:ea typeface="Avenir Roman" charset="0"/>
                <a:cs typeface="Avenir Roman" charset="0"/>
              </a:rPr>
              <a:t>A study of 26 different locations of a restaurant chain found that intention to quit is greater when there is greater gender diversity, however, this effect is </a:t>
            </a:r>
            <a:r>
              <a:rPr lang="en-US" sz="2800" i="1" dirty="0" smtClean="0">
                <a:latin typeface="Avenir Roman" charset="0"/>
                <a:ea typeface="Avenir Roman" charset="0"/>
                <a:cs typeface="Avenir Roman" charset="0"/>
              </a:rPr>
              <a:t>neutralized</a:t>
            </a:r>
            <a:r>
              <a:rPr lang="en-US" sz="2800" dirty="0" smtClean="0">
                <a:latin typeface="Avenir Roman" charset="0"/>
                <a:ea typeface="Avenir Roman" charset="0"/>
                <a:cs typeface="Avenir Roman" charset="0"/>
              </a:rPr>
              <a:t> when the organizational climate supports diversity</a:t>
            </a:r>
            <a:endParaRPr lang="en-US" sz="2800" dirty="0">
              <a:latin typeface="Avenir Roman" charset="0"/>
              <a:ea typeface="Avenir Roman" charset="0"/>
              <a:cs typeface="Avenir Roman" charset="0"/>
            </a:endParaRPr>
          </a:p>
          <a:p>
            <a:pPr marL="7938" indent="-7938"/>
            <a:r>
              <a:rPr lang="en-US" sz="1100" dirty="0" smtClean="0">
                <a:latin typeface="Avenir Roman" charset="0"/>
                <a:ea typeface="Avenir Roman" charset="0"/>
                <a:cs typeface="Avenir Roman" charset="0"/>
              </a:rPr>
              <a:t>(Gonzalez &amp; </a:t>
            </a:r>
            <a:r>
              <a:rPr lang="en-US" sz="1100" dirty="0" err="1" smtClean="0">
                <a:latin typeface="Avenir Roman" charset="0"/>
                <a:ea typeface="Avenir Roman" charset="0"/>
                <a:cs typeface="Avenir Roman" charset="0"/>
              </a:rPr>
              <a:t>Denisi</a:t>
            </a:r>
            <a:r>
              <a:rPr lang="en-US" sz="1100" dirty="0" smtClean="0">
                <a:latin typeface="Avenir Roman" charset="0"/>
                <a:ea typeface="Avenir Roman" charset="0"/>
                <a:cs typeface="Avenir Roman" charset="0"/>
              </a:rPr>
              <a:t>, 2009)</a:t>
            </a:r>
            <a:endParaRPr lang="en-US" sz="1100" dirty="0">
              <a:latin typeface="Avenir Roman" charset="0"/>
              <a:ea typeface="Avenir Roman" charset="0"/>
              <a:cs typeface="Avenir Roman" charset="0"/>
            </a:endParaRPr>
          </a:p>
          <a:p>
            <a:pPr marL="7938" indent="-7938"/>
            <a:endParaRPr lang="en-US" sz="1400" dirty="0">
              <a:latin typeface="Avenir Roman" charset="0"/>
              <a:ea typeface="Avenir Roman" charset="0"/>
              <a:cs typeface="Avenir Roman" charset="0"/>
            </a:endParaRPr>
          </a:p>
          <a:p>
            <a:pPr marL="7938" indent="-7938"/>
            <a:r>
              <a:rPr lang="en-US" sz="2800" dirty="0" smtClean="0">
                <a:solidFill>
                  <a:schemeClr val="accent5">
                    <a:lumMod val="75000"/>
                  </a:schemeClr>
                </a:solidFill>
                <a:latin typeface="Avenir Roman" charset="0"/>
                <a:ea typeface="Avenir Roman" charset="0"/>
                <a:cs typeface="Avenir Roman" charset="0"/>
              </a:rPr>
              <a:t>Racial diversity also </a:t>
            </a:r>
            <a:r>
              <a:rPr lang="en-US" sz="2800" i="1" dirty="0" smtClean="0">
                <a:solidFill>
                  <a:schemeClr val="accent5">
                    <a:lumMod val="75000"/>
                  </a:schemeClr>
                </a:solidFill>
                <a:latin typeface="Avenir Roman" charset="0"/>
                <a:ea typeface="Avenir Roman" charset="0"/>
                <a:cs typeface="Avenir Roman" charset="0"/>
              </a:rPr>
              <a:t>positively</a:t>
            </a:r>
            <a:r>
              <a:rPr lang="en-US" sz="2800" dirty="0" smtClean="0">
                <a:solidFill>
                  <a:schemeClr val="accent5">
                    <a:lumMod val="75000"/>
                  </a:schemeClr>
                </a:solidFill>
                <a:latin typeface="Avenir Roman" charset="0"/>
                <a:ea typeface="Avenir Roman" charset="0"/>
                <a:cs typeface="Avenir Roman" charset="0"/>
              </a:rPr>
              <a:t> affected restaurant productivity and return on income in a supportive diversity climate, but gender diversity had a U-shaped relationship with firm performance</a:t>
            </a:r>
            <a:endParaRPr lang="en-US" sz="2800" dirty="0">
              <a:solidFill>
                <a:schemeClr val="accent5">
                  <a:lumMod val="75000"/>
                </a:schemeClr>
              </a:solidFill>
              <a:latin typeface="Avenir Roman" charset="0"/>
              <a:ea typeface="Avenir Roman" charset="0"/>
              <a:cs typeface="Avenir Roman" charset="0"/>
            </a:endParaRPr>
          </a:p>
        </p:txBody>
      </p:sp>
      <p:sp>
        <p:nvSpPr>
          <p:cNvPr id="7" name="TextBox 6">
            <a:extLst>
              <a:ext uri="{FF2B5EF4-FFF2-40B4-BE49-F238E27FC236}">
                <a16:creationId xmlns:a16="http://schemas.microsoft.com/office/drawing/2014/main" xmlns="" id="{363D2A70-1E2C-1940-981D-A67676279E5A}"/>
              </a:ext>
            </a:extLst>
          </p:cNvPr>
          <p:cNvSpPr txBox="1"/>
          <p:nvPr/>
        </p:nvSpPr>
        <p:spPr>
          <a:xfrm>
            <a:off x="76200" y="638169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4: Social Perception ∙ Attribution ∙ Diversity Management</a:t>
            </a:r>
          </a:p>
        </p:txBody>
      </p:sp>
    </p:spTree>
    <p:extLst>
      <p:ext uri="{BB962C8B-B14F-4D97-AF65-F5344CB8AC3E}">
        <p14:creationId xmlns:p14="http://schemas.microsoft.com/office/powerpoint/2010/main" val="19016870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latin typeface="Avenir Black" charset="0"/>
                <a:ea typeface="Avenir Black" charset="0"/>
                <a:cs typeface="Avenir Black" charset="0"/>
              </a:rPr>
              <a:t>Diversity Management</a:t>
            </a:r>
          </a:p>
        </p:txBody>
      </p:sp>
      <p:sp>
        <p:nvSpPr>
          <p:cNvPr id="115715" name="Rectangle 3"/>
          <p:cNvSpPr>
            <a:spLocks noGrp="1" noChangeArrowheads="1"/>
          </p:cNvSpPr>
          <p:nvPr>
            <p:ph idx="1"/>
          </p:nvPr>
        </p:nvSpPr>
        <p:spPr/>
        <p:txBody>
          <a:bodyPr>
            <a:normAutofit/>
          </a:bodyPr>
          <a:lstStyle/>
          <a:p>
            <a:pPr marL="7938" indent="-7938"/>
            <a:r>
              <a:rPr lang="en-US" sz="2800" dirty="0">
                <a:latin typeface="Avenir Roman" charset="0"/>
                <a:ea typeface="Avenir Roman" charset="0"/>
                <a:cs typeface="Avenir Roman" charset="0"/>
              </a:rPr>
              <a:t>A recent study of 132 successful companies revealed that those with active </a:t>
            </a:r>
            <a:r>
              <a:rPr lang="en-US" sz="2800" i="1" dirty="0">
                <a:latin typeface="Avenir Roman" charset="0"/>
                <a:ea typeface="Avenir Roman" charset="0"/>
                <a:cs typeface="Avenir Roman" charset="0"/>
              </a:rPr>
              <a:t>Diversity/Equality Management Practices</a:t>
            </a:r>
            <a:r>
              <a:rPr lang="en-US" sz="2800" dirty="0">
                <a:latin typeface="Avenir Roman" charset="0"/>
                <a:ea typeface="Avenir Roman" charset="0"/>
                <a:cs typeface="Avenir Roman" charset="0"/>
              </a:rPr>
              <a:t> had lower turnover, and labor productivity (revenue per employee) and innovation (revenue from new products)</a:t>
            </a:r>
          </a:p>
          <a:p>
            <a:pPr marL="7938" indent="-7938"/>
            <a:r>
              <a:rPr lang="en-US" sz="1100" dirty="0">
                <a:latin typeface="Avenir Roman" charset="0"/>
                <a:ea typeface="Avenir Roman" charset="0"/>
                <a:cs typeface="Avenir Roman" charset="0"/>
              </a:rPr>
              <a:t>(Armstrong, Flood, Guthrie, Liu, </a:t>
            </a:r>
            <a:r>
              <a:rPr lang="en-US" sz="1100" dirty="0" err="1">
                <a:latin typeface="Avenir Roman" charset="0"/>
                <a:ea typeface="Avenir Roman" charset="0"/>
                <a:cs typeface="Avenir Roman" charset="0"/>
              </a:rPr>
              <a:t>MacCurtain</a:t>
            </a:r>
            <a:r>
              <a:rPr lang="en-US" sz="1100" dirty="0">
                <a:latin typeface="Avenir Roman" charset="0"/>
                <a:ea typeface="Avenir Roman" charset="0"/>
                <a:cs typeface="Avenir Roman" charset="0"/>
              </a:rPr>
              <a:t>, &amp; </a:t>
            </a:r>
            <a:r>
              <a:rPr lang="en-US" sz="1100" dirty="0" err="1">
                <a:latin typeface="Avenir Roman" charset="0"/>
                <a:ea typeface="Avenir Roman" charset="0"/>
                <a:cs typeface="Avenir Roman" charset="0"/>
              </a:rPr>
              <a:t>Mkamwa</a:t>
            </a:r>
            <a:r>
              <a:rPr lang="en-US" sz="1100" dirty="0">
                <a:latin typeface="Avenir Roman" charset="0"/>
                <a:ea typeface="Avenir Roman" charset="0"/>
                <a:cs typeface="Avenir Roman" charset="0"/>
              </a:rPr>
              <a:t>, 2010)</a:t>
            </a:r>
          </a:p>
          <a:p>
            <a:pPr marL="7938" indent="-7938"/>
            <a:endParaRPr lang="en-US" sz="1400" dirty="0">
              <a:latin typeface="Avenir Roman" charset="0"/>
              <a:ea typeface="Avenir Roman" charset="0"/>
              <a:cs typeface="Avenir Roman" charset="0"/>
            </a:endParaRPr>
          </a:p>
          <a:p>
            <a:pPr marL="7938" indent="-7938"/>
            <a:r>
              <a:rPr lang="en-US" sz="2800" dirty="0">
                <a:solidFill>
                  <a:schemeClr val="accent5">
                    <a:lumMod val="75000"/>
                  </a:schemeClr>
                </a:solidFill>
                <a:latin typeface="Avenir Roman" charset="0"/>
                <a:ea typeface="Avenir Roman" charset="0"/>
                <a:cs typeface="Avenir Roman" charset="0"/>
              </a:rPr>
              <a:t>These benefits occurred </a:t>
            </a:r>
            <a:r>
              <a:rPr lang="en-US" sz="2800" b="1" dirty="0">
                <a:solidFill>
                  <a:schemeClr val="accent5">
                    <a:lumMod val="75000"/>
                  </a:schemeClr>
                </a:solidFill>
                <a:latin typeface="Avenir Roman" charset="0"/>
                <a:ea typeface="Avenir Roman" charset="0"/>
                <a:cs typeface="Avenir Roman" charset="0"/>
              </a:rPr>
              <a:t>above and beyond </a:t>
            </a:r>
            <a:r>
              <a:rPr lang="en-US" sz="2800" dirty="0">
                <a:solidFill>
                  <a:schemeClr val="accent5">
                    <a:lumMod val="75000"/>
                  </a:schemeClr>
                </a:solidFill>
                <a:latin typeface="Avenir Roman" charset="0"/>
                <a:ea typeface="Avenir Roman" charset="0"/>
                <a:cs typeface="Avenir Roman" charset="0"/>
              </a:rPr>
              <a:t>the benefits of standard </a:t>
            </a:r>
            <a:r>
              <a:rPr lang="en-US" sz="2800" i="1" dirty="0">
                <a:solidFill>
                  <a:schemeClr val="accent5">
                    <a:lumMod val="75000"/>
                  </a:schemeClr>
                </a:solidFill>
                <a:latin typeface="Avenir Roman" charset="0"/>
                <a:ea typeface="Avenir Roman" charset="0"/>
                <a:cs typeface="Avenir Roman" charset="0"/>
              </a:rPr>
              <a:t>High Performance Work Practices</a:t>
            </a:r>
            <a:r>
              <a:rPr lang="en-US" sz="2800" dirty="0">
                <a:solidFill>
                  <a:schemeClr val="accent5">
                    <a:lumMod val="75000"/>
                  </a:schemeClr>
                </a:solidFill>
                <a:latin typeface="Avenir Roman" charset="0"/>
                <a:ea typeface="Avenir Roman" charset="0"/>
                <a:cs typeface="Avenir Roman" charset="0"/>
              </a:rPr>
              <a:t> (e.g., selection testing, formalized appraisals, routine attitude surveys, etc.)</a:t>
            </a:r>
          </a:p>
        </p:txBody>
      </p:sp>
      <p:sp>
        <p:nvSpPr>
          <p:cNvPr id="7" name="TextBox 6">
            <a:extLst>
              <a:ext uri="{FF2B5EF4-FFF2-40B4-BE49-F238E27FC236}">
                <a16:creationId xmlns:a16="http://schemas.microsoft.com/office/drawing/2014/main" xmlns="" id="{363D2A70-1E2C-1940-981D-A67676279E5A}"/>
              </a:ext>
            </a:extLst>
          </p:cNvPr>
          <p:cNvSpPr txBox="1"/>
          <p:nvPr/>
        </p:nvSpPr>
        <p:spPr>
          <a:xfrm>
            <a:off x="76200" y="638169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4: Social Perception ∙ Attribution ∙ Diversity Management</a:t>
            </a:r>
          </a:p>
        </p:txBody>
      </p:sp>
    </p:spTree>
    <p:extLst>
      <p:ext uri="{BB962C8B-B14F-4D97-AF65-F5344CB8AC3E}">
        <p14:creationId xmlns:p14="http://schemas.microsoft.com/office/powerpoint/2010/main" val="2516725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latin typeface="Avenir Black" charset="0"/>
                <a:ea typeface="Avenir Black" charset="0"/>
                <a:cs typeface="Avenir Black" charset="0"/>
              </a:rPr>
              <a:t>Diversity Management</a:t>
            </a:r>
          </a:p>
        </p:txBody>
      </p:sp>
      <p:sp>
        <p:nvSpPr>
          <p:cNvPr id="115715" name="Rectangle 3"/>
          <p:cNvSpPr>
            <a:spLocks noGrp="1" noChangeArrowheads="1"/>
          </p:cNvSpPr>
          <p:nvPr>
            <p:ph idx="1"/>
          </p:nvPr>
        </p:nvSpPr>
        <p:spPr/>
        <p:txBody>
          <a:bodyPr>
            <a:normAutofit/>
          </a:bodyPr>
          <a:lstStyle/>
          <a:p>
            <a:pPr marL="7938" indent="-7938"/>
            <a:r>
              <a:rPr lang="en-US" sz="2800" dirty="0" smtClean="0">
                <a:solidFill>
                  <a:srgbClr val="BCA600"/>
                </a:solidFill>
                <a:latin typeface="Avenir Roman" charset="0"/>
                <a:ea typeface="Avenir Roman" charset="0"/>
                <a:cs typeface="Avenir Roman" charset="0"/>
              </a:rPr>
              <a:t>Read the whole </a:t>
            </a:r>
            <a:r>
              <a:rPr lang="en-US" sz="2800" b="1" i="1" dirty="0" smtClean="0">
                <a:solidFill>
                  <a:srgbClr val="BCA600"/>
                </a:solidFill>
                <a:latin typeface="Avenir Roman" charset="0"/>
                <a:ea typeface="Avenir Roman" charset="0"/>
                <a:cs typeface="Avenir Roman" charset="0"/>
              </a:rPr>
              <a:t>Organizational Practices used to Effectively Manage Diversity</a:t>
            </a:r>
            <a:r>
              <a:rPr lang="en-US" sz="2800" dirty="0" smtClean="0">
                <a:solidFill>
                  <a:srgbClr val="BCA600"/>
                </a:solidFill>
                <a:latin typeface="Avenir Roman" charset="0"/>
                <a:ea typeface="Avenir Roman" charset="0"/>
                <a:cs typeface="Avenir Roman" charset="0"/>
              </a:rPr>
              <a:t> section of the textbook, not just the highlights</a:t>
            </a:r>
            <a:endParaRPr lang="en-US" sz="2800" dirty="0">
              <a:solidFill>
                <a:srgbClr val="BCA600"/>
              </a:solidFill>
              <a:latin typeface="Avenir Roman" charset="0"/>
              <a:ea typeface="Avenir Roman" charset="0"/>
              <a:cs typeface="Avenir Roman" charset="0"/>
            </a:endParaRPr>
          </a:p>
        </p:txBody>
      </p:sp>
      <p:sp>
        <p:nvSpPr>
          <p:cNvPr id="7" name="TextBox 6">
            <a:extLst>
              <a:ext uri="{FF2B5EF4-FFF2-40B4-BE49-F238E27FC236}">
                <a16:creationId xmlns:a16="http://schemas.microsoft.com/office/drawing/2014/main" xmlns="" id="{363D2A70-1E2C-1940-981D-A67676279E5A}"/>
              </a:ext>
            </a:extLst>
          </p:cNvPr>
          <p:cNvSpPr txBox="1"/>
          <p:nvPr/>
        </p:nvSpPr>
        <p:spPr>
          <a:xfrm>
            <a:off x="76200" y="638169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4: Social Perception ∙ Attribution ∙ Diversity Management</a:t>
            </a:r>
          </a:p>
        </p:txBody>
      </p:sp>
    </p:spTree>
    <p:extLst>
      <p:ext uri="{BB962C8B-B14F-4D97-AF65-F5344CB8AC3E}">
        <p14:creationId xmlns:p14="http://schemas.microsoft.com/office/powerpoint/2010/main" val="826697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Social Perception</a:t>
            </a:r>
          </a:p>
        </p:txBody>
      </p:sp>
      <p:sp>
        <p:nvSpPr>
          <p:cNvPr id="3" name="Content Placeholder 2"/>
          <p:cNvSpPr>
            <a:spLocks noGrp="1"/>
          </p:cNvSpPr>
          <p:nvPr>
            <p:ph idx="1"/>
          </p:nvPr>
        </p:nvSpPr>
        <p:spPr/>
        <p:txBody>
          <a:bodyPr>
            <a:normAutofit/>
          </a:bodyPr>
          <a:lstStyle/>
          <a:p>
            <a:r>
              <a:rPr lang="en-US" sz="2800" dirty="0">
                <a:latin typeface="Avenir Roman" charset="0"/>
                <a:ea typeface="Avenir Roman" charset="0"/>
                <a:cs typeface="Avenir Roman" charset="0"/>
              </a:rPr>
              <a:t>Three things influence our perceptions:</a:t>
            </a:r>
          </a:p>
          <a:p>
            <a:pPr marL="857250" lvl="1" indent="-457200">
              <a:buFont typeface="Wingdings" charset="2"/>
              <a:buChar char="ü"/>
            </a:pPr>
            <a:r>
              <a:rPr lang="en-US" sz="2400" b="1" i="1" dirty="0">
                <a:solidFill>
                  <a:schemeClr val="accent5">
                    <a:lumMod val="75000"/>
                  </a:schemeClr>
                </a:solidFill>
                <a:latin typeface="Avenir Roman" charset="0"/>
                <a:ea typeface="Avenir Roman" charset="0"/>
                <a:cs typeface="Avenir Roman" charset="0"/>
              </a:rPr>
              <a:t>Perceiver (our) characteristics: </a:t>
            </a:r>
            <a:r>
              <a:rPr lang="en-US" sz="2400" dirty="0">
                <a:solidFill>
                  <a:schemeClr val="accent5">
                    <a:lumMod val="75000"/>
                  </a:schemeClr>
                </a:solidFill>
                <a:latin typeface="Avenir Roman" charset="0"/>
                <a:ea typeface="Avenir Roman" charset="0"/>
                <a:cs typeface="Avenir Roman" charset="0"/>
              </a:rPr>
              <a:t>Familiarity, attitudes, moods, self-concept, cognitive structure</a:t>
            </a:r>
          </a:p>
          <a:p>
            <a:pPr marL="857250" lvl="1" indent="-457200">
              <a:buFont typeface="Wingdings" charset="2"/>
              <a:buChar char="ü"/>
            </a:pPr>
            <a:r>
              <a:rPr lang="en-US" sz="2400" b="1" i="1" dirty="0">
                <a:latin typeface="Avenir Roman" charset="0"/>
                <a:ea typeface="Avenir Roman" charset="0"/>
                <a:cs typeface="Avenir Roman" charset="0"/>
              </a:rPr>
              <a:t>Target (their) characteristics: </a:t>
            </a:r>
            <a:r>
              <a:rPr lang="en-US" sz="2400" dirty="0">
                <a:latin typeface="Avenir Roman" charset="0"/>
                <a:ea typeface="Avenir Roman" charset="0"/>
                <a:cs typeface="Avenir Roman" charset="0"/>
              </a:rPr>
              <a:t>Appearance, verbal communication, nonverbal cues, intentions</a:t>
            </a:r>
          </a:p>
          <a:p>
            <a:pPr marL="857250" lvl="1" indent="-457200">
              <a:buFont typeface="Wingdings" charset="2"/>
              <a:buChar char="ü"/>
            </a:pPr>
            <a:r>
              <a:rPr lang="en-US" sz="2400" b="1" i="1" dirty="0">
                <a:solidFill>
                  <a:schemeClr val="accent5">
                    <a:lumMod val="75000"/>
                  </a:schemeClr>
                </a:solidFill>
                <a:latin typeface="Avenir Roman" charset="0"/>
                <a:ea typeface="Avenir Roman" charset="0"/>
                <a:cs typeface="Avenir Roman" charset="0"/>
              </a:rPr>
              <a:t>Situational characteristics: </a:t>
            </a:r>
            <a:r>
              <a:rPr lang="en-US" sz="2400" dirty="0">
                <a:solidFill>
                  <a:schemeClr val="accent5">
                    <a:lumMod val="75000"/>
                  </a:schemeClr>
                </a:solidFill>
                <a:latin typeface="Avenir Roman" charset="0"/>
                <a:ea typeface="Avenir Roman" charset="0"/>
                <a:cs typeface="Avenir Roman" charset="0"/>
              </a:rPr>
              <a:t>Context, situation strength</a:t>
            </a:r>
          </a:p>
        </p:txBody>
      </p:sp>
      <p:sp>
        <p:nvSpPr>
          <p:cNvPr id="7" name="TextBox 6">
            <a:extLst>
              <a:ext uri="{FF2B5EF4-FFF2-40B4-BE49-F238E27FC236}">
                <a16:creationId xmlns:a16="http://schemas.microsoft.com/office/drawing/2014/main" xmlns="" id="{DFB256D3-18A2-4B4A-9387-A7A0F4585982}"/>
              </a:ext>
            </a:extLst>
          </p:cNvPr>
          <p:cNvSpPr txBox="1"/>
          <p:nvPr/>
        </p:nvSpPr>
        <p:spPr>
          <a:xfrm>
            <a:off x="76200" y="638169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4: Social Perception ∙ Attribution ∙ Diversity Management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latin typeface="Avenir Black" charset="0"/>
                <a:ea typeface="Avenir Black" charset="0"/>
                <a:cs typeface="Avenir Black" charset="0"/>
              </a:rPr>
              <a:t>Stereotypes and Exemplars</a:t>
            </a:r>
          </a:p>
        </p:txBody>
      </p:sp>
      <p:sp>
        <p:nvSpPr>
          <p:cNvPr id="115715" name="Rectangle 3"/>
          <p:cNvSpPr>
            <a:spLocks noGrp="1" noChangeArrowheads="1"/>
          </p:cNvSpPr>
          <p:nvPr>
            <p:ph idx="1"/>
          </p:nvPr>
        </p:nvSpPr>
        <p:spPr/>
        <p:txBody>
          <a:bodyPr>
            <a:normAutofit/>
          </a:bodyPr>
          <a:lstStyle/>
          <a:p>
            <a:pPr marL="7938" indent="-7938"/>
            <a:r>
              <a:rPr lang="en-US" sz="2800" dirty="0">
                <a:latin typeface="Avenir Roman" charset="0"/>
                <a:ea typeface="Avenir Roman" charset="0"/>
                <a:cs typeface="Avenir Roman" charset="0"/>
              </a:rPr>
              <a:t>Researchers mailed 5000 résumés to potential employers, using “white-sounding” and “black-sounding” names</a:t>
            </a:r>
            <a:br>
              <a:rPr lang="en-US" sz="2800" dirty="0">
                <a:latin typeface="Avenir Roman" charset="0"/>
                <a:ea typeface="Avenir Roman" charset="0"/>
                <a:cs typeface="Avenir Roman" charset="0"/>
              </a:rPr>
            </a:br>
            <a:r>
              <a:rPr lang="en-US" sz="1000" dirty="0">
                <a:latin typeface="Avenir Roman" charset="0"/>
                <a:ea typeface="Avenir Roman" charset="0"/>
                <a:cs typeface="Avenir Roman" charset="0"/>
              </a:rPr>
              <a:t>(Bertrand &amp; Mullainathan, 2004)</a:t>
            </a:r>
          </a:p>
          <a:p>
            <a:pPr marL="7938" indent="-7938"/>
            <a:endParaRPr lang="en-US" sz="1400" dirty="0">
              <a:latin typeface="Avenir Roman" charset="0"/>
              <a:ea typeface="Avenir Roman" charset="0"/>
              <a:cs typeface="Avenir Roman" charset="0"/>
            </a:endParaRPr>
          </a:p>
          <a:p>
            <a:pPr marL="7938" indent="-7938"/>
            <a:r>
              <a:rPr lang="en-US" sz="2800" dirty="0">
                <a:solidFill>
                  <a:schemeClr val="accent5">
                    <a:lumMod val="75000"/>
                  </a:schemeClr>
                </a:solidFill>
                <a:latin typeface="Avenir Roman" charset="0"/>
                <a:ea typeface="Avenir Roman" charset="0"/>
                <a:cs typeface="Avenir Roman" charset="0"/>
              </a:rPr>
              <a:t>Callback rates on identical résumés were substantially higher for white-sounding names than for black-sounding names</a:t>
            </a:r>
          </a:p>
        </p:txBody>
      </p:sp>
      <p:sp>
        <p:nvSpPr>
          <p:cNvPr id="7" name="TextBox 6">
            <a:extLst>
              <a:ext uri="{FF2B5EF4-FFF2-40B4-BE49-F238E27FC236}">
                <a16:creationId xmlns:a16="http://schemas.microsoft.com/office/drawing/2014/main" xmlns="" id="{50EE5648-BD99-5D46-86C5-75C53D4698BD}"/>
              </a:ext>
            </a:extLst>
          </p:cNvPr>
          <p:cNvSpPr txBox="1"/>
          <p:nvPr/>
        </p:nvSpPr>
        <p:spPr>
          <a:xfrm>
            <a:off x="76200" y="638169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4: Social Perception ∙ Attribution ∙ Diversity Management</a:t>
            </a:r>
          </a:p>
        </p:txBody>
      </p:sp>
    </p:spTree>
    <p:extLst>
      <p:ext uri="{BB962C8B-B14F-4D97-AF65-F5344CB8AC3E}">
        <p14:creationId xmlns:p14="http://schemas.microsoft.com/office/powerpoint/2010/main" val="2083684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latin typeface="Avenir Black" charset="0"/>
                <a:ea typeface="Avenir Black" charset="0"/>
                <a:cs typeface="Avenir Black" charset="0"/>
              </a:rPr>
              <a:t>Stereotypes and Exemplars</a:t>
            </a:r>
          </a:p>
        </p:txBody>
      </p:sp>
      <p:sp>
        <p:nvSpPr>
          <p:cNvPr id="107523" name="Rectangle 3"/>
          <p:cNvSpPr>
            <a:spLocks noGrp="1" noChangeArrowheads="1"/>
          </p:cNvSpPr>
          <p:nvPr>
            <p:ph idx="1"/>
          </p:nvPr>
        </p:nvSpPr>
        <p:spPr/>
        <p:txBody>
          <a:bodyPr>
            <a:noAutofit/>
          </a:bodyPr>
          <a:lstStyle/>
          <a:p>
            <a:pPr marL="7938" indent="0"/>
            <a:r>
              <a:rPr lang="en-US" sz="2800" dirty="0">
                <a:latin typeface="Avenir Roman" charset="0"/>
                <a:ea typeface="Avenir Roman" charset="0"/>
                <a:cs typeface="Avenir Roman" charset="0"/>
              </a:rPr>
              <a:t>Racial stereotyping is still prevalent in the workforce. A study of 340 jobs found that:</a:t>
            </a:r>
            <a:br>
              <a:rPr lang="en-US" sz="2800" dirty="0">
                <a:latin typeface="Avenir Roman" charset="0"/>
                <a:ea typeface="Avenir Roman" charset="0"/>
                <a:cs typeface="Avenir Roman" charset="0"/>
              </a:rPr>
            </a:br>
            <a:r>
              <a:rPr lang="en-US" sz="1000" dirty="0">
                <a:latin typeface="Avenir Roman" charset="0"/>
                <a:ea typeface="Avenir Roman" charset="0"/>
                <a:cs typeface="Avenir Roman" charset="0"/>
              </a:rPr>
              <a:t>(Pager, </a:t>
            </a:r>
            <a:r>
              <a:rPr lang="en-US" sz="1000" dirty="0" err="1">
                <a:latin typeface="Avenir Roman" charset="0"/>
                <a:ea typeface="Avenir Roman" charset="0"/>
                <a:cs typeface="Avenir Roman" charset="0"/>
              </a:rPr>
              <a:t>Bonikowski</a:t>
            </a:r>
            <a:r>
              <a:rPr lang="en-US" sz="1000" dirty="0">
                <a:latin typeface="Avenir Roman" charset="0"/>
                <a:ea typeface="Avenir Roman" charset="0"/>
                <a:cs typeface="Avenir Roman" charset="0"/>
              </a:rPr>
              <a:t>, &amp; Western, 2009)</a:t>
            </a:r>
          </a:p>
          <a:p>
            <a:pPr marL="344488" indent="0"/>
            <a:endParaRPr lang="en-US" sz="800" dirty="0">
              <a:latin typeface="Avenir Roman" charset="0"/>
              <a:ea typeface="Avenir Roman" charset="0"/>
              <a:cs typeface="Avenir Roman" charset="0"/>
            </a:endParaRPr>
          </a:p>
          <a:p>
            <a:pPr marL="344488" indent="0"/>
            <a:r>
              <a:rPr lang="en-US" sz="2400" dirty="0">
                <a:solidFill>
                  <a:schemeClr val="accent5">
                    <a:lumMod val="75000"/>
                  </a:schemeClr>
                </a:solidFill>
                <a:latin typeface="Avenir Roman" charset="0"/>
                <a:ea typeface="Avenir Roman" charset="0"/>
                <a:cs typeface="Avenir Roman" charset="0"/>
              </a:rPr>
              <a:t>White applicants (to low-wage NYC jobs)</a:t>
            </a:r>
            <a:br>
              <a:rPr lang="en-US" sz="2400" dirty="0">
                <a:solidFill>
                  <a:schemeClr val="accent5">
                    <a:lumMod val="75000"/>
                  </a:schemeClr>
                </a:solidFill>
                <a:latin typeface="Avenir Roman" charset="0"/>
                <a:ea typeface="Avenir Roman" charset="0"/>
                <a:cs typeface="Avenir Roman" charset="0"/>
              </a:rPr>
            </a:br>
            <a:r>
              <a:rPr lang="en-US" sz="2400" dirty="0">
                <a:solidFill>
                  <a:schemeClr val="accent5">
                    <a:lumMod val="75000"/>
                  </a:schemeClr>
                </a:solidFill>
                <a:latin typeface="Avenir Roman" charset="0"/>
                <a:ea typeface="Avenir Roman" charset="0"/>
                <a:cs typeface="Avenir Roman" charset="0"/>
              </a:rPr>
              <a:t>were twice as likely to receive a job offer </a:t>
            </a:r>
            <a:br>
              <a:rPr lang="en-US" sz="2400" dirty="0">
                <a:solidFill>
                  <a:schemeClr val="accent5">
                    <a:lumMod val="75000"/>
                  </a:schemeClr>
                </a:solidFill>
                <a:latin typeface="Avenir Roman" charset="0"/>
                <a:ea typeface="Avenir Roman" charset="0"/>
                <a:cs typeface="Avenir Roman" charset="0"/>
              </a:rPr>
            </a:br>
            <a:r>
              <a:rPr lang="en-US" sz="2400" dirty="0">
                <a:solidFill>
                  <a:schemeClr val="accent5">
                    <a:lumMod val="75000"/>
                  </a:schemeClr>
                </a:solidFill>
                <a:latin typeface="Avenir Roman" charset="0"/>
                <a:ea typeface="Avenir Roman" charset="0"/>
                <a:cs typeface="Avenir Roman" charset="0"/>
              </a:rPr>
              <a:t>or callback than equally-qualified black </a:t>
            </a:r>
            <a:br>
              <a:rPr lang="en-US" sz="2400" dirty="0">
                <a:solidFill>
                  <a:schemeClr val="accent5">
                    <a:lumMod val="75000"/>
                  </a:schemeClr>
                </a:solidFill>
                <a:latin typeface="Avenir Roman" charset="0"/>
                <a:ea typeface="Avenir Roman" charset="0"/>
                <a:cs typeface="Avenir Roman" charset="0"/>
              </a:rPr>
            </a:br>
            <a:r>
              <a:rPr lang="en-US" sz="2400" dirty="0">
                <a:solidFill>
                  <a:schemeClr val="accent5">
                    <a:lumMod val="75000"/>
                  </a:schemeClr>
                </a:solidFill>
                <a:latin typeface="Avenir Roman" charset="0"/>
                <a:ea typeface="Avenir Roman" charset="0"/>
                <a:cs typeface="Avenir Roman" charset="0"/>
              </a:rPr>
              <a:t>counterparts</a:t>
            </a:r>
          </a:p>
          <a:p>
            <a:pPr marL="344488" indent="0"/>
            <a:endParaRPr lang="en-US" sz="1200" dirty="0">
              <a:solidFill>
                <a:schemeClr val="accent5">
                  <a:lumMod val="75000"/>
                </a:schemeClr>
              </a:solidFill>
              <a:latin typeface="Avenir Roman" charset="0"/>
              <a:ea typeface="Avenir Roman" charset="0"/>
              <a:cs typeface="Avenir Roman" charset="0"/>
            </a:endParaRPr>
          </a:p>
          <a:p>
            <a:pPr marL="344488" indent="0"/>
            <a:r>
              <a:rPr lang="en-US" sz="2400" dirty="0">
                <a:latin typeface="Avenir Roman" charset="0"/>
                <a:ea typeface="Avenir Roman" charset="0"/>
                <a:cs typeface="Avenir Roman" charset="0"/>
              </a:rPr>
              <a:t>White individuals just released from </a:t>
            </a:r>
            <a:br>
              <a:rPr lang="en-US" sz="2400" dirty="0">
                <a:latin typeface="Avenir Roman" charset="0"/>
                <a:ea typeface="Avenir Roman" charset="0"/>
                <a:cs typeface="Avenir Roman" charset="0"/>
              </a:rPr>
            </a:br>
            <a:r>
              <a:rPr lang="en-US" sz="2400" dirty="0">
                <a:latin typeface="Avenir Roman" charset="0"/>
                <a:ea typeface="Avenir Roman" charset="0"/>
                <a:cs typeface="Avenir Roman" charset="0"/>
              </a:rPr>
              <a:t>prison (on cocaine charges) were just as </a:t>
            </a:r>
            <a:br>
              <a:rPr lang="en-US" sz="2400" dirty="0">
                <a:latin typeface="Avenir Roman" charset="0"/>
                <a:ea typeface="Avenir Roman" charset="0"/>
                <a:cs typeface="Avenir Roman" charset="0"/>
              </a:rPr>
            </a:br>
            <a:r>
              <a:rPr lang="en-US" sz="2400" dirty="0">
                <a:latin typeface="Avenir Roman" charset="0"/>
                <a:ea typeface="Avenir Roman" charset="0"/>
                <a:cs typeface="Avenir Roman" charset="0"/>
              </a:rPr>
              <a:t>likely to receive a job offer as blacks or </a:t>
            </a:r>
            <a:br>
              <a:rPr lang="en-US" sz="2400" dirty="0">
                <a:latin typeface="Avenir Roman" charset="0"/>
                <a:ea typeface="Avenir Roman" charset="0"/>
                <a:cs typeface="Avenir Roman" charset="0"/>
              </a:rPr>
            </a:br>
            <a:r>
              <a:rPr lang="en-US" sz="2400" dirty="0">
                <a:latin typeface="Avenir Roman" charset="0"/>
                <a:ea typeface="Avenir Roman" charset="0"/>
                <a:cs typeface="Avenir Roman" charset="0"/>
              </a:rPr>
              <a:t>Latinos with no criminal background</a:t>
            </a:r>
          </a:p>
        </p:txBody>
      </p:sp>
      <p:sp>
        <p:nvSpPr>
          <p:cNvPr id="9" name="TextBox 8">
            <a:extLst>
              <a:ext uri="{FF2B5EF4-FFF2-40B4-BE49-F238E27FC236}">
                <a16:creationId xmlns:a16="http://schemas.microsoft.com/office/drawing/2014/main" xmlns="" id="{643B4EF2-79BD-4146-92E7-7677BF1DA48B}"/>
              </a:ext>
            </a:extLst>
          </p:cNvPr>
          <p:cNvSpPr txBox="1"/>
          <p:nvPr/>
        </p:nvSpPr>
        <p:spPr>
          <a:xfrm>
            <a:off x="76200" y="638169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4: Social Perception ∙ Attribution ∙ Diversity Management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Stereotypes and Exemplars</a:t>
            </a:r>
          </a:p>
        </p:txBody>
      </p:sp>
      <p:sp>
        <p:nvSpPr>
          <p:cNvPr id="3" name="Content Placeholder 2"/>
          <p:cNvSpPr>
            <a:spLocks noGrp="1"/>
          </p:cNvSpPr>
          <p:nvPr>
            <p:ph idx="1"/>
          </p:nvPr>
        </p:nvSpPr>
        <p:spPr/>
        <p:txBody>
          <a:bodyPr>
            <a:normAutofit/>
          </a:bodyPr>
          <a:lstStyle/>
          <a:p>
            <a:pPr marL="7938" indent="-7938"/>
            <a:r>
              <a:rPr lang="en-US" sz="2800" dirty="0">
                <a:latin typeface="Avenir Roman" charset="0"/>
                <a:ea typeface="Avenir Roman" charset="0"/>
                <a:cs typeface="Avenir Roman" charset="0"/>
              </a:rPr>
              <a:t>	</a:t>
            </a:r>
            <a:r>
              <a:rPr lang="en-US" sz="2800" dirty="0">
                <a:solidFill>
                  <a:schemeClr val="accent5">
                    <a:lumMod val="75000"/>
                  </a:schemeClr>
                </a:solidFill>
                <a:latin typeface="Avenir Roman" charset="0"/>
                <a:ea typeface="Avenir Roman" charset="0"/>
                <a:cs typeface="Avenir Roman" charset="0"/>
              </a:rPr>
              <a:t>Physical appearance is linked with favorable hiring, ranking, promotion, and performance evaluations. We hold (unwarranted) higher expectations for people who look attractive</a:t>
            </a:r>
          </a:p>
          <a:p>
            <a:pPr marL="7938" indent="-7938"/>
            <a:endParaRPr lang="en-US" sz="1400" dirty="0">
              <a:latin typeface="Avenir Roman" charset="0"/>
              <a:ea typeface="Avenir Roman" charset="0"/>
              <a:cs typeface="Avenir Roman" charset="0"/>
            </a:endParaRPr>
          </a:p>
          <a:p>
            <a:pPr marL="7938" indent="-7938"/>
            <a:r>
              <a:rPr lang="en-US" sz="2800" dirty="0">
                <a:latin typeface="Avenir Roman" charset="0"/>
                <a:ea typeface="Avenir Roman" charset="0"/>
                <a:cs typeface="Avenir Roman" charset="0"/>
              </a:rPr>
              <a:t>	The effect is stronger for evaluations of social competence, than for adjustment or intellectual ability (near zero for integrity or other-concern)</a:t>
            </a:r>
          </a:p>
          <a:p>
            <a:pPr marL="7938" indent="-7938"/>
            <a:endParaRPr lang="en-US" sz="1500" dirty="0">
              <a:latin typeface="Avenir Roman" charset="0"/>
              <a:ea typeface="Avenir Roman" charset="0"/>
              <a:cs typeface="Avenir Roman" charset="0"/>
            </a:endParaRPr>
          </a:p>
        </p:txBody>
      </p:sp>
      <p:sp>
        <p:nvSpPr>
          <p:cNvPr id="6" name="TextBox 5">
            <a:extLst>
              <a:ext uri="{FF2B5EF4-FFF2-40B4-BE49-F238E27FC236}">
                <a16:creationId xmlns:a16="http://schemas.microsoft.com/office/drawing/2014/main" xmlns="" id="{952B9947-0B77-0341-A030-C907A704C747}"/>
              </a:ext>
            </a:extLst>
          </p:cNvPr>
          <p:cNvSpPr txBox="1"/>
          <p:nvPr/>
        </p:nvSpPr>
        <p:spPr>
          <a:xfrm>
            <a:off x="76200" y="638169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4: Social Perception ∙ Attribution ∙ Diversity Management</a:t>
            </a:r>
          </a:p>
        </p:txBody>
      </p:sp>
    </p:spTree>
    <p:extLst>
      <p:ext uri="{BB962C8B-B14F-4D97-AF65-F5344CB8AC3E}">
        <p14:creationId xmlns:p14="http://schemas.microsoft.com/office/powerpoint/2010/main" val="1427422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venir Black" charset="0"/>
                <a:ea typeface="Avenir Black" charset="0"/>
                <a:cs typeface="Avenir Black" charset="0"/>
              </a:rPr>
              <a:t>Stereotypes and Exemplars</a:t>
            </a:r>
            <a:endParaRPr lang="en-US" b="1" dirty="0">
              <a:latin typeface="Avenir Black" charset="0"/>
              <a:ea typeface="Avenir Black" charset="0"/>
              <a:cs typeface="Avenir Black" charset="0"/>
            </a:endParaRPr>
          </a:p>
        </p:txBody>
      </p:sp>
      <p:sp>
        <p:nvSpPr>
          <p:cNvPr id="6" name="TextBox 5">
            <a:extLst>
              <a:ext uri="{FF2B5EF4-FFF2-40B4-BE49-F238E27FC236}">
                <a16:creationId xmlns:a16="http://schemas.microsoft.com/office/drawing/2014/main" xmlns="" id="{226A96F6-8987-C24A-9FC9-4BE337F2BBEF}"/>
              </a:ext>
            </a:extLst>
          </p:cNvPr>
          <p:cNvSpPr txBox="1"/>
          <p:nvPr/>
        </p:nvSpPr>
        <p:spPr>
          <a:xfrm>
            <a:off x="76200" y="638169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4: Social Perception ∙ Attribution ∙ Diversity Management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950" y="1219200"/>
            <a:ext cx="5372100" cy="4888357"/>
          </a:xfrm>
          <a:prstGeom prst="rect">
            <a:avLst/>
          </a:prstGeom>
        </p:spPr>
      </p:pic>
    </p:spTree>
    <p:extLst>
      <p:ext uri="{BB962C8B-B14F-4D97-AF65-F5344CB8AC3E}">
        <p14:creationId xmlns:p14="http://schemas.microsoft.com/office/powerpoint/2010/main" val="3688915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Social Discrimination</a:t>
            </a:r>
          </a:p>
        </p:txBody>
      </p:sp>
      <p:sp>
        <p:nvSpPr>
          <p:cNvPr id="3" name="Content Placeholder 2"/>
          <p:cNvSpPr>
            <a:spLocks noGrp="1"/>
          </p:cNvSpPr>
          <p:nvPr>
            <p:ph idx="1"/>
          </p:nvPr>
        </p:nvSpPr>
        <p:spPr>
          <a:xfrm>
            <a:off x="457200" y="1600200"/>
            <a:ext cx="8305800" cy="4525963"/>
          </a:xfrm>
        </p:spPr>
        <p:txBody>
          <a:bodyPr>
            <a:normAutofit/>
          </a:bodyPr>
          <a:lstStyle/>
          <a:p>
            <a:pPr marL="7938" indent="-7938"/>
            <a:r>
              <a:rPr lang="en-US" sz="2800" dirty="0">
                <a:latin typeface="Avenir Roman" panose="02000503020000020003" pitchFamily="2" charset="0"/>
                <a:ea typeface="Avenir Roman" charset="0"/>
                <a:cs typeface="Avenir Roman" charset="0"/>
              </a:rPr>
              <a:t>Categorizing people by different characteristics isn’t inherently bad, it’s an important way to understand the complexities of life</a:t>
            </a:r>
          </a:p>
          <a:p>
            <a:pPr marL="7938" indent="-7938"/>
            <a:endParaRPr lang="en-US" sz="1400" dirty="0">
              <a:latin typeface="Avenir Roman" panose="02000503020000020003" pitchFamily="2" charset="0"/>
              <a:ea typeface="Comic Sans MS" charset="0"/>
              <a:cs typeface="Comic Sans MS" charset="0"/>
            </a:endParaRPr>
          </a:p>
          <a:p>
            <a:pPr marL="7938" indent="-7938"/>
            <a:r>
              <a:rPr lang="en-US" sz="2800" dirty="0">
                <a:solidFill>
                  <a:schemeClr val="accent5">
                    <a:lumMod val="75000"/>
                  </a:schemeClr>
                </a:solidFill>
                <a:latin typeface="Avenir Roman" panose="02000503020000020003" pitchFamily="2" charset="0"/>
                <a:ea typeface="Comic Sans MS" charset="0"/>
                <a:cs typeface="Comic Sans MS" charset="0"/>
              </a:rPr>
              <a:t>Social perceptions turn toxic when we </a:t>
            </a:r>
            <a:r>
              <a:rPr lang="en-US" sz="2800" b="1" i="1" dirty="0">
                <a:solidFill>
                  <a:schemeClr val="accent5">
                    <a:lumMod val="75000"/>
                  </a:schemeClr>
                </a:solidFill>
                <a:latin typeface="Avenir Roman" panose="02000503020000020003" pitchFamily="2" charset="0"/>
                <a:ea typeface="Comic Sans MS" charset="0"/>
                <a:cs typeface="Comic Sans MS" charset="0"/>
              </a:rPr>
              <a:t>assign negative</a:t>
            </a:r>
            <a:r>
              <a:rPr lang="en-US" sz="2800" b="1" dirty="0">
                <a:solidFill>
                  <a:schemeClr val="accent5">
                    <a:lumMod val="75000"/>
                  </a:schemeClr>
                </a:solidFill>
                <a:latin typeface="Avenir Roman" panose="02000503020000020003" pitchFamily="2" charset="0"/>
                <a:ea typeface="Comic Sans MS" charset="0"/>
                <a:cs typeface="Comic Sans MS" charset="0"/>
              </a:rPr>
              <a:t> </a:t>
            </a:r>
            <a:r>
              <a:rPr lang="en-US" sz="2800" b="1" i="1" dirty="0">
                <a:solidFill>
                  <a:schemeClr val="accent5">
                    <a:lumMod val="75000"/>
                  </a:schemeClr>
                </a:solidFill>
                <a:latin typeface="Avenir Roman" panose="02000503020000020003" pitchFamily="2" charset="0"/>
                <a:ea typeface="Comic Sans MS" charset="0"/>
                <a:cs typeface="Comic Sans MS" charset="0"/>
              </a:rPr>
              <a:t>value</a:t>
            </a:r>
            <a:r>
              <a:rPr lang="en-US" sz="2800" b="1" dirty="0">
                <a:solidFill>
                  <a:schemeClr val="accent5">
                    <a:lumMod val="75000"/>
                  </a:schemeClr>
                </a:solidFill>
                <a:latin typeface="Avenir Roman" panose="02000503020000020003" pitchFamily="2" charset="0"/>
                <a:ea typeface="Comic Sans MS" charset="0"/>
                <a:cs typeface="Comic Sans MS" charset="0"/>
              </a:rPr>
              <a:t> </a:t>
            </a:r>
            <a:r>
              <a:rPr lang="en-US" sz="2800" dirty="0">
                <a:solidFill>
                  <a:schemeClr val="accent5">
                    <a:lumMod val="75000"/>
                  </a:schemeClr>
                </a:solidFill>
                <a:latin typeface="Avenir Roman" panose="02000503020000020003" pitchFamily="2" charset="0"/>
                <a:ea typeface="Comic Sans MS" charset="0"/>
                <a:cs typeface="Comic Sans MS" charset="0"/>
              </a:rPr>
              <a:t>to people who fit stereotypes or exemplars </a:t>
            </a:r>
            <a:r>
              <a:rPr lang="en-US" sz="2800" i="1" dirty="0">
                <a:solidFill>
                  <a:schemeClr val="accent5">
                    <a:lumMod val="75000"/>
                  </a:schemeClr>
                </a:solidFill>
                <a:latin typeface="Avenir Roman" panose="02000503020000020003" pitchFamily="2" charset="0"/>
                <a:ea typeface="Comic Sans MS" charset="0"/>
                <a:cs typeface="Comic Sans MS" charset="0"/>
              </a:rPr>
              <a:t>(rather than forming more accurate perceptions based on their actual behavioral patterns),</a:t>
            </a:r>
            <a:r>
              <a:rPr lang="en-US" sz="2800" dirty="0">
                <a:solidFill>
                  <a:schemeClr val="accent5">
                    <a:lumMod val="75000"/>
                  </a:schemeClr>
                </a:solidFill>
                <a:latin typeface="Avenir Roman" panose="02000503020000020003" pitchFamily="2" charset="0"/>
                <a:ea typeface="Comic Sans MS" charset="0"/>
                <a:cs typeface="Comic Sans MS" charset="0"/>
              </a:rPr>
              <a:t> and treat them differently because of these emotional assessments; this is discrimination</a:t>
            </a:r>
          </a:p>
        </p:txBody>
      </p:sp>
      <p:sp>
        <p:nvSpPr>
          <p:cNvPr id="6" name="TextBox 5">
            <a:extLst>
              <a:ext uri="{FF2B5EF4-FFF2-40B4-BE49-F238E27FC236}">
                <a16:creationId xmlns:a16="http://schemas.microsoft.com/office/drawing/2014/main" xmlns="" id="{226A96F6-8987-C24A-9FC9-4BE337F2BBEF}"/>
              </a:ext>
            </a:extLst>
          </p:cNvPr>
          <p:cNvSpPr txBox="1"/>
          <p:nvPr/>
        </p:nvSpPr>
        <p:spPr>
          <a:xfrm>
            <a:off x="76200" y="638169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4: Social Perception ∙ Attribution ∙ Diversity Management</a:t>
            </a:r>
          </a:p>
        </p:txBody>
      </p:sp>
    </p:spTree>
    <p:extLst>
      <p:ext uri="{BB962C8B-B14F-4D97-AF65-F5344CB8AC3E}">
        <p14:creationId xmlns:p14="http://schemas.microsoft.com/office/powerpoint/2010/main" val="1880341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venir Black" charset="0"/>
                <a:ea typeface="Avenir Black" charset="0"/>
                <a:cs typeface="Avenir Black" charset="0"/>
              </a:rPr>
              <a:t>Social Discrimination</a:t>
            </a:r>
          </a:p>
        </p:txBody>
      </p:sp>
      <p:sp>
        <p:nvSpPr>
          <p:cNvPr id="3" name="Content Placeholder 2"/>
          <p:cNvSpPr>
            <a:spLocks noGrp="1"/>
          </p:cNvSpPr>
          <p:nvPr>
            <p:ph idx="1"/>
          </p:nvPr>
        </p:nvSpPr>
        <p:spPr>
          <a:xfrm>
            <a:off x="457200" y="1600200"/>
            <a:ext cx="8305800" cy="4525963"/>
          </a:xfrm>
        </p:spPr>
        <p:txBody>
          <a:bodyPr>
            <a:normAutofit/>
          </a:bodyPr>
          <a:lstStyle/>
          <a:p>
            <a:pPr marL="7938" indent="-7938"/>
            <a:r>
              <a:rPr lang="en-US" sz="2400" dirty="0">
                <a:latin typeface="Avenir Roman" panose="02000503020000020003" pitchFamily="2" charset="0"/>
                <a:ea typeface="Avenir Roman" charset="0"/>
                <a:cs typeface="Avenir Roman" charset="0"/>
              </a:rPr>
              <a:t>Both </a:t>
            </a:r>
            <a:r>
              <a:rPr lang="en-US" sz="2400" i="1" dirty="0">
                <a:latin typeface="Avenir Roman" panose="02000503020000020003" pitchFamily="2" charset="0"/>
                <a:ea typeface="Avenir Roman" charset="0"/>
                <a:cs typeface="Avenir Roman" charset="0"/>
              </a:rPr>
              <a:t>sexual harassment </a:t>
            </a:r>
            <a:r>
              <a:rPr lang="en-US" sz="2400" dirty="0">
                <a:latin typeface="Avenir Roman" panose="02000503020000020003" pitchFamily="2" charset="0"/>
                <a:ea typeface="Avenir Roman" charset="0"/>
                <a:cs typeface="Avenir Roman" charset="0"/>
              </a:rPr>
              <a:t>and </a:t>
            </a:r>
            <a:r>
              <a:rPr lang="en-US" sz="2400" i="1" dirty="0">
                <a:latin typeface="Avenir Roman" panose="02000503020000020003" pitchFamily="2" charset="0"/>
                <a:ea typeface="Avenir Roman" charset="0"/>
                <a:cs typeface="Avenir Roman" charset="0"/>
              </a:rPr>
              <a:t>perceiving oneself to be racially discriminated against</a:t>
            </a:r>
            <a:r>
              <a:rPr lang="en-US" sz="2400" dirty="0">
                <a:latin typeface="Avenir Roman" panose="02000503020000020003" pitchFamily="2" charset="0"/>
                <a:ea typeface="Avenir Roman" charset="0"/>
                <a:cs typeface="Avenir Roman" charset="0"/>
              </a:rPr>
              <a:t> are linked with decreased satisfaction and commitment, as well as physical &amp; mental health issues; racial discrimination is linked with lower OCB</a:t>
            </a:r>
          </a:p>
          <a:p>
            <a:pPr marL="7938" indent="-7938"/>
            <a:r>
              <a:rPr lang="en-US" sz="1100" dirty="0">
                <a:latin typeface="Avenir Roman" panose="02000503020000020003" pitchFamily="2" charset="0"/>
                <a:ea typeface="Comic Sans MS" charset="0"/>
                <a:cs typeface="Comic Sans MS" charset="0"/>
              </a:rPr>
              <a:t>(</a:t>
            </a:r>
            <a:r>
              <a:rPr lang="en-US" sz="1100" dirty="0" err="1">
                <a:latin typeface="Avenir Roman" panose="02000503020000020003" pitchFamily="2" charset="0"/>
                <a:ea typeface="Comic Sans MS" charset="0"/>
                <a:cs typeface="Comic Sans MS" charset="0"/>
              </a:rPr>
              <a:t>Willness</a:t>
            </a:r>
            <a:r>
              <a:rPr lang="en-US" sz="1100" dirty="0">
                <a:latin typeface="Avenir Roman" panose="02000503020000020003" pitchFamily="2" charset="0"/>
                <a:ea typeface="Comic Sans MS" charset="0"/>
                <a:cs typeface="Comic Sans MS" charset="0"/>
              </a:rPr>
              <a:t>, Steel, &amp; Lee, 2007: Meta-analysis of 70,000 total subjects; </a:t>
            </a:r>
            <a:r>
              <a:rPr lang="en-US" sz="1100" dirty="0" err="1">
                <a:latin typeface="Avenir Roman" panose="02000503020000020003" pitchFamily="2" charset="0"/>
                <a:ea typeface="Comic Sans MS" charset="0"/>
                <a:cs typeface="Comic Sans MS" charset="0"/>
              </a:rPr>
              <a:t>Triana</a:t>
            </a:r>
            <a:r>
              <a:rPr lang="en-US" sz="1100" dirty="0">
                <a:latin typeface="Avenir Roman" panose="02000503020000020003" pitchFamily="2" charset="0"/>
                <a:ea typeface="Comic Sans MS" charset="0"/>
                <a:cs typeface="Comic Sans MS" charset="0"/>
              </a:rPr>
              <a:t>, Jayasinghe, &amp; Pieper, 2015: meta-analysis with nearly 100,000 total subjects for some conditions)</a:t>
            </a:r>
          </a:p>
          <a:p>
            <a:pPr marL="7938" indent="-7938"/>
            <a:endParaRPr lang="en-US" sz="1200" dirty="0">
              <a:latin typeface="Avenir Roman" panose="02000503020000020003" pitchFamily="2" charset="0"/>
              <a:ea typeface="Comic Sans MS" charset="0"/>
              <a:cs typeface="Comic Sans MS" charset="0"/>
            </a:endParaRPr>
          </a:p>
          <a:p>
            <a:pPr marL="7938" indent="-7938"/>
            <a:r>
              <a:rPr lang="en-US" sz="2400" i="1" dirty="0">
                <a:solidFill>
                  <a:schemeClr val="accent5">
                    <a:lumMod val="75000"/>
                  </a:schemeClr>
                </a:solidFill>
                <a:latin typeface="Avenir Roman" panose="02000503020000020003" pitchFamily="2" charset="0"/>
                <a:ea typeface="Comic Sans MS" charset="0"/>
                <a:cs typeface="Comic Sans MS" charset="0"/>
              </a:rPr>
              <a:t>Harassment in general </a:t>
            </a:r>
            <a:r>
              <a:rPr lang="en-US" sz="2400" dirty="0">
                <a:solidFill>
                  <a:schemeClr val="accent5">
                    <a:lumMod val="75000"/>
                  </a:schemeClr>
                </a:solidFill>
                <a:latin typeface="Avenir Roman" panose="02000503020000020003" pitchFamily="2" charset="0"/>
                <a:ea typeface="Comic Sans MS" charset="0"/>
                <a:cs typeface="Comic Sans MS" charset="0"/>
              </a:rPr>
              <a:t>is also linked with decreased job performance and increased negative behavior by victims</a:t>
            </a:r>
          </a:p>
          <a:p>
            <a:pPr marL="7938" indent="-7938"/>
            <a:r>
              <a:rPr lang="en-US" sz="1000" dirty="0">
                <a:solidFill>
                  <a:schemeClr val="accent5">
                    <a:lumMod val="75000"/>
                  </a:schemeClr>
                </a:solidFill>
                <a:latin typeface="Avenir Roman" panose="02000503020000020003" pitchFamily="2" charset="0"/>
                <a:ea typeface="Comic Sans MS" charset="0"/>
                <a:cs typeface="Comic Sans MS" charset="0"/>
              </a:rPr>
              <a:t>(Bowling &amp; </a:t>
            </a:r>
            <a:r>
              <a:rPr lang="en-US" sz="1000" dirty="0" err="1">
                <a:solidFill>
                  <a:schemeClr val="accent5">
                    <a:lumMod val="75000"/>
                  </a:schemeClr>
                </a:solidFill>
                <a:latin typeface="Avenir Roman" panose="02000503020000020003" pitchFamily="2" charset="0"/>
                <a:ea typeface="Comic Sans MS" charset="0"/>
                <a:cs typeface="Comic Sans MS" charset="0"/>
              </a:rPr>
              <a:t>Beehr</a:t>
            </a:r>
            <a:r>
              <a:rPr lang="en-US" sz="1000" dirty="0">
                <a:solidFill>
                  <a:schemeClr val="accent5">
                    <a:lumMod val="75000"/>
                  </a:schemeClr>
                </a:solidFill>
                <a:latin typeface="Avenir Roman" panose="02000503020000020003" pitchFamily="2" charset="0"/>
                <a:ea typeface="Comic Sans MS" charset="0"/>
                <a:cs typeface="Comic Sans MS" charset="0"/>
              </a:rPr>
              <a:t>, 2006: Meta-analysis of 20,000 total subjects)</a:t>
            </a:r>
          </a:p>
          <a:p>
            <a:pPr marL="7938" indent="-7938"/>
            <a:endParaRPr lang="en-US" sz="1200" dirty="0">
              <a:latin typeface="Avenir Roman" panose="02000503020000020003" pitchFamily="2" charset="0"/>
              <a:ea typeface="Comic Sans MS" charset="0"/>
              <a:cs typeface="Comic Sans MS" charset="0"/>
            </a:endParaRPr>
          </a:p>
          <a:p>
            <a:pPr marL="7938" indent="-7938"/>
            <a:r>
              <a:rPr lang="en-US" sz="2400" i="1" dirty="0">
                <a:latin typeface="Avenir Roman" panose="02000503020000020003" pitchFamily="2" charset="0"/>
                <a:ea typeface="Comic Sans MS" charset="0"/>
                <a:cs typeface="Comic Sans MS" charset="0"/>
              </a:rPr>
              <a:t>Older workers </a:t>
            </a:r>
            <a:r>
              <a:rPr lang="en-US" sz="2400" dirty="0">
                <a:latin typeface="Avenir Roman" panose="02000503020000020003" pitchFamily="2" charset="0"/>
                <a:ea typeface="Comic Sans MS" charset="0"/>
                <a:cs typeface="Comic Sans MS" charset="0"/>
              </a:rPr>
              <a:t>equally qualified as younger workers receive lower ratings in interviews and on performance appraisals</a:t>
            </a:r>
          </a:p>
          <a:p>
            <a:pPr marL="7938" indent="-7938"/>
            <a:r>
              <a:rPr lang="en-US" sz="1000" dirty="0">
                <a:latin typeface="Avenir Roman" panose="02000503020000020003" pitchFamily="2" charset="0"/>
                <a:ea typeface="Comic Sans MS" charset="0"/>
                <a:cs typeface="Comic Sans MS" charset="0"/>
              </a:rPr>
              <a:t>(</a:t>
            </a:r>
            <a:r>
              <a:rPr lang="en-US" sz="1000" dirty="0" err="1">
                <a:latin typeface="Avenir Roman" panose="02000503020000020003" pitchFamily="2" charset="0"/>
                <a:ea typeface="Comic Sans MS" charset="0"/>
                <a:cs typeface="Comic Sans MS" charset="0"/>
              </a:rPr>
              <a:t>Posthuma</a:t>
            </a:r>
            <a:r>
              <a:rPr lang="en-US" sz="1000" dirty="0">
                <a:latin typeface="Avenir Roman" panose="02000503020000020003" pitchFamily="2" charset="0"/>
                <a:ea typeface="Comic Sans MS" charset="0"/>
                <a:cs typeface="Comic Sans MS" charset="0"/>
              </a:rPr>
              <a:t> &amp; Campion, 2009: Large review of literature)</a:t>
            </a:r>
          </a:p>
        </p:txBody>
      </p:sp>
      <p:sp>
        <p:nvSpPr>
          <p:cNvPr id="6" name="TextBox 5">
            <a:extLst>
              <a:ext uri="{FF2B5EF4-FFF2-40B4-BE49-F238E27FC236}">
                <a16:creationId xmlns:a16="http://schemas.microsoft.com/office/drawing/2014/main" xmlns="" id="{D9079BB5-5E81-8A42-9ABD-C5BB9C818E3F}"/>
              </a:ext>
            </a:extLst>
          </p:cNvPr>
          <p:cNvSpPr txBox="1"/>
          <p:nvPr/>
        </p:nvSpPr>
        <p:spPr>
          <a:xfrm>
            <a:off x="76200" y="6381690"/>
            <a:ext cx="8991600" cy="400110"/>
          </a:xfrm>
          <a:prstGeom prst="rect">
            <a:avLst/>
          </a:prstGeom>
          <a:noFill/>
        </p:spPr>
        <p:txBody>
          <a:bodyPr wrap="square" rtlCol="0">
            <a:spAutoFit/>
          </a:bodyPr>
          <a:lstStyle/>
          <a:p>
            <a:r>
              <a:rPr lang="en-US" sz="2000" b="1" dirty="0">
                <a:solidFill>
                  <a:schemeClr val="bg1"/>
                </a:solidFill>
                <a:latin typeface="Avenir Black" charset="0"/>
                <a:ea typeface="Avenir Black" charset="0"/>
                <a:cs typeface="Avenir Black" charset="0"/>
              </a:rPr>
              <a:t>LECTURE 4: Social Perception ∙ Attribution ∙ Diversity Management</a:t>
            </a:r>
          </a:p>
        </p:txBody>
      </p:sp>
    </p:spTree>
    <p:extLst>
      <p:ext uri="{BB962C8B-B14F-4D97-AF65-F5344CB8AC3E}">
        <p14:creationId xmlns:p14="http://schemas.microsoft.com/office/powerpoint/2010/main" val="1936820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B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OB Theme</Template>
  <TotalTime>4527</TotalTime>
  <Words>1499</Words>
  <Application>Microsoft Macintosh PowerPoint</Application>
  <PresentationFormat>On-screen Show (4:3)</PresentationFormat>
  <Paragraphs>135</Paragraphs>
  <Slides>22</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Avenir Black</vt:lpstr>
      <vt:lpstr>Avenir Roman</vt:lpstr>
      <vt:lpstr>Calibri</vt:lpstr>
      <vt:lpstr>Comic Sans MS</vt:lpstr>
      <vt:lpstr>Eras Bold ITC</vt:lpstr>
      <vt:lpstr>Eras Medium ITC</vt:lpstr>
      <vt:lpstr>Wingdings</vt:lpstr>
      <vt:lpstr>Arial</vt:lpstr>
      <vt:lpstr>OB Theme</vt:lpstr>
      <vt:lpstr>Social Perception and Diversity</vt:lpstr>
      <vt:lpstr>Social Perception</vt:lpstr>
      <vt:lpstr>Social Perception</vt:lpstr>
      <vt:lpstr>Stereotypes and Exemplars</vt:lpstr>
      <vt:lpstr>Stereotypes and Exemplars</vt:lpstr>
      <vt:lpstr>Stereotypes and Exemplars</vt:lpstr>
      <vt:lpstr>Stereotypes and Exemplars</vt:lpstr>
      <vt:lpstr>Social Discrimination</vt:lpstr>
      <vt:lpstr>Social Discrimination</vt:lpstr>
      <vt:lpstr>Social Discrimination</vt:lpstr>
      <vt:lpstr>Social Perception: Barriers</vt:lpstr>
      <vt:lpstr>Social Perception: Barriers</vt:lpstr>
      <vt:lpstr>Attribution</vt:lpstr>
      <vt:lpstr>Attribution</vt:lpstr>
      <vt:lpstr>Attribution: Biases</vt:lpstr>
      <vt:lpstr>Attribution: Biases</vt:lpstr>
      <vt:lpstr>What does this all mean?</vt:lpstr>
      <vt:lpstr>Diversity Management</vt:lpstr>
      <vt:lpstr>Diversity Management</vt:lpstr>
      <vt:lpstr>Diversity Management</vt:lpstr>
      <vt:lpstr>Diversity Management</vt:lpstr>
      <vt:lpstr>Diversity Management</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Differences</dc:title>
  <dc:creator/>
  <cp:lastModifiedBy>Jeff Bentley</cp:lastModifiedBy>
  <cp:revision>171</cp:revision>
  <dcterms:created xsi:type="dcterms:W3CDTF">2006-08-16T00:00:00Z</dcterms:created>
  <dcterms:modified xsi:type="dcterms:W3CDTF">2018-09-25T00:02:19Z</dcterms:modified>
</cp:coreProperties>
</file>