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CD6E-9CD6-7A7A-5C05-BADC85414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FD145-3263-7446-DACA-DBDCD5D2E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1E924-4BC7-91AE-7E61-052CD7A3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AAE7-3CAA-4185-BE34-20EAD8CB974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45E1A-C5E0-8AA7-96A2-EF638285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5E2F4-7725-0516-5EE9-027F46D8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3DC7-CE2F-476C-942A-56B2932B2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4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A196-38F4-47EE-3EA1-B09AA87D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7DB61-D584-8419-FB86-9ADF6F889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22C53-14D4-ECE4-ED8A-8DCA4297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AAE7-3CAA-4185-BE34-20EAD8CB974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F76D5-D22A-910C-B42E-126CAF18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BDF6E-A274-374D-F264-4D87BFC7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3DC7-CE2F-476C-942A-56B2932B2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3ACC7-880A-6853-AFCE-C56BF738B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545E5-16BC-2CDE-B336-C44B0AC65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EDF44-F388-784E-79EA-3A1E41F4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AAE7-3CAA-4185-BE34-20EAD8CB974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2E3A7-D88A-B4F0-68AD-66BB19D6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8A1E9-ED01-CFF1-65E6-03F0B900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3DC7-CE2F-476C-942A-56B2932B2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6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126F-6B73-9EBA-1A58-3EE465D5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7D0A-CAD9-8FA0-5359-672D00808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085CD-9FB0-A0F9-C9FD-D87AD414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AAE7-3CAA-4185-BE34-20EAD8CB974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29B23-AD49-DBC3-9C0B-788DB9EB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56D7F-1820-DDB2-9446-A9106F4E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3DC7-CE2F-476C-942A-56B2932B2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3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BE16-3DF2-46C9-ACCF-F1083437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5BF03-F5C0-9A00-6DBB-08EF6B06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49A25-E53D-035E-00AF-74922482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AAE7-3CAA-4185-BE34-20EAD8CB974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C2975-65D7-3BDD-6C4B-4B1485B5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B0029-9F15-FECB-49EC-CBDD3ECB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3DC7-CE2F-476C-942A-56B2932B2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7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8E81-593F-9C47-7C2F-2A84B3AA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128B2-8FC3-42D5-5506-ED856F54B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0C29C-1C38-09BA-D772-CD3E8D975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D0FB0-D931-E748-8D6A-1351F99E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AAE7-3CAA-4185-BE34-20EAD8CB974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48B64-A7F9-D3F0-0E92-580E2A89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D0C54-811F-309E-4DEB-0816F223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3DC7-CE2F-476C-942A-56B2932B2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5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791D-7545-39C2-D76F-9E2B992F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FE427-7E13-89C8-2C1E-A8834C7B7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9AA3A-AB10-1B92-D260-D7E905717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16428-427A-04F2-A45E-50E0684D0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E2BCB-F077-9364-2C7C-1537FF3D2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49596-0D9A-D035-4CC2-3177785C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AAE7-3CAA-4185-BE34-20EAD8CB974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1B41E-CC4A-C1A8-05E5-6A3D1F53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9253B7-9372-5C1D-C81B-C4746C75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3DC7-CE2F-476C-942A-56B2932B2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578A-9DC8-3D6C-0884-4567CABB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0BBE02-F213-D71C-6AB5-A730D804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AAE7-3CAA-4185-BE34-20EAD8CB974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31D4C-A35B-1A17-7921-3C9C4D1F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93CCD-E13E-91CD-BE50-75F9FC80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3DC7-CE2F-476C-942A-56B2932B2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2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DB48B-2852-F3E2-5FAF-088D7865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AAE7-3CAA-4185-BE34-20EAD8CB974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733C2-261D-7035-BBC7-9B76C13B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0C67A-DD43-9585-D22A-68E2B915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3DC7-CE2F-476C-942A-56B2932B2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3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5033-849F-EE68-9870-11A53BD5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3452F-A3CC-620A-494A-6EAF2FA42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1988B-49E3-DD19-E992-07DF3190D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0C18E-F11E-62F9-580D-EC8ADB91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AAE7-3CAA-4185-BE34-20EAD8CB974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30568-2EEE-3193-BB15-E624B89A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7C320-A824-3CFD-D116-E0425FDF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3DC7-CE2F-476C-942A-56B2932B2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5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FDC0-7BE0-5C35-8A2D-9D548B30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EB927-DBA7-C4EA-28D5-76181F876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7F61A-466B-52DB-0A41-AB4258DDB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447BE-D239-574F-6118-0826DF4F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AAE7-3CAA-4185-BE34-20EAD8CB974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5A063-FA76-861D-47CC-85424A62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C93F8-74AE-D986-69B8-C142F904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E3DC7-CE2F-476C-942A-56B2932B2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7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068F5-7A14-FA06-1DA1-78581293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0F6CF-660F-4538-7230-CD29B0B12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35EC5-C95A-A0C5-4528-F8D90F106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7EAAE7-3CAA-4185-BE34-20EAD8CB974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0AE78-4EF2-F11F-577E-A594ECFEA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CF81-96BC-6306-05D1-C4058FFC2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BE3DC7-CE2F-476C-942A-56B2932B2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BA89246-084B-9C9D-4378-A8AF0A00B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6450"/>
            <a:ext cx="12192000" cy="270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38282C-96B5-9AEA-E3A1-778B27C23284}"/>
              </a:ext>
            </a:extLst>
          </p:cNvPr>
          <p:cNvSpPr txBox="1"/>
          <p:nvPr/>
        </p:nvSpPr>
        <p:spPr>
          <a:xfrm>
            <a:off x="3737244" y="3013501"/>
            <a:ext cx="377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C1828-8158-4C64-1810-4EE8009B8582}"/>
              </a:ext>
            </a:extLst>
          </p:cNvPr>
          <p:cNvSpPr txBox="1"/>
          <p:nvPr/>
        </p:nvSpPr>
        <p:spPr>
          <a:xfrm>
            <a:off x="7998891" y="3013500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924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Day</dc:creator>
  <cp:lastModifiedBy>Joseph Day</cp:lastModifiedBy>
  <cp:revision>1</cp:revision>
  <dcterms:created xsi:type="dcterms:W3CDTF">2023-10-31T19:17:15Z</dcterms:created>
  <dcterms:modified xsi:type="dcterms:W3CDTF">2023-10-31T21:41:06Z</dcterms:modified>
</cp:coreProperties>
</file>