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48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rot="5400000" flipH="1" flipV="1">
            <a:off x="1028700" y="3009900"/>
            <a:ext cx="22098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2133600" y="4114800"/>
            <a:ext cx="2362994" cy="79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6200000">
            <a:off x="1261575" y="2853226"/>
            <a:ext cx="1198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Attribute 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43200" y="4114800"/>
            <a:ext cx="1198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Attribute 2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4384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590800" y="23622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743200" y="23622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5908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7432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8956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2860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4384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657600" y="3048000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810000" y="3200400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429000" y="3352800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114800" y="3200400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733800" y="3810000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038600" y="3581400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581400" y="3657600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962400" y="2895600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 rot="5400000">
            <a:off x="1905000" y="2590800"/>
            <a:ext cx="2133600" cy="4572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 flipH="1" flipV="1">
            <a:off x="2286000" y="2514600"/>
            <a:ext cx="1676400" cy="1066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572000" y="2438400"/>
            <a:ext cx="28956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Key:</a:t>
            </a:r>
          </a:p>
          <a:p>
            <a:r>
              <a:rPr lang="en-US" sz="1200" dirty="0" smtClean="0"/>
              <a:t> </a:t>
            </a:r>
            <a:r>
              <a:rPr lang="en-US" sz="1200" dirty="0" smtClean="0"/>
              <a:t>          example in classification grouping A</a:t>
            </a:r>
          </a:p>
          <a:p>
            <a:r>
              <a:rPr lang="en-US" sz="1200" dirty="0" smtClean="0"/>
              <a:t>           example in classification grouping B</a:t>
            </a:r>
          </a:p>
          <a:p>
            <a:r>
              <a:rPr lang="en-US" sz="1200" dirty="0" smtClean="0"/>
              <a:t> </a:t>
            </a:r>
            <a:r>
              <a:rPr lang="en-US" sz="1200" dirty="0" smtClean="0"/>
              <a:t>          linear classifier C1</a:t>
            </a:r>
          </a:p>
          <a:p>
            <a:r>
              <a:rPr lang="en-US" sz="1200" dirty="0" smtClean="0"/>
              <a:t> </a:t>
            </a:r>
            <a:r>
              <a:rPr lang="en-US" sz="1200" dirty="0" smtClean="0"/>
              <a:t>          linear classifier C2</a:t>
            </a:r>
            <a:endParaRPr lang="en-US" sz="1200" dirty="0"/>
          </a:p>
        </p:txBody>
      </p:sp>
      <p:sp>
        <p:nvSpPr>
          <p:cNvPr id="41" name="Oval 40"/>
          <p:cNvSpPr/>
          <p:nvPr/>
        </p:nvSpPr>
        <p:spPr>
          <a:xfrm>
            <a:off x="48006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800600" y="2971800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648200" y="2514600"/>
            <a:ext cx="27432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>
            <a:off x="4724400" y="3200400"/>
            <a:ext cx="3048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724400" y="3352800"/>
            <a:ext cx="304800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048000" y="2590800"/>
            <a:ext cx="76200" cy="762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c 50"/>
          <p:cNvSpPr/>
          <p:nvPr/>
        </p:nvSpPr>
        <p:spPr>
          <a:xfrm rot="18365825">
            <a:off x="2591196" y="2442865"/>
            <a:ext cx="1466095" cy="381000"/>
          </a:xfrm>
          <a:prstGeom prst="arc">
            <a:avLst>
              <a:gd name="adj1" fmla="val 16200000"/>
              <a:gd name="adj2" fmla="val 21350994"/>
            </a:avLst>
          </a:prstGeom>
          <a:noFill/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3657600" y="1828800"/>
            <a:ext cx="1015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r>
              <a:rPr lang="en-US" sz="1200" dirty="0" smtClean="0"/>
              <a:t>ew example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28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Joe Hoffert</dc:creator>
  <cp:lastModifiedBy>Joe Hoffert</cp:lastModifiedBy>
  <cp:revision>8</cp:revision>
  <dcterms:created xsi:type="dcterms:W3CDTF">2006-08-16T00:00:00Z</dcterms:created>
  <dcterms:modified xsi:type="dcterms:W3CDTF">2010-09-02T19:22:27Z</dcterms:modified>
</cp:coreProperties>
</file>