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E07F-4334-6100-C4BF-10BBCC344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98154-63C6-A130-90F3-309E0CB4F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ACF2-B8A8-7D07-FCA2-29B0AC7A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4B1E-8D09-624A-26C0-4DED0434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5A06-343B-AE09-58E8-15A8A44C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E2FB-F319-F9C8-5860-3B0FDE7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163C-42E0-1003-4A1F-995D5B08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4A4E-2C9C-9EF7-C835-0D6C8445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AE01-3CC0-A48F-56F0-F7CB8255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131-4FD9-6B0E-D2E0-514622A9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3ED8-71B7-B345-F1E6-49E840E12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8D7AB-14B2-0070-9F3F-8265E42A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A58F-38D8-1A5B-2B66-71DD8426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3B04-1487-4AD5-2737-838BEF28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20D91-9EAE-13C1-C870-F51C3F78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C18C-58F6-BF85-2C13-8FE2F7AB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D794-BD63-6857-26F3-A7E3DD3D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772A-6021-C7B6-41F9-9C1D8217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E57D-D08D-8EAE-FBC0-127CAD38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DCA3-C90F-FB9E-45DE-7CF7DB1F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918C-0F28-4927-5A8B-3A444E8D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3472-9A31-25E2-94C0-E1D9E445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BA95-0E1A-4E2F-09C4-FDE87C35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B9E2-E0A3-FD1E-848D-51BAED93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E0AA-1E13-1A9E-D827-9073F7E2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744C-1144-4E56-B250-A658F7D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99B6-B9DA-C17D-4C18-0B9B80FF3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48D7A-BE8C-86E0-F76C-D6593D91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E83DF-AE69-ADA2-7E48-8F5D593D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EC13F-2C06-AEB0-3B55-06DF0417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6F66-4BA3-E409-299D-B963F44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E613-3331-EA8B-C47A-E119EB61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F382-BE63-9C9E-DCF0-E827BFBA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45D0-CA72-28D8-B462-F94A6870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61F68-AF54-E528-3B04-DFB408161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27DC8-1376-FBA5-4FC7-FEBE63B36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239CD-1D1C-73AF-680D-74400C35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C91B9-3340-36F5-F7D6-71F574BA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0241-7DC2-88C4-6E27-497E8D3A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8076-70EE-A48A-0C4D-4178106A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E10C6-C227-138B-0663-1E16A620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BDE7D-B9AC-E5D5-20D7-B37C015F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2827-07FC-3F48-C7D5-253E5B5E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B31A-297E-8D51-427A-536C283C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92787-0AD1-E188-933E-53598EDC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327A1-0910-B9E1-2A01-5B91B285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4228-EFB6-9991-C165-8928782B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170B-1011-B20B-8C71-E7A29FF2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26DD-2582-5EC3-618D-C216E72B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23C9-C912-ECEB-1C6D-85B8D2BF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90F4-B2BC-6880-B0E7-36190B5A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6F41-10AF-C4B2-9FF8-1B7DE86F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BDBC-9E51-7444-BACF-310979DA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EB66F-C9F0-3373-99A7-0866A9E5B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D827-3070-4FEC-5C71-1C5CADA31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2DE9-DE6E-C55F-6042-D5C542F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DA0F-E71C-6203-FB9F-30E9A7D0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B929-2B52-E357-7F89-BA95E79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D2A82-1AF0-A45A-067D-F5DD666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43DF-B799-06EA-0D10-130104A5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2048-4FD2-18BB-FB2F-C8B339C58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BD1AC-E2C4-3146-BFF7-D940A247DAA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8986-7103-FFFC-710E-10743C627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48DB-28BE-1108-ECB0-AE28E96B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413D5-6D8D-7442-84F9-42A2C9B2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DCB018-D01E-2A8A-F306-15D37FEF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7" y="678544"/>
            <a:ext cx="1037492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E8801-03F9-24D9-BA1B-A08659CD0A6D}"/>
              </a:ext>
            </a:extLst>
          </p:cNvPr>
          <p:cNvSpPr txBox="1"/>
          <p:nvPr/>
        </p:nvSpPr>
        <p:spPr>
          <a:xfrm>
            <a:off x="6727371" y="1709057"/>
            <a:ext cx="2964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Various datasets selection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39507-3C85-3BA1-BB5F-D56730EF1D0C}"/>
              </a:ext>
            </a:extLst>
          </p:cNvPr>
          <p:cNvCxnSpPr>
            <a:stCxn id="6" idx="1"/>
          </p:cNvCxnSpPr>
          <p:nvPr/>
        </p:nvCxnSpPr>
        <p:spPr>
          <a:xfrm flipH="1">
            <a:off x="4419600" y="1893723"/>
            <a:ext cx="2307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23FCE1-4A91-E9DD-943D-5C18435E1CC0}"/>
              </a:ext>
            </a:extLst>
          </p:cNvPr>
          <p:cNvSpPr txBox="1"/>
          <p:nvPr/>
        </p:nvSpPr>
        <p:spPr>
          <a:xfrm>
            <a:off x="1066800" y="5250544"/>
            <a:ext cx="3618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Cell Type for Status, and Subject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44651-5A43-088E-EE34-11EF09948630}"/>
              </a:ext>
            </a:extLst>
          </p:cNvPr>
          <p:cNvSpPr txBox="1"/>
          <p:nvPr/>
        </p:nvSpPr>
        <p:spPr>
          <a:xfrm>
            <a:off x="6096000" y="5250544"/>
            <a:ext cx="5085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Feature for Cell Type, Status, and Subject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1F720-872E-272A-49D5-1CEB1FCBDFE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024743" y="3048000"/>
            <a:ext cx="851270" cy="2202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F225B-92E4-2F2E-DCAD-9EC69416C37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679371" y="3048000"/>
            <a:ext cx="4959537" cy="2202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2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4875A2-AC2A-4A3D-266B-053D91E7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90938"/>
            <a:ext cx="12148457" cy="58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2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922177-184E-7BF0-EB71-74691813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707"/>
            <a:ext cx="12175318" cy="5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9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CD244E-28A6-93A6-787A-765C4219A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18" y="105682"/>
            <a:ext cx="5288952" cy="32004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5EB12C-CCBA-E490-E359-ACA3F3EC1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3429000"/>
            <a:ext cx="5432507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18F94-D096-79C4-5742-91D5411365E6}"/>
              </a:ext>
            </a:extLst>
          </p:cNvPr>
          <p:cNvSpPr txBox="1"/>
          <p:nvPr/>
        </p:nvSpPr>
        <p:spPr>
          <a:xfrm>
            <a:off x="3870785" y="2260271"/>
            <a:ext cx="186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Cell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1D468-60AC-A685-F142-865224D78455}"/>
              </a:ext>
            </a:extLst>
          </p:cNvPr>
          <p:cNvSpPr txBox="1"/>
          <p:nvPr/>
        </p:nvSpPr>
        <p:spPr>
          <a:xfrm>
            <a:off x="681271" y="5939643"/>
            <a:ext cx="1709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Subject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0A20A-C5E5-1F4C-5CE8-BE1573DB7170}"/>
              </a:ext>
            </a:extLst>
          </p:cNvPr>
          <p:cNvCxnSpPr/>
          <p:nvPr/>
        </p:nvCxnSpPr>
        <p:spPr>
          <a:xfrm flipH="1" flipV="1">
            <a:off x="2623457" y="1861457"/>
            <a:ext cx="1247328" cy="583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FE4B0D-8480-766E-E94E-A6132C8D15A4}"/>
              </a:ext>
            </a:extLst>
          </p:cNvPr>
          <p:cNvCxnSpPr>
            <a:cxnSpLocks/>
          </p:cNvCxnSpPr>
          <p:nvPr/>
        </p:nvCxnSpPr>
        <p:spPr>
          <a:xfrm flipV="1">
            <a:off x="2390393" y="5225143"/>
            <a:ext cx="450778" cy="899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B3C906-0333-B551-ACBA-0ABB9C92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424"/>
            <a:ext cx="7772400" cy="64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1012456-93CF-318F-14C2-3D48C0C4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37" y="1475787"/>
            <a:ext cx="5486400" cy="3906426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6AB1F3-DA8D-34EF-B49F-A26421F5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4" y="1487462"/>
            <a:ext cx="5486400" cy="3894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5F8AE-403F-5217-B643-3D2FEB4BC6A1}"/>
              </a:ext>
            </a:extLst>
          </p:cNvPr>
          <p:cNvSpPr txBox="1"/>
          <p:nvPr/>
        </p:nvSpPr>
        <p:spPr>
          <a:xfrm>
            <a:off x="3870785" y="2260271"/>
            <a:ext cx="17928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Specify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EA5B6-5FA3-B9F6-C9A6-56931DFBFD0C}"/>
              </a:ext>
            </a:extLst>
          </p:cNvPr>
          <p:cNvSpPr txBox="1"/>
          <p:nvPr/>
        </p:nvSpPr>
        <p:spPr>
          <a:xfrm>
            <a:off x="10144373" y="2260271"/>
            <a:ext cx="1821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Specify Subject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AE3E0-9B01-0DD3-188F-35BF6F3F343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002486" y="2111829"/>
            <a:ext cx="1141887" cy="33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22A3F3-349B-C47A-A5FD-768139C6C7E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997964" y="2111829"/>
            <a:ext cx="872821" cy="33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7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DF9FA59-8235-5EEB-308D-536CE75C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70" y="0"/>
            <a:ext cx="76318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06519-6D98-8C8E-A3F5-F469CACBFAF9}"/>
              </a:ext>
            </a:extLst>
          </p:cNvPr>
          <p:cNvSpPr txBox="1"/>
          <p:nvPr/>
        </p:nvSpPr>
        <p:spPr>
          <a:xfrm>
            <a:off x="8359116" y="714499"/>
            <a:ext cx="3832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Cell Type% bar plot across status/time point synchronize with</a:t>
            </a:r>
          </a:p>
          <a:p>
            <a:r>
              <a:rPr lang="en-US" b="1" dirty="0">
                <a:solidFill>
                  <a:srgbClr val="FF0000"/>
                </a:solidFill>
              </a:rPr>
              <a:t>Subject selection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F49E3-5E6D-9A2C-294B-9371C7CE5BF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217228" y="566057"/>
            <a:ext cx="1141888" cy="61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DDE6A1-228F-B4F0-FEEC-226BDD98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314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2FBCF-D1C8-1CE7-D226-6F0A91E5EA4E}"/>
              </a:ext>
            </a:extLst>
          </p:cNvPr>
          <p:cNvSpPr txBox="1"/>
          <p:nvPr/>
        </p:nvSpPr>
        <p:spPr>
          <a:xfrm>
            <a:off x="6399687" y="1128155"/>
            <a:ext cx="4268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 bar plot shows Cell Type% within given sample (subject and status)</a:t>
            </a:r>
          </a:p>
        </p:txBody>
      </p:sp>
    </p:spTree>
    <p:extLst>
      <p:ext uri="{BB962C8B-B14F-4D97-AF65-F5344CB8AC3E}">
        <p14:creationId xmlns:p14="http://schemas.microsoft.com/office/powerpoint/2010/main" val="160076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9EC5C8-AFEA-C619-E448-80C9351F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548"/>
            <a:ext cx="7772400" cy="6094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48508E-CDF6-CF3B-9B3D-777F64A88E6C}"/>
              </a:ext>
            </a:extLst>
          </p:cNvPr>
          <p:cNvSpPr txBox="1"/>
          <p:nvPr/>
        </p:nvSpPr>
        <p:spPr>
          <a:xfrm>
            <a:off x="5713887" y="1345869"/>
            <a:ext cx="4268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show all Subjects</a:t>
            </a:r>
          </a:p>
        </p:txBody>
      </p:sp>
    </p:spTree>
    <p:extLst>
      <p:ext uri="{BB962C8B-B14F-4D97-AF65-F5344CB8AC3E}">
        <p14:creationId xmlns:p14="http://schemas.microsoft.com/office/powerpoint/2010/main" val="206696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43A4F2-7E95-2068-BAF2-CFC442B0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14" y="201385"/>
            <a:ext cx="9702171" cy="64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25BB5D-4E7A-764E-029D-042AC259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" y="525839"/>
            <a:ext cx="11745686" cy="58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Hou, Joe</dc:creator>
  <cp:lastModifiedBy>Hou, Joe</cp:lastModifiedBy>
  <cp:revision>2</cp:revision>
  <dcterms:created xsi:type="dcterms:W3CDTF">2024-04-16T16:59:36Z</dcterms:created>
  <dcterms:modified xsi:type="dcterms:W3CDTF">2024-04-16T17:30:04Z</dcterms:modified>
</cp:coreProperties>
</file>