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FF7F6-8342-4A97-AA59-EFCE3A43DC02}" v="6" dt="2018-01-10T11:50:06.911"/>
    <p1510:client id="{A64DF66D-7001-401C-9462-AA5B42327AEE}" v="66" dt="2018-01-10T11:37:02.286"/>
    <p1510:client id="{0A290EB9-8A96-4E28-BA4F-6CE728261092}" v="5" dt="2018-01-10T11:37:2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Kirkup" userId="10030000A4982AF4@LIVE.COM" providerId="AD" clId="Web-{E78FF7F6-8342-4A97-AA59-EFCE3A43DC02}"/>
    <pc:docChg chg="modSld">
      <pc:chgData name="Joe Kirkup" userId="10030000A4982AF4@LIVE.COM" providerId="AD" clId="Web-{E78FF7F6-8342-4A97-AA59-EFCE3A43DC02}" dt="2018-01-10T11:50:06.927" v="13"/>
      <pc:docMkLst>
        <pc:docMk/>
      </pc:docMkLst>
      <pc:sldChg chg="modSp">
        <pc:chgData name="Joe Kirkup" userId="10030000A4982AF4@LIVE.COM" providerId="AD" clId="Web-{E78FF7F6-8342-4A97-AA59-EFCE3A43DC02}" dt="2018-01-10T11:50:06.911" v="12"/>
        <pc:sldMkLst>
          <pc:docMk/>
          <pc:sldMk cId="1891878197" sldId="257"/>
        </pc:sldMkLst>
        <pc:spChg chg="mod">
          <ac:chgData name="Joe Kirkup" userId="10030000A4982AF4@LIVE.COM" providerId="AD" clId="Web-{E78FF7F6-8342-4A97-AA59-EFCE3A43DC02}" dt="2018-01-10T11:50:06.818" v="2"/>
          <ac:spMkLst>
            <pc:docMk/>
            <pc:sldMk cId="1891878197" sldId="257"/>
            <ac:spMk id="2" creationId="{E2FF8EE8-8A4E-41BA-845A-DC0BA91D29BE}"/>
          </ac:spMkLst>
        </pc:spChg>
        <pc:spChg chg="mod">
          <ac:chgData name="Joe Kirkup" userId="10030000A4982AF4@LIVE.COM" providerId="AD" clId="Web-{E78FF7F6-8342-4A97-AA59-EFCE3A43DC02}" dt="2018-01-10T11:50:06.911" v="12"/>
          <ac:spMkLst>
            <pc:docMk/>
            <pc:sldMk cId="1891878197" sldId="257"/>
            <ac:spMk id="3" creationId="{A03B09BB-DA53-41FD-994D-B92C63593574}"/>
          </ac:spMkLst>
        </pc:spChg>
      </pc:sldChg>
    </pc:docChg>
  </pc:docChgLst>
  <pc:docChgLst>
    <pc:chgData name="Joe Kirkup" userId="10030000A4982AF4@LIVE.COM" providerId="AD" clId="Web-{0A290EB9-8A96-4E28-BA4F-6CE728261092}"/>
    <pc:docChg chg="modSld">
      <pc:chgData name="Joe Kirkup" userId="10030000A4982AF4@LIVE.COM" providerId="AD" clId="Web-{0A290EB9-8A96-4E28-BA4F-6CE728261092}" dt="2018-01-10T11:37:29.286" v="9"/>
      <pc:docMkLst>
        <pc:docMk/>
      </pc:docMkLst>
      <pc:sldChg chg="modSp">
        <pc:chgData name="Joe Kirkup" userId="10030000A4982AF4@LIVE.COM" providerId="AD" clId="Web-{0A290EB9-8A96-4E28-BA4F-6CE728261092}" dt="2018-01-10T11:37:29.286" v="8"/>
        <pc:sldMkLst>
          <pc:docMk/>
          <pc:sldMk cId="1891878197" sldId="257"/>
        </pc:sldMkLst>
        <pc:spChg chg="mod">
          <ac:chgData name="Joe Kirkup" userId="10030000A4982AF4@LIVE.COM" providerId="AD" clId="Web-{0A290EB9-8A96-4E28-BA4F-6CE728261092}" dt="2018-01-10T11:37:29.286" v="8"/>
          <ac:spMkLst>
            <pc:docMk/>
            <pc:sldMk cId="1891878197" sldId="257"/>
            <ac:spMk id="2" creationId="{E2FF8EE8-8A4E-41BA-845A-DC0BA91D29BE}"/>
          </ac:spMkLst>
        </pc:spChg>
      </pc:sldChg>
    </pc:docChg>
  </pc:docChgLst>
  <pc:docChgLst>
    <pc:chgData name="Joe Kirkup" userId="10030000A4982AF4@LIVE.COM" providerId="AD" clId="Web-{58EA3F27-17C2-4CEA-BC11-9CE04559C30E}"/>
    <pc:docChg chg="modSld">
      <pc:chgData name="Joe Kirkup" userId="10030000A4982AF4@LIVE.COM" providerId="AD" clId="Web-{58EA3F27-17C2-4CEA-BC11-9CE04559C30E}" dt="2018-01-10T11:21:25.186" v="15"/>
      <pc:docMkLst>
        <pc:docMk/>
      </pc:docMkLst>
      <pc:sldChg chg="modSp">
        <pc:chgData name="Joe Kirkup" userId="10030000A4982AF4@LIVE.COM" providerId="AD" clId="Web-{58EA3F27-17C2-4CEA-BC11-9CE04559C30E}" dt="2018-01-10T11:21:24.873" v="12"/>
        <pc:sldMkLst>
          <pc:docMk/>
          <pc:sldMk cId="109857222" sldId="256"/>
        </pc:sldMkLst>
        <pc:spChg chg="mod">
          <ac:chgData name="Joe Kirkup" userId="10030000A4982AF4@LIVE.COM" providerId="AD" clId="Web-{58EA3F27-17C2-4CEA-BC11-9CE04559C30E}" dt="2018-01-10T11:21:24.873" v="12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Specification / Interview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By Joe Kirkup and Cameron Hillier-Nutley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avoid saying stupid stuf</a:t>
            </a:r>
            <a:r>
              <a:rPr lang="en-GB" dirty="0"/>
              <a:t>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Always be prepared</a:t>
            </a:r>
          </a:p>
          <a:p>
            <a:r>
              <a:rPr lang="en-GB" dirty="0" smtClean="0"/>
              <a:t>Have an answer to everything</a:t>
            </a:r>
          </a:p>
          <a:p>
            <a:r>
              <a:rPr lang="en-GB" dirty="0" smtClean="0"/>
              <a:t>Appear self-motivated</a:t>
            </a:r>
          </a:p>
          <a:p>
            <a:r>
              <a:rPr lang="en-GB" dirty="0" smtClean="0"/>
              <a:t>Show enthusiasm</a:t>
            </a:r>
          </a:p>
          <a:p>
            <a:r>
              <a:rPr lang="en-GB" dirty="0" smtClean="0"/>
              <a:t>Pay attention</a:t>
            </a:r>
            <a:endParaRPr lang="en-GB" dirty="0"/>
          </a:p>
        </p:txBody>
      </p:sp>
      <p:pic>
        <p:nvPicPr>
          <p:cNvPr id="7183" name="Picture 15" descr="\\lincolncollege.ac.uk\student\HomeDrives\321499\documents\Idiot-61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3454358"/>
            <a:ext cx="4587352" cy="30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5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not say these stupid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“What does you company do?”</a:t>
            </a:r>
          </a:p>
          <a:p>
            <a:r>
              <a:rPr lang="en-GB" dirty="0" smtClean="0"/>
              <a:t>“What will my salary be?”</a:t>
            </a:r>
          </a:p>
          <a:p>
            <a:r>
              <a:rPr lang="en-GB" dirty="0" smtClean="0"/>
              <a:t>“Will I have to work long hours?”</a:t>
            </a:r>
          </a:p>
          <a:p>
            <a:r>
              <a:rPr lang="en-GB" dirty="0" smtClean="0"/>
              <a:t>“How soon will I be able to take a holiday?”</a:t>
            </a:r>
          </a:p>
          <a:p>
            <a:r>
              <a:rPr lang="en-GB" dirty="0" smtClean="0"/>
              <a:t>“How quickly will I get a promotion?”</a:t>
            </a:r>
          </a:p>
          <a:p>
            <a:r>
              <a:rPr lang="en-GB" dirty="0" smtClean="0"/>
              <a:t>“Will I have to take a drug test?”</a:t>
            </a:r>
          </a:p>
          <a:p>
            <a:r>
              <a:rPr lang="en-GB" dirty="0" smtClean="0"/>
              <a:t>“Do you want to go for a coffee after this?”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72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5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F8EE8-8A4E-41BA-845A-DC0BA91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3B09BB-DA53-41FD-994D-B92C6359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342900"/>
            <a:r>
              <a:rPr lang="en-US" dirty="0" smtClean="0"/>
              <a:t>Salary: £20,000 - £70,000 average per year</a:t>
            </a:r>
          </a:p>
          <a:p>
            <a:pPr indent="-342900"/>
            <a:r>
              <a:rPr lang="en-US" dirty="0" smtClean="0"/>
              <a:t>Hours: 37 – 40 a week</a:t>
            </a:r>
          </a:p>
          <a:p>
            <a:pPr indent="-342900"/>
            <a:r>
              <a:rPr lang="en-US" dirty="0" smtClean="0"/>
              <a:t>Design, build and test computer </a:t>
            </a:r>
            <a:r>
              <a:rPr lang="en-US" dirty="0" smtClean="0"/>
              <a:t>programs</a:t>
            </a:r>
            <a:endParaRPr lang="en-US" dirty="0" smtClean="0"/>
          </a:p>
          <a:p>
            <a:pPr indent="-342900"/>
            <a:r>
              <a:rPr lang="en-US" dirty="0" smtClean="0"/>
              <a:t>Can be done for business, education and leisure activities or really any subject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programming is everywhere</a:t>
            </a:r>
          </a:p>
        </p:txBody>
      </p:sp>
      <p:pic>
        <p:nvPicPr>
          <p:cNvPr id="1030" name="Picture 6" descr="Image result for software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073236"/>
            <a:ext cx="4476750" cy="2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8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need to get the job?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Common to get this job though an apprenticeship</a:t>
            </a:r>
          </a:p>
          <a:p>
            <a:r>
              <a:rPr lang="en-GB" dirty="0" smtClean="0"/>
              <a:t>Software Development or Business degrees at universities</a:t>
            </a:r>
          </a:p>
          <a:p>
            <a:r>
              <a:rPr lang="en-GB" dirty="0" smtClean="0"/>
              <a:t>Degrees in subjects such as:</a:t>
            </a:r>
          </a:p>
          <a:p>
            <a:pPr lvl="1"/>
            <a:r>
              <a:rPr lang="en-GB" dirty="0" smtClean="0"/>
              <a:t>Computer Science</a:t>
            </a:r>
          </a:p>
          <a:p>
            <a:pPr lvl="1"/>
            <a:r>
              <a:rPr lang="en-GB" dirty="0" smtClean="0"/>
              <a:t>Software Development</a:t>
            </a:r>
          </a:p>
          <a:p>
            <a:pPr lvl="1"/>
            <a:r>
              <a:rPr lang="en-GB" dirty="0" smtClean="0"/>
              <a:t>Mathematics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Business</a:t>
            </a:r>
            <a:endParaRPr lang="en-GB" dirty="0"/>
          </a:p>
        </p:txBody>
      </p:sp>
      <p:pic>
        <p:nvPicPr>
          <p:cNvPr id="2056" name="Picture 8" descr="Image result for deg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3329279"/>
            <a:ext cx="3984624" cy="31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4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the job for you?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GB" dirty="0" smtClean="0"/>
              <a:t>You </a:t>
            </a:r>
            <a:r>
              <a:rPr lang="en-GB" dirty="0" smtClean="0"/>
              <a:t>should:</a:t>
            </a:r>
            <a:endParaRPr lang="en-GB" dirty="0" smtClean="0"/>
          </a:p>
          <a:p>
            <a:r>
              <a:rPr lang="en-GB" dirty="0" smtClean="0"/>
              <a:t>Have an </a:t>
            </a:r>
            <a:r>
              <a:rPr lang="en-GB" dirty="0" smtClean="0"/>
              <a:t>interest in programming</a:t>
            </a:r>
          </a:p>
          <a:p>
            <a:r>
              <a:rPr lang="en-GB" dirty="0" smtClean="0"/>
              <a:t>Have good IT competence</a:t>
            </a:r>
            <a:endParaRPr lang="en-GB" dirty="0"/>
          </a:p>
          <a:p>
            <a:r>
              <a:rPr lang="en-GB" dirty="0" smtClean="0"/>
              <a:t>Be business savvy</a:t>
            </a:r>
          </a:p>
          <a:p>
            <a:r>
              <a:rPr lang="en-GB" dirty="0" smtClean="0"/>
              <a:t>Understand development processes</a:t>
            </a:r>
          </a:p>
          <a:p>
            <a:r>
              <a:rPr lang="en-GB" dirty="0" smtClean="0"/>
              <a:t>Have </a:t>
            </a:r>
            <a:r>
              <a:rPr lang="en-GB" dirty="0" smtClean="0"/>
              <a:t>mathematics </a:t>
            </a:r>
            <a:r>
              <a:rPr lang="en-GB" dirty="0" smtClean="0"/>
              <a:t>skills</a:t>
            </a:r>
          </a:p>
          <a:p>
            <a:r>
              <a:rPr lang="en-GB" dirty="0" smtClean="0"/>
              <a:t>Be able to work under pressure</a:t>
            </a:r>
            <a:endParaRPr lang="en-GB" dirty="0"/>
          </a:p>
        </p:txBody>
      </p:sp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1" y="4158656"/>
            <a:ext cx="4175124" cy="23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Interview Tips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31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During an interview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talk about?</a:t>
            </a:r>
          </a:p>
          <a:p>
            <a:pPr lvl="1"/>
            <a:r>
              <a:rPr lang="en-GB" dirty="0" smtClean="0"/>
              <a:t>Skills and abilities</a:t>
            </a:r>
          </a:p>
          <a:p>
            <a:pPr lvl="1"/>
            <a:r>
              <a:rPr lang="en-GB" dirty="0" smtClean="0"/>
              <a:t>The ideal work environment</a:t>
            </a:r>
          </a:p>
          <a:p>
            <a:pPr lvl="1"/>
            <a:r>
              <a:rPr lang="en-GB" dirty="0" smtClean="0"/>
              <a:t>Your goals</a:t>
            </a:r>
          </a:p>
        </p:txBody>
      </p:sp>
      <p:pic>
        <p:nvPicPr>
          <p:cNvPr id="4098" name="Picture 2" descr="Image result for inter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88" y="3581400"/>
            <a:ext cx="5212686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8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answer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Good questions</a:t>
            </a:r>
          </a:p>
          <a:p>
            <a:r>
              <a:rPr lang="en-GB" dirty="0" smtClean="0"/>
              <a:t>Bad questions</a:t>
            </a:r>
          </a:p>
          <a:p>
            <a:r>
              <a:rPr lang="en-GB" dirty="0" smtClean="0"/>
              <a:t>Bad question:</a:t>
            </a:r>
          </a:p>
          <a:p>
            <a:pPr lvl="1"/>
            <a:r>
              <a:rPr lang="en-GB" dirty="0" smtClean="0"/>
              <a:t>Caution</a:t>
            </a:r>
          </a:p>
          <a:p>
            <a:pPr lvl="1"/>
            <a:r>
              <a:rPr lang="en-GB" dirty="0" smtClean="0"/>
              <a:t>Make it good</a:t>
            </a:r>
          </a:p>
          <a:p>
            <a:r>
              <a:rPr lang="en-GB" dirty="0" smtClean="0"/>
              <a:t>Good question:</a:t>
            </a:r>
          </a:p>
          <a:p>
            <a:pPr lvl="1"/>
            <a:r>
              <a:rPr lang="en-GB" dirty="0" smtClean="0"/>
              <a:t>Confidence</a:t>
            </a:r>
          </a:p>
          <a:p>
            <a:pPr lvl="1"/>
            <a:r>
              <a:rPr lang="en-GB" dirty="0" smtClean="0"/>
              <a:t>Assurance</a:t>
            </a:r>
          </a:p>
          <a:p>
            <a:pPr lvl="1"/>
            <a:r>
              <a:rPr lang="en-GB" dirty="0" smtClean="0"/>
              <a:t>Proof if possible</a:t>
            </a:r>
          </a:p>
          <a:p>
            <a:pPr lvl="1"/>
            <a:endParaRPr lang="en-GB" dirty="0" smtClean="0"/>
          </a:p>
        </p:txBody>
      </p:sp>
      <p:pic>
        <p:nvPicPr>
          <p:cNvPr id="6146" name="Picture 2" descr="Image result for ans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49" y="3754876"/>
            <a:ext cx="4137025" cy="27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6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questions do you ask?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“How would you describe the responsibilities of the position?”</a:t>
            </a:r>
          </a:p>
          <a:p>
            <a:r>
              <a:rPr lang="en-GB" dirty="0" smtClean="0"/>
              <a:t>“How would you describe a typical day in the position?”</a:t>
            </a:r>
          </a:p>
          <a:p>
            <a:r>
              <a:rPr lang="en-GB" dirty="0" smtClean="0"/>
              <a:t>“When can I expect to hear from you?”</a:t>
            </a:r>
          </a:p>
          <a:p>
            <a:r>
              <a:rPr lang="en-GB" dirty="0" smtClean="0"/>
              <a:t>“What are the biggest challenges of the job?”</a:t>
            </a:r>
            <a:endParaRPr lang="en-GB" dirty="0"/>
          </a:p>
        </p:txBody>
      </p:sp>
      <p:pic>
        <p:nvPicPr>
          <p:cNvPr id="512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557711"/>
            <a:ext cx="390842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109</TotalTime>
  <Words>313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Job Specification / Interview Tips</vt:lpstr>
      <vt:lpstr>Job Specification</vt:lpstr>
      <vt:lpstr>Software Developer</vt:lpstr>
      <vt:lpstr>What do you need to get the job?</vt:lpstr>
      <vt:lpstr>Is this the job for you?</vt:lpstr>
      <vt:lpstr>Interview Tips</vt:lpstr>
      <vt:lpstr>During an interview</vt:lpstr>
      <vt:lpstr>How to answer questions</vt:lpstr>
      <vt:lpstr>What questions do you ask?</vt:lpstr>
      <vt:lpstr>How to avoid saying stupid stuff</vt:lpstr>
      <vt:lpstr>Do not say these stupid things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🅱o🅱 Inter🅱iew</dc:title>
  <dc:creator>Joe Kirkup</dc:creator>
  <cp:lastModifiedBy>Joe Kirkup</cp:lastModifiedBy>
  <cp:revision>20</cp:revision>
  <dcterms:modified xsi:type="dcterms:W3CDTF">2018-01-17T11:46:27Z</dcterms:modified>
</cp:coreProperties>
</file>