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9" r:id="rId2"/>
    <p:sldId id="266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53D"/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284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7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8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73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3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4679-C701-46D0-8999-14B59253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2001078"/>
            <a:ext cx="10238134" cy="2027582"/>
          </a:xfrm>
          <a:noFill/>
        </p:spPr>
        <p:txBody>
          <a:bodyPr>
            <a:noAutofit/>
          </a:bodyPr>
          <a:lstStyle/>
          <a:p>
            <a:r>
              <a:rPr lang="en-GB" sz="5400" dirty="0"/>
              <a:t>Algorithm &amp; Data Structure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E49A5-C9BA-4289-BC4E-AF51B7988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6" y="4028660"/>
            <a:ext cx="5887687" cy="1000536"/>
          </a:xfrm>
        </p:spPr>
        <p:txBody>
          <a:bodyPr>
            <a:normAutofit/>
          </a:bodyPr>
          <a:lstStyle/>
          <a:p>
            <a:r>
              <a:rPr lang="en-GB" sz="2800" dirty="0"/>
              <a:t>Good Practice for Code Profiling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F453-61F7-4207-A72A-040ABC402040}"/>
              </a:ext>
            </a:extLst>
          </p:cNvPr>
          <p:cNvSpPr txBox="1"/>
          <p:nvPr/>
        </p:nvSpPr>
        <p:spPr>
          <a:xfrm>
            <a:off x="8304171" y="5575647"/>
            <a:ext cx="238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Dr Jing Wang</a:t>
            </a:r>
          </a:p>
          <a:p>
            <a:pPr algn="r"/>
            <a:r>
              <a:rPr lang="en-GB" dirty="0"/>
              <a:t>jing.wang@shu.ac.uk</a:t>
            </a:r>
          </a:p>
          <a:p>
            <a:pPr algn="r"/>
            <a:r>
              <a:rPr lang="en-GB" dirty="0"/>
              <a:t>Cantor 9339</a:t>
            </a:r>
          </a:p>
        </p:txBody>
      </p:sp>
    </p:spTree>
    <p:extLst>
      <p:ext uri="{BB962C8B-B14F-4D97-AF65-F5344CB8AC3E}">
        <p14:creationId xmlns:p14="http://schemas.microsoft.com/office/powerpoint/2010/main" val="70881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3015" y="0"/>
            <a:ext cx="985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43301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5C02C-BB49-41DF-8DC7-41212A32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43809" y="2814118"/>
            <a:ext cx="5376333" cy="1035029"/>
          </a:xfrm>
        </p:spPr>
        <p:txBody>
          <a:bodyPr anchor="b">
            <a:normAutofit/>
          </a:bodyPr>
          <a:lstStyle/>
          <a:p>
            <a:pPr algn="r"/>
            <a:r>
              <a:rPr lang="en-GB" sz="36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21CB-DE0B-4AD2-9718-684D105A1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949" y="643467"/>
            <a:ext cx="7053225" cy="5528734"/>
          </a:xfrm>
          <a:noFill/>
        </p:spPr>
        <p:txBody>
          <a:bodyPr anchor="t">
            <a:normAutofit/>
          </a:bodyPr>
          <a:lstStyle/>
          <a:p>
            <a:r>
              <a:rPr lang="en-GB" sz="2400" dirty="0"/>
              <a:t>Always profile!</a:t>
            </a:r>
          </a:p>
          <a:p>
            <a:r>
              <a:rPr lang="en-GB" sz="2400" dirty="0"/>
              <a:t>Think about what the statement needs to do</a:t>
            </a:r>
          </a:p>
          <a:p>
            <a:r>
              <a:rPr lang="en-GB" sz="2400" dirty="0"/>
              <a:t>Concentrate effort on iterated code</a:t>
            </a:r>
          </a:p>
          <a:p>
            <a:r>
              <a:rPr lang="en-GB" sz="2400" dirty="0"/>
              <a:t>Research the collection types of your language</a:t>
            </a:r>
          </a:p>
        </p:txBody>
      </p:sp>
    </p:spTree>
    <p:extLst>
      <p:ext uri="{BB962C8B-B14F-4D97-AF65-F5344CB8AC3E}">
        <p14:creationId xmlns:p14="http://schemas.microsoft.com/office/powerpoint/2010/main" val="144604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0B2D-73CE-4910-BEFB-AB7384E3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“Low-tech” Performance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40F-EBFF-4B2D-9198-D284A22E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//lots of code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sure if (or when) we’re getting 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Document d = new Document(‘myBeautifulData.DAT’);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d.doManyWonderfulThings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etc.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//lots more code</a:t>
            </a:r>
          </a:p>
        </p:txBody>
      </p:sp>
    </p:spTree>
    <p:extLst>
      <p:ext uri="{BB962C8B-B14F-4D97-AF65-F5344CB8AC3E}">
        <p14:creationId xmlns:p14="http://schemas.microsoft.com/office/powerpoint/2010/main" val="38575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0B2D-73CE-4910-BEFB-AB7384E3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“Low-tech” Performance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40F-EBFF-4B2D-9198-D284A22E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4267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//lots of code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got into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sure if (or when) we’re getting 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Document d = new Document(‘myBeautifulData.DAT’);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d.doManyWonderfulThings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etc.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//lots more code</a:t>
            </a:r>
          </a:p>
        </p:txBody>
      </p:sp>
    </p:spTree>
    <p:extLst>
      <p:ext uri="{BB962C8B-B14F-4D97-AF65-F5344CB8AC3E}">
        <p14:creationId xmlns:p14="http://schemas.microsoft.com/office/powerpoint/2010/main" val="45789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0B2D-73CE-4910-BEFB-AB7384E3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“Low-tech” Performance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40F-EBFF-4B2D-9198-D284A22E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42678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//lots of code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got into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sure if (or when) we’re getting 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Document d = new Document(‘myBeautifulData.DAT’);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d.doManyWonderfulThings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etc.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(“I’m leaving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//lots more code</a:t>
            </a:r>
          </a:p>
        </p:txBody>
      </p:sp>
    </p:spTree>
    <p:extLst>
      <p:ext uri="{BB962C8B-B14F-4D97-AF65-F5344CB8AC3E}">
        <p14:creationId xmlns:p14="http://schemas.microsoft.com/office/powerpoint/2010/main" val="39638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0B2D-73CE-4910-BEFB-AB7384E3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“Low-tech” Performance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40F-EBFF-4B2D-9198-D284A22E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03" y="1828800"/>
            <a:ext cx="10745978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//lots of code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got into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at:”+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sure if (or when) we’re getting 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Document d = new Document(‘myBeautifulData.DAT’);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d.doManyWonderfulThings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etc.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(“I’m leaving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at:”+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//lots more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5660D-2DEA-4234-ABAB-3F42D70757DB}"/>
              </a:ext>
            </a:extLst>
          </p:cNvPr>
          <p:cNvSpPr txBox="1"/>
          <p:nvPr/>
        </p:nvSpPr>
        <p:spPr>
          <a:xfrm>
            <a:off x="3429000" y="6211669"/>
            <a:ext cx="8763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 got into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at: 19-03-2018 10:12:04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I’m leaving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myVeryCoolMethod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at: 19-03-2018 10:13:24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4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E0E4-111F-427B-87CB-CFFC55A9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C1A6-C61C-41FC-AA36-E1912EAA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Do not actually adding a performance impact to whatever you're trying to measure.</a:t>
            </a:r>
          </a:p>
          <a:p>
            <a:pPr algn="just"/>
            <a:r>
              <a:rPr lang="en-GB" sz="2000" dirty="0"/>
              <a:t>There's probably not a lot of practical benefit to measuring it directly</a:t>
            </a:r>
          </a:p>
          <a:p>
            <a:pPr lvl="1" algn="just"/>
            <a:r>
              <a:rPr lang="en-GB" sz="1800" dirty="0"/>
              <a:t>Interrupts cause noises naturally</a:t>
            </a:r>
          </a:p>
          <a:p>
            <a:pPr algn="just"/>
            <a:r>
              <a:rPr lang="en-GB" sz="2000" dirty="0"/>
              <a:t>Find </a:t>
            </a:r>
            <a:r>
              <a:rPr lang="en-GB" sz="2000" b="1" dirty="0">
                <a:solidFill>
                  <a:srgbClr val="C00000"/>
                </a:solidFill>
              </a:rPr>
              <a:t>Hot Spots</a:t>
            </a:r>
            <a:endParaRPr lang="en-GB" sz="2000" dirty="0"/>
          </a:p>
          <a:p>
            <a:pPr lvl="1" algn="just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141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A489-86EA-4BAD-A6DA-F9EB7102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look for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4AE6-DB36-457E-B8EF-E19E82EF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Iterations</a:t>
            </a:r>
          </a:p>
          <a:p>
            <a:r>
              <a:rPr lang="en-GB" dirty="0"/>
              <a:t>Nested Iterations</a:t>
            </a:r>
          </a:p>
          <a:p>
            <a:r>
              <a:rPr lang="en-GB" dirty="0"/>
              <a:t>Instantiation inside iterations</a:t>
            </a:r>
          </a:p>
          <a:p>
            <a:r>
              <a:rPr lang="en-GB" dirty="0">
                <a:solidFill>
                  <a:srgbClr val="C00000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66427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07CB-DA11-495F-B23D-16D17834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vs. Immutable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3551-FD15-490F-844C-3CC0FDA9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13460"/>
          </a:xfrm>
        </p:spPr>
        <p:txBody>
          <a:bodyPr/>
          <a:lstStyle/>
          <a:p>
            <a:r>
              <a:rPr lang="en-GB" dirty="0"/>
              <a:t>Immutable are generally faster – less overhead</a:t>
            </a:r>
          </a:p>
          <a:p>
            <a:r>
              <a:rPr lang="en-GB" dirty="0"/>
              <a:t>Consider converting mutable to immutable once loaded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63F98D-13E4-4288-90AC-46FBCECCAFC8}"/>
              </a:ext>
            </a:extLst>
          </p:cNvPr>
          <p:cNvSpPr txBox="1">
            <a:spLocks/>
          </p:cNvSpPr>
          <p:nvPr/>
        </p:nvSpPr>
        <p:spPr>
          <a:xfrm>
            <a:off x="1237488" y="28422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Foreach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99A6C9-CFB3-4850-A3F5-E63731F9804F}"/>
              </a:ext>
            </a:extLst>
          </p:cNvPr>
          <p:cNvSpPr txBox="1">
            <a:spLocks/>
          </p:cNvSpPr>
          <p:nvPr/>
        </p:nvSpPr>
        <p:spPr>
          <a:xfrm>
            <a:off x="1185672" y="4241801"/>
            <a:ext cx="8595360" cy="1076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some languages (i.e. Objective C), faster</a:t>
            </a:r>
          </a:p>
          <a:p>
            <a:r>
              <a:rPr lang="en-GB" dirty="0"/>
              <a:t>Testing it if you are not sure</a:t>
            </a:r>
          </a:p>
        </p:txBody>
      </p:sp>
    </p:spTree>
    <p:extLst>
      <p:ext uri="{BB962C8B-B14F-4D97-AF65-F5344CB8AC3E}">
        <p14:creationId xmlns:p14="http://schemas.microsoft.com/office/powerpoint/2010/main" val="85465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DBD-5152-47A6-AF69-8AD74E58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BD95-03A2-4E9C-9AE2-87AB6B0F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92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Do you need to search the collection?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If so – rarely or often?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Need to sort it? Should it always be sorted?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Do you need to enumerate the entire collection?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Does it change size?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Do you need to pull/push items in or out? And where? Top bottom or middle?</a:t>
            </a:r>
          </a:p>
        </p:txBody>
      </p:sp>
    </p:spTree>
    <p:extLst>
      <p:ext uri="{BB962C8B-B14F-4D97-AF65-F5344CB8AC3E}">
        <p14:creationId xmlns:p14="http://schemas.microsoft.com/office/powerpoint/2010/main" val="998259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2348</TotalTime>
  <Words>491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Courier New</vt:lpstr>
      <vt:lpstr>Wingdings</vt:lpstr>
      <vt:lpstr>Wingdings 2</vt:lpstr>
      <vt:lpstr>View</vt:lpstr>
      <vt:lpstr>Algorithm &amp; Data Structure II</vt:lpstr>
      <vt:lpstr>“Low-tech” Performance Tracing</vt:lpstr>
      <vt:lpstr>“Low-tech” Performance Tracing</vt:lpstr>
      <vt:lpstr>“Low-tech” Performance Tracing</vt:lpstr>
      <vt:lpstr>“Low-tech” Performance Tracing</vt:lpstr>
      <vt:lpstr>Analysis</vt:lpstr>
      <vt:lpstr>What to look for in code</vt:lpstr>
      <vt:lpstr>Mutable vs. Immutable collections</vt:lpstr>
      <vt:lpstr>Check List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&amp; Data Structure II</dc:title>
  <dc:creator>Jing Wang</dc:creator>
  <cp:lastModifiedBy>Wang, Jing (ACES)</cp:lastModifiedBy>
  <cp:revision>39</cp:revision>
  <dcterms:created xsi:type="dcterms:W3CDTF">2017-09-22T00:28:30Z</dcterms:created>
  <dcterms:modified xsi:type="dcterms:W3CDTF">2020-12-02T14:06:24Z</dcterms:modified>
</cp:coreProperties>
</file>