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46"/>
  </p:notesMasterIdLst>
  <p:sldIdLst>
    <p:sldId id="256" r:id="rId2"/>
    <p:sldId id="257" r:id="rId3"/>
    <p:sldId id="258" r:id="rId4"/>
    <p:sldId id="285" r:id="rId5"/>
    <p:sldId id="259" r:id="rId6"/>
    <p:sldId id="260" r:id="rId7"/>
    <p:sldId id="262" r:id="rId8"/>
    <p:sldId id="263" r:id="rId9"/>
    <p:sldId id="264" r:id="rId10"/>
    <p:sldId id="265" r:id="rId11"/>
    <p:sldId id="266" r:id="rId12"/>
    <p:sldId id="267" r:id="rId13"/>
    <p:sldId id="268" r:id="rId14"/>
    <p:sldId id="269" r:id="rId15"/>
    <p:sldId id="270" r:id="rId16"/>
    <p:sldId id="286" r:id="rId17"/>
    <p:sldId id="272" r:id="rId18"/>
    <p:sldId id="274" r:id="rId19"/>
    <p:sldId id="301"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2" r:id="rId34"/>
    <p:sldId id="275" r:id="rId35"/>
    <p:sldId id="276" r:id="rId36"/>
    <p:sldId id="277" r:id="rId37"/>
    <p:sldId id="279" r:id="rId38"/>
    <p:sldId id="278" r:id="rId39"/>
    <p:sldId id="281" r:id="rId40"/>
    <p:sldId id="280" r:id="rId41"/>
    <p:sldId id="282" r:id="rId42"/>
    <p:sldId id="283" r:id="rId43"/>
    <p:sldId id="284" r:id="rId44"/>
    <p:sldId id="303"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CBD5"/>
    <a:srgbClr val="A7B789"/>
    <a:srgbClr val="FFFFFF"/>
    <a:srgbClr val="6F6F74"/>
    <a:srgbClr val="FFB089"/>
    <a:srgbClr val="FF9966"/>
    <a:srgbClr val="FF9933"/>
    <a:srgbClr val="2D35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153168-995D-4FD1-B93D-0A2B20256793}" v="113" dt="2018-11-03T19:48:32.4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007" autoAdjust="0"/>
  </p:normalViewPr>
  <p:slideViewPr>
    <p:cSldViewPr snapToGrid="0">
      <p:cViewPr varScale="1">
        <p:scale>
          <a:sx n="103" d="100"/>
          <a:sy n="103" d="100"/>
        </p:scale>
        <p:origin x="-816" y="-84"/>
      </p:cViewPr>
      <p:guideLst>
        <p:guide orient="horz" pos="2160"/>
        <p:guide pos="3840"/>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ng Wang" userId="a05e7757-6b46-4fd2-ac50-fb22e75b7b1b" providerId="ADAL" clId="{14B4D326-38C4-4137-963D-0A44B4A41BDF}"/>
  </pc:docChgLst>
  <pc:docChgLst>
    <pc:chgData name="Wang, Jing (ACES)" userId="a05e7757-6b46-4fd2-ac50-fb22e75b7b1b" providerId="ADAL" clId="{9D61091B-F400-42AB-AE48-2EF47FC62B4E}"/>
  </pc:docChgLst>
  <pc:docChgLst>
    <pc:chgData name="Jing Wang" userId="a05e7757-6b46-4fd2-ac50-fb22e75b7b1b" providerId="ADAL" clId="{9D61091B-F400-42AB-AE48-2EF47FC62B4E}"/>
  </pc:docChgLst>
  <pc:docChgLst>
    <pc:chgData name="Jing Wang" userId="a05e7757-6b46-4fd2-ac50-fb22e75b7b1b" providerId="ADAL" clId="{631B1697-87BF-468F-963F-BE86104749CD}"/>
  </pc:docChgLst>
  <pc:docChgLst>
    <pc:chgData name="Wang, Jing (ACES)" userId="a05e7757-6b46-4fd2-ac50-fb22e75b7b1b" providerId="ADAL" clId="{E9153168-995D-4FD1-B93D-0A2B20256793}"/>
    <pc:docChg chg="undo custSel addSld delSld modSld">
      <pc:chgData name="Wang, Jing (ACES)" userId="a05e7757-6b46-4fd2-ac50-fb22e75b7b1b" providerId="ADAL" clId="{E9153168-995D-4FD1-B93D-0A2B20256793}" dt="2018-11-03T22:04:27.118" v="937" actId="20577"/>
      <pc:docMkLst>
        <pc:docMk/>
      </pc:docMkLst>
      <pc:sldChg chg="modSp">
        <pc:chgData name="Wang, Jing (ACES)" userId="a05e7757-6b46-4fd2-ac50-fb22e75b7b1b" providerId="ADAL" clId="{E9153168-995D-4FD1-B93D-0A2B20256793}" dt="2018-11-01T12:17:18.780" v="222" actId="20577"/>
        <pc:sldMkLst>
          <pc:docMk/>
          <pc:sldMk cId="1451704460" sldId="258"/>
        </pc:sldMkLst>
        <pc:spChg chg="mod">
          <ac:chgData name="Wang, Jing (ACES)" userId="a05e7757-6b46-4fd2-ac50-fb22e75b7b1b" providerId="ADAL" clId="{E9153168-995D-4FD1-B93D-0A2B20256793}" dt="2018-11-01T12:17:18.780" v="222" actId="20577"/>
          <ac:spMkLst>
            <pc:docMk/>
            <pc:sldMk cId="1451704460" sldId="258"/>
            <ac:spMk id="2" creationId="{00000000-0000-0000-0000-000000000000}"/>
          </ac:spMkLst>
        </pc:spChg>
      </pc:sldChg>
      <pc:sldChg chg="modSp">
        <pc:chgData name="Wang, Jing (ACES)" userId="a05e7757-6b46-4fd2-ac50-fb22e75b7b1b" providerId="ADAL" clId="{E9153168-995D-4FD1-B93D-0A2B20256793}" dt="2018-11-01T12:20:02.522" v="276" actId="20577"/>
        <pc:sldMkLst>
          <pc:docMk/>
          <pc:sldMk cId="1513634625" sldId="260"/>
        </pc:sldMkLst>
        <pc:spChg chg="mod">
          <ac:chgData name="Wang, Jing (ACES)" userId="a05e7757-6b46-4fd2-ac50-fb22e75b7b1b" providerId="ADAL" clId="{E9153168-995D-4FD1-B93D-0A2B20256793}" dt="2018-11-01T12:20:02.522" v="276" actId="20577"/>
          <ac:spMkLst>
            <pc:docMk/>
            <pc:sldMk cId="1513634625" sldId="260"/>
            <ac:spMk id="13" creationId="{9DA43B29-81C3-42F4-8284-C1D601532CC3}"/>
          </ac:spMkLst>
        </pc:spChg>
      </pc:sldChg>
      <pc:sldChg chg="modSp">
        <pc:chgData name="Wang, Jing (ACES)" userId="a05e7757-6b46-4fd2-ac50-fb22e75b7b1b" providerId="ADAL" clId="{E9153168-995D-4FD1-B93D-0A2B20256793}" dt="2018-11-01T12:29:28.739" v="316" actId="20577"/>
        <pc:sldMkLst>
          <pc:docMk/>
          <pc:sldMk cId="892485366" sldId="270"/>
        </pc:sldMkLst>
        <pc:spChg chg="mod">
          <ac:chgData name="Wang, Jing (ACES)" userId="a05e7757-6b46-4fd2-ac50-fb22e75b7b1b" providerId="ADAL" clId="{E9153168-995D-4FD1-B93D-0A2B20256793}" dt="2018-11-01T12:29:28.739" v="316" actId="20577"/>
          <ac:spMkLst>
            <pc:docMk/>
            <pc:sldMk cId="892485366" sldId="270"/>
            <ac:spMk id="13" creationId="{9DA43B29-81C3-42F4-8284-C1D601532CC3}"/>
          </ac:spMkLst>
        </pc:spChg>
      </pc:sldChg>
      <pc:sldChg chg="modSp">
        <pc:chgData name="Wang, Jing (ACES)" userId="a05e7757-6b46-4fd2-ac50-fb22e75b7b1b" providerId="ADAL" clId="{E9153168-995D-4FD1-B93D-0A2B20256793}" dt="2018-11-01T12:47:36.807" v="438" actId="20577"/>
        <pc:sldMkLst>
          <pc:docMk/>
          <pc:sldMk cId="1850491337" sldId="274"/>
        </pc:sldMkLst>
        <pc:spChg chg="mod">
          <ac:chgData name="Wang, Jing (ACES)" userId="a05e7757-6b46-4fd2-ac50-fb22e75b7b1b" providerId="ADAL" clId="{E9153168-995D-4FD1-B93D-0A2B20256793}" dt="2018-11-01T12:47:36.807" v="438" actId="20577"/>
          <ac:spMkLst>
            <pc:docMk/>
            <pc:sldMk cId="1850491337" sldId="274"/>
            <ac:spMk id="3" creationId="{1F0F3DB2-99AA-416D-A7D7-3B44EE089153}"/>
          </ac:spMkLst>
        </pc:spChg>
      </pc:sldChg>
      <pc:sldChg chg="addSp delSp modSp">
        <pc:chgData name="Wang, Jing (ACES)" userId="a05e7757-6b46-4fd2-ac50-fb22e75b7b1b" providerId="ADAL" clId="{E9153168-995D-4FD1-B93D-0A2B20256793}" dt="2018-11-01T12:51:27.297" v="510" actId="478"/>
        <pc:sldMkLst>
          <pc:docMk/>
          <pc:sldMk cId="920817475" sldId="277"/>
        </pc:sldMkLst>
        <pc:spChg chg="add del mod">
          <ac:chgData name="Wang, Jing (ACES)" userId="a05e7757-6b46-4fd2-ac50-fb22e75b7b1b" providerId="ADAL" clId="{E9153168-995D-4FD1-B93D-0A2B20256793}" dt="2018-11-01T12:51:27.297" v="510" actId="478"/>
          <ac:spMkLst>
            <pc:docMk/>
            <pc:sldMk cId="920817475" sldId="277"/>
            <ac:spMk id="10" creationId="{194521BA-FFB3-48CC-9E0A-FCD72250A15F}"/>
          </ac:spMkLst>
        </pc:spChg>
        <pc:spChg chg="mod">
          <ac:chgData name="Wang, Jing (ACES)" userId="a05e7757-6b46-4fd2-ac50-fb22e75b7b1b" providerId="ADAL" clId="{E9153168-995D-4FD1-B93D-0A2B20256793}" dt="2018-11-01T12:49:34.083" v="502" actId="20577"/>
          <ac:spMkLst>
            <pc:docMk/>
            <pc:sldMk cId="920817475" sldId="277"/>
            <ac:spMk id="14" creationId="{C0F19B3C-FA3F-48B9-8975-42817A120884}"/>
          </ac:spMkLst>
        </pc:spChg>
        <pc:spChg chg="mod">
          <ac:chgData name="Wang, Jing (ACES)" userId="a05e7757-6b46-4fd2-ac50-fb22e75b7b1b" providerId="ADAL" clId="{E9153168-995D-4FD1-B93D-0A2B20256793}" dt="2018-11-01T12:51:15.365" v="507" actId="1076"/>
          <ac:spMkLst>
            <pc:docMk/>
            <pc:sldMk cId="920817475" sldId="277"/>
            <ac:spMk id="60" creationId="{F69B0972-2325-4EA0-97B0-2E66FFC9F214}"/>
          </ac:spMkLst>
        </pc:spChg>
        <pc:spChg chg="mod">
          <ac:chgData name="Wang, Jing (ACES)" userId="a05e7757-6b46-4fd2-ac50-fb22e75b7b1b" providerId="ADAL" clId="{E9153168-995D-4FD1-B93D-0A2B20256793}" dt="2018-11-01T12:51:15.365" v="507" actId="1076"/>
          <ac:spMkLst>
            <pc:docMk/>
            <pc:sldMk cId="920817475" sldId="277"/>
            <ac:spMk id="61" creationId="{D7112FAB-3459-4ADC-B51F-F25CE70D02B6}"/>
          </ac:spMkLst>
        </pc:spChg>
        <pc:spChg chg="mod">
          <ac:chgData name="Wang, Jing (ACES)" userId="a05e7757-6b46-4fd2-ac50-fb22e75b7b1b" providerId="ADAL" clId="{E9153168-995D-4FD1-B93D-0A2B20256793}" dt="2018-11-01T12:51:15.365" v="507" actId="1076"/>
          <ac:spMkLst>
            <pc:docMk/>
            <pc:sldMk cId="920817475" sldId="277"/>
            <ac:spMk id="62" creationId="{5151E434-38EE-4EF2-BF7C-53F50DDA9257}"/>
          </ac:spMkLst>
        </pc:spChg>
        <pc:spChg chg="mod">
          <ac:chgData name="Wang, Jing (ACES)" userId="a05e7757-6b46-4fd2-ac50-fb22e75b7b1b" providerId="ADAL" clId="{E9153168-995D-4FD1-B93D-0A2B20256793}" dt="2018-11-01T12:51:15.365" v="507" actId="1076"/>
          <ac:spMkLst>
            <pc:docMk/>
            <pc:sldMk cId="920817475" sldId="277"/>
            <ac:spMk id="63" creationId="{705FF0BD-051C-426C-B710-3AA8C7B76D20}"/>
          </ac:spMkLst>
        </pc:spChg>
        <pc:spChg chg="mod">
          <ac:chgData name="Wang, Jing (ACES)" userId="a05e7757-6b46-4fd2-ac50-fb22e75b7b1b" providerId="ADAL" clId="{E9153168-995D-4FD1-B93D-0A2B20256793}" dt="2018-11-01T12:51:15.365" v="507" actId="1076"/>
          <ac:spMkLst>
            <pc:docMk/>
            <pc:sldMk cId="920817475" sldId="277"/>
            <ac:spMk id="64" creationId="{2D7798B0-2F7F-413A-A5B4-9BF66B1AC69A}"/>
          </ac:spMkLst>
        </pc:spChg>
        <pc:spChg chg="mod">
          <ac:chgData name="Wang, Jing (ACES)" userId="a05e7757-6b46-4fd2-ac50-fb22e75b7b1b" providerId="ADAL" clId="{E9153168-995D-4FD1-B93D-0A2B20256793}" dt="2018-11-01T12:51:15.365" v="507" actId="1076"/>
          <ac:spMkLst>
            <pc:docMk/>
            <pc:sldMk cId="920817475" sldId="277"/>
            <ac:spMk id="65" creationId="{8F74F1A7-92D9-4C69-B279-98D395F2BBAF}"/>
          </ac:spMkLst>
        </pc:spChg>
        <pc:cxnChg chg="add del mod">
          <ac:chgData name="Wang, Jing (ACES)" userId="a05e7757-6b46-4fd2-ac50-fb22e75b7b1b" providerId="ADAL" clId="{E9153168-995D-4FD1-B93D-0A2B20256793}" dt="2018-11-01T12:51:25.228" v="509" actId="478"/>
          <ac:cxnSpMkLst>
            <pc:docMk/>
            <pc:sldMk cId="920817475" sldId="277"/>
            <ac:cxnSpMk id="9" creationId="{5D863CCC-92E7-41FA-B4B8-CA8CEA36FBFE}"/>
          </ac:cxnSpMkLst>
        </pc:cxnChg>
      </pc:sldChg>
      <pc:sldChg chg="addSp delSp modSp setBg">
        <pc:chgData name="Wang, Jing (ACES)" userId="a05e7757-6b46-4fd2-ac50-fb22e75b7b1b" providerId="ADAL" clId="{E9153168-995D-4FD1-B93D-0A2B20256793}" dt="2018-11-01T13:15:21.043" v="928" actId="20577"/>
        <pc:sldMkLst>
          <pc:docMk/>
          <pc:sldMk cId="40075312" sldId="283"/>
        </pc:sldMkLst>
        <pc:spChg chg="add del">
          <ac:chgData name="Wang, Jing (ACES)" userId="a05e7757-6b46-4fd2-ac50-fb22e75b7b1b" providerId="ADAL" clId="{E9153168-995D-4FD1-B93D-0A2B20256793}" dt="2018-11-01T12:59:29.201" v="513"/>
          <ac:spMkLst>
            <pc:docMk/>
            <pc:sldMk cId="40075312" sldId="283"/>
            <ac:spMk id="3" creationId="{406EF59B-5F6C-44A5-BA0C-48AB67B2B7F1}"/>
          </ac:spMkLst>
        </pc:spChg>
        <pc:spChg chg="mod">
          <ac:chgData name="Wang, Jing (ACES)" userId="a05e7757-6b46-4fd2-ac50-fb22e75b7b1b" providerId="ADAL" clId="{E9153168-995D-4FD1-B93D-0A2B20256793}" dt="2018-11-01T13:06:14.407" v="759" actId="1038"/>
          <ac:spMkLst>
            <pc:docMk/>
            <pc:sldMk cId="40075312" sldId="283"/>
            <ac:spMk id="4" creationId="{E36C819F-943B-4271-82F5-1A8D0B945E55}"/>
          </ac:spMkLst>
        </pc:spChg>
        <pc:spChg chg="mod">
          <ac:chgData name="Wang, Jing (ACES)" userId="a05e7757-6b46-4fd2-ac50-fb22e75b7b1b" providerId="ADAL" clId="{E9153168-995D-4FD1-B93D-0A2B20256793}" dt="2018-11-01T13:06:14.407" v="759" actId="1038"/>
          <ac:spMkLst>
            <pc:docMk/>
            <pc:sldMk cId="40075312" sldId="283"/>
            <ac:spMk id="5" creationId="{0022730D-CBFB-476C-AE7F-61FECEA1C4DB}"/>
          </ac:spMkLst>
        </pc:spChg>
        <pc:spChg chg="mod">
          <ac:chgData name="Wang, Jing (ACES)" userId="a05e7757-6b46-4fd2-ac50-fb22e75b7b1b" providerId="ADAL" clId="{E9153168-995D-4FD1-B93D-0A2B20256793}" dt="2018-11-01T13:06:14.407" v="759" actId="1038"/>
          <ac:spMkLst>
            <pc:docMk/>
            <pc:sldMk cId="40075312" sldId="283"/>
            <ac:spMk id="6" creationId="{05032B6F-B07A-4AEC-923B-59FA3696AE4B}"/>
          </ac:spMkLst>
        </pc:spChg>
        <pc:spChg chg="mod">
          <ac:chgData name="Wang, Jing (ACES)" userId="a05e7757-6b46-4fd2-ac50-fb22e75b7b1b" providerId="ADAL" clId="{E9153168-995D-4FD1-B93D-0A2B20256793}" dt="2018-11-01T13:06:14.407" v="759" actId="1038"/>
          <ac:spMkLst>
            <pc:docMk/>
            <pc:sldMk cId="40075312" sldId="283"/>
            <ac:spMk id="7" creationId="{A6314A95-6F2C-49AD-B8A5-21BAD8219126}"/>
          </ac:spMkLst>
        </pc:spChg>
        <pc:spChg chg="mod">
          <ac:chgData name="Wang, Jing (ACES)" userId="a05e7757-6b46-4fd2-ac50-fb22e75b7b1b" providerId="ADAL" clId="{E9153168-995D-4FD1-B93D-0A2B20256793}" dt="2018-11-01T13:06:14.407" v="759" actId="1038"/>
          <ac:spMkLst>
            <pc:docMk/>
            <pc:sldMk cId="40075312" sldId="283"/>
            <ac:spMk id="8" creationId="{6DD7A38F-0821-4C59-AB9C-DD8C407FC77A}"/>
          </ac:spMkLst>
        </pc:spChg>
        <pc:spChg chg="mod">
          <ac:chgData name="Wang, Jing (ACES)" userId="a05e7757-6b46-4fd2-ac50-fb22e75b7b1b" providerId="ADAL" clId="{E9153168-995D-4FD1-B93D-0A2B20256793}" dt="2018-11-01T13:06:14.407" v="759" actId="1038"/>
          <ac:spMkLst>
            <pc:docMk/>
            <pc:sldMk cId="40075312" sldId="283"/>
            <ac:spMk id="9" creationId="{A7CA4DE2-B490-43EF-A9D9-C84508BD4754}"/>
          </ac:spMkLst>
        </pc:spChg>
        <pc:spChg chg="mod">
          <ac:chgData name="Wang, Jing (ACES)" userId="a05e7757-6b46-4fd2-ac50-fb22e75b7b1b" providerId="ADAL" clId="{E9153168-995D-4FD1-B93D-0A2B20256793}" dt="2018-11-01T13:06:14.407" v="759" actId="1038"/>
          <ac:spMkLst>
            <pc:docMk/>
            <pc:sldMk cId="40075312" sldId="283"/>
            <ac:spMk id="10" creationId="{50560C2D-751E-4FC7-9FE7-906C4504B4EE}"/>
          </ac:spMkLst>
        </pc:spChg>
        <pc:spChg chg="add mod">
          <ac:chgData name="Wang, Jing (ACES)" userId="a05e7757-6b46-4fd2-ac50-fb22e75b7b1b" providerId="ADAL" clId="{E9153168-995D-4FD1-B93D-0A2B20256793}" dt="2018-11-01T13:15:21.043" v="928" actId="20577"/>
          <ac:spMkLst>
            <pc:docMk/>
            <pc:sldMk cId="40075312" sldId="283"/>
            <ac:spMk id="18" creationId="{C2C65964-9F04-4C60-BEB3-5DB740064CD4}"/>
          </ac:spMkLst>
        </pc:spChg>
        <pc:spChg chg="add mod">
          <ac:chgData name="Wang, Jing (ACES)" userId="a05e7757-6b46-4fd2-ac50-fb22e75b7b1b" providerId="ADAL" clId="{E9153168-995D-4FD1-B93D-0A2B20256793}" dt="2018-11-01T13:07:47.575" v="826" actId="1076"/>
          <ac:spMkLst>
            <pc:docMk/>
            <pc:sldMk cId="40075312" sldId="283"/>
            <ac:spMk id="20" creationId="{05D8BA80-E1E4-4896-96F0-6E120751A24B}"/>
          </ac:spMkLst>
        </pc:spChg>
        <pc:grpChg chg="mod">
          <ac:chgData name="Wang, Jing (ACES)" userId="a05e7757-6b46-4fd2-ac50-fb22e75b7b1b" providerId="ADAL" clId="{E9153168-995D-4FD1-B93D-0A2B20256793}" dt="2018-11-01T13:06:14.407" v="759" actId="1038"/>
          <ac:grpSpMkLst>
            <pc:docMk/>
            <pc:sldMk cId="40075312" sldId="283"/>
            <ac:grpSpMk id="17" creationId="{16176D62-1779-45DD-B78C-CD9E7EA4CE9F}"/>
          </ac:grpSpMkLst>
        </pc:grpChg>
        <pc:cxnChg chg="mod">
          <ac:chgData name="Wang, Jing (ACES)" userId="a05e7757-6b46-4fd2-ac50-fb22e75b7b1b" providerId="ADAL" clId="{E9153168-995D-4FD1-B93D-0A2B20256793}" dt="2018-11-01T13:06:14.407" v="759" actId="1038"/>
          <ac:cxnSpMkLst>
            <pc:docMk/>
            <pc:sldMk cId="40075312" sldId="283"/>
            <ac:cxnSpMk id="19" creationId="{B8EB06D7-02AF-45AF-BE2F-2CDE416F86F5}"/>
          </ac:cxnSpMkLst>
        </pc:cxnChg>
        <pc:cxnChg chg="mod">
          <ac:chgData name="Wang, Jing (ACES)" userId="a05e7757-6b46-4fd2-ac50-fb22e75b7b1b" providerId="ADAL" clId="{E9153168-995D-4FD1-B93D-0A2B20256793}" dt="2018-11-01T13:06:14.407" v="759" actId="1038"/>
          <ac:cxnSpMkLst>
            <pc:docMk/>
            <pc:sldMk cId="40075312" sldId="283"/>
            <ac:cxnSpMk id="21" creationId="{26CA02E2-06E3-42A5-8D14-2C7436A52ECC}"/>
          </ac:cxnSpMkLst>
        </pc:cxnChg>
      </pc:sldChg>
      <pc:sldChg chg="modSp">
        <pc:chgData name="Wang, Jing (ACES)" userId="a05e7757-6b46-4fd2-ac50-fb22e75b7b1b" providerId="ADAL" clId="{E9153168-995D-4FD1-B93D-0A2B20256793}" dt="2018-11-01T13:16:25.219" v="936" actId="20577"/>
        <pc:sldMkLst>
          <pc:docMk/>
          <pc:sldMk cId="396957064" sldId="284"/>
        </pc:sldMkLst>
        <pc:spChg chg="mod">
          <ac:chgData name="Wang, Jing (ACES)" userId="a05e7757-6b46-4fd2-ac50-fb22e75b7b1b" providerId="ADAL" clId="{E9153168-995D-4FD1-B93D-0A2B20256793}" dt="2018-11-01T13:16:25.219" v="936" actId="20577"/>
          <ac:spMkLst>
            <pc:docMk/>
            <pc:sldMk cId="396957064" sldId="284"/>
            <ac:spMk id="3" creationId="{44FAFFC4-2B76-43E7-9ED9-6283CD18F916}"/>
          </ac:spMkLst>
        </pc:spChg>
      </pc:sldChg>
      <pc:sldChg chg="modSp add">
        <pc:chgData name="Wang, Jing (ACES)" userId="a05e7757-6b46-4fd2-ac50-fb22e75b7b1b" providerId="ADAL" clId="{E9153168-995D-4FD1-B93D-0A2B20256793}" dt="2018-11-01T13:12:08.652" v="871" actId="20577"/>
        <pc:sldMkLst>
          <pc:docMk/>
          <pc:sldMk cId="2483312390" sldId="285"/>
        </pc:sldMkLst>
        <pc:spChg chg="mod">
          <ac:chgData name="Wang, Jing (ACES)" userId="a05e7757-6b46-4fd2-ac50-fb22e75b7b1b" providerId="ADAL" clId="{E9153168-995D-4FD1-B93D-0A2B20256793}" dt="2018-11-01T12:17:10.844" v="220" actId="20577"/>
          <ac:spMkLst>
            <pc:docMk/>
            <pc:sldMk cId="2483312390" sldId="285"/>
            <ac:spMk id="2" creationId="{8E328186-7989-4BDB-AEBD-CB32C747887F}"/>
          </ac:spMkLst>
        </pc:spChg>
        <pc:spChg chg="mod">
          <ac:chgData name="Wang, Jing (ACES)" userId="a05e7757-6b46-4fd2-ac50-fb22e75b7b1b" providerId="ADAL" clId="{E9153168-995D-4FD1-B93D-0A2B20256793}" dt="2018-11-01T13:12:08.652" v="871" actId="20577"/>
          <ac:spMkLst>
            <pc:docMk/>
            <pc:sldMk cId="2483312390" sldId="285"/>
            <ac:spMk id="3" creationId="{6F6C5F3D-7DF4-43E1-AB51-68AB146AE1B4}"/>
          </ac:spMkLst>
        </pc:spChg>
      </pc:sldChg>
      <pc:sldChg chg="modSp add modAnim">
        <pc:chgData name="Wang, Jing (ACES)" userId="a05e7757-6b46-4fd2-ac50-fb22e75b7b1b" providerId="ADAL" clId="{E9153168-995D-4FD1-B93D-0A2B20256793}" dt="2018-11-01T12:38:42.128" v="402" actId="313"/>
        <pc:sldMkLst>
          <pc:docMk/>
          <pc:sldMk cId="2181665449" sldId="286"/>
        </pc:sldMkLst>
        <pc:spChg chg="mod">
          <ac:chgData name="Wang, Jing (ACES)" userId="a05e7757-6b46-4fd2-ac50-fb22e75b7b1b" providerId="ADAL" clId="{E9153168-995D-4FD1-B93D-0A2B20256793}" dt="2018-11-01T12:38:42.128" v="402" actId="313"/>
          <ac:spMkLst>
            <pc:docMk/>
            <pc:sldMk cId="2181665449" sldId="286"/>
            <ac:spMk id="13" creationId="{9DA43B29-81C3-42F4-8284-C1D601532CC3}"/>
          </ac:spMkLst>
        </pc:spChg>
        <pc:spChg chg="mod">
          <ac:chgData name="Wang, Jing (ACES)" userId="a05e7757-6b46-4fd2-ac50-fb22e75b7b1b" providerId="ADAL" clId="{E9153168-995D-4FD1-B93D-0A2B20256793}" dt="2018-11-01T12:31:35.516" v="320" actId="20577"/>
          <ac:spMkLst>
            <pc:docMk/>
            <pc:sldMk cId="2181665449" sldId="286"/>
            <ac:spMk id="43" creationId="{596436BF-2276-4BBC-955F-BAE5654CD90F}"/>
          </ac:spMkLst>
        </pc:spChg>
        <pc:spChg chg="mod">
          <ac:chgData name="Wang, Jing (ACES)" userId="a05e7757-6b46-4fd2-ac50-fb22e75b7b1b" providerId="ADAL" clId="{E9153168-995D-4FD1-B93D-0A2B20256793}" dt="2018-11-01T12:31:47.382" v="323" actId="207"/>
          <ac:spMkLst>
            <pc:docMk/>
            <pc:sldMk cId="2181665449" sldId="286"/>
            <ac:spMk id="44" creationId="{78D9BFBE-9E5F-46F9-8A13-32988B4B91EF}"/>
          </ac:spMkLst>
        </pc:spChg>
      </pc:sldChg>
      <pc:sldChg chg="modSp">
        <pc:chgData name="Wang, Jing (ACES)" userId="a05e7757-6b46-4fd2-ac50-fb22e75b7b1b" providerId="ADAL" clId="{E9153168-995D-4FD1-B93D-0A2B20256793}" dt="2018-11-03T22:04:27.118" v="937" actId="20577"/>
        <pc:sldMkLst>
          <pc:docMk/>
          <pc:sldMk cId="146839329" sldId="302"/>
        </pc:sldMkLst>
        <pc:spChg chg="mod">
          <ac:chgData name="Wang, Jing (ACES)" userId="a05e7757-6b46-4fd2-ac50-fb22e75b7b1b" providerId="ADAL" clId="{E9153168-995D-4FD1-B93D-0A2B20256793}" dt="2018-11-03T22:04:27.118" v="937" actId="20577"/>
          <ac:spMkLst>
            <pc:docMk/>
            <pc:sldMk cId="146839329" sldId="302"/>
            <ac:spMk id="3" creationId="{00000000-0000-0000-0000-000000000000}"/>
          </ac:spMkLst>
        </pc:spChg>
      </pc:sldChg>
    </pc:docChg>
  </pc:docChgLst>
  <pc:docChgLst>
    <pc:chgData name="Jing Wang" userId="a05e7757-6b46-4fd2-ac50-fb22e75b7b1b" providerId="ADAL" clId="{FD8BA1AE-48F1-4B5E-B7B1-E5EC997B39C2}"/>
  </pc:docChgLst>
  <pc:docChgLst>
    <pc:chgData name="Jing Wang" userId="a05e7757-6b46-4fd2-ac50-fb22e75b7b1b" providerId="ADAL" clId="{826EF1BA-9821-45A4-87D7-F0B039F55C78}"/>
  </pc:docChgLst>
  <pc:docChgLst>
    <pc:chgData name="Jing Wang" userId="a05e7757-6b46-4fd2-ac50-fb22e75b7b1b" providerId="ADAL" clId="{8F112788-FC32-480B-A8A4-B2C1D19A12A0}"/>
  </pc:docChgLst>
  <pc:docChgLst>
    <pc:chgData name="Jing Wang" userId="a05e7757-6b46-4fd2-ac50-fb22e75b7b1b" providerId="ADAL" clId="{61AE7CB6-4A96-4D34-9DD0-C365391B87D1}"/>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84A43F-8726-4584-8267-5ECED4493FC2}" type="datetimeFigureOut">
              <a:rPr lang="en-GB" smtClean="0"/>
              <a:t>11/11/2019</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AC5655-60BC-4996-A381-BA460143B3B9}" type="slidenum">
              <a:rPr lang="en-GB" smtClean="0"/>
              <a:t>‹#›</a:t>
            </a:fld>
            <a:endParaRPr lang="en-GB"/>
          </a:p>
        </p:txBody>
      </p:sp>
    </p:spTree>
    <p:extLst>
      <p:ext uri="{BB962C8B-B14F-4D97-AF65-F5344CB8AC3E}">
        <p14:creationId xmlns:p14="http://schemas.microsoft.com/office/powerpoint/2010/main" val="2969523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DAC5655-60BC-4996-A381-BA460143B3B9}" type="slidenum">
              <a:rPr lang="en-GB" smtClean="0"/>
              <a:t>1</a:t>
            </a:fld>
            <a:endParaRPr lang="en-GB"/>
          </a:p>
        </p:txBody>
      </p:sp>
    </p:spTree>
    <p:extLst>
      <p:ext uri="{BB962C8B-B14F-4D97-AF65-F5344CB8AC3E}">
        <p14:creationId xmlns:p14="http://schemas.microsoft.com/office/powerpoint/2010/main" val="3290329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p>
        </p:txBody>
      </p:sp>
      <p:sp>
        <p:nvSpPr>
          <p:cNvPr id="4" name="Slide Number Placeholder 3"/>
          <p:cNvSpPr>
            <a:spLocks noGrp="1"/>
          </p:cNvSpPr>
          <p:nvPr>
            <p:ph type="sldNum" sz="quarter" idx="10"/>
          </p:nvPr>
        </p:nvSpPr>
        <p:spPr/>
        <p:txBody>
          <a:bodyPr/>
          <a:lstStyle/>
          <a:p>
            <a:fld id="{6DAC5655-60BC-4996-A381-BA460143B3B9}" type="slidenum">
              <a:rPr lang="en-GB" smtClean="0"/>
              <a:t>15</a:t>
            </a:fld>
            <a:endParaRPr lang="en-GB"/>
          </a:p>
        </p:txBody>
      </p:sp>
    </p:spTree>
    <p:extLst>
      <p:ext uri="{BB962C8B-B14F-4D97-AF65-F5344CB8AC3E}">
        <p14:creationId xmlns:p14="http://schemas.microsoft.com/office/powerpoint/2010/main" val="373180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p>
        </p:txBody>
      </p:sp>
      <p:sp>
        <p:nvSpPr>
          <p:cNvPr id="4" name="Slide Number Placeholder 3"/>
          <p:cNvSpPr>
            <a:spLocks noGrp="1"/>
          </p:cNvSpPr>
          <p:nvPr>
            <p:ph type="sldNum" sz="quarter" idx="10"/>
          </p:nvPr>
        </p:nvSpPr>
        <p:spPr/>
        <p:txBody>
          <a:bodyPr/>
          <a:lstStyle/>
          <a:p>
            <a:fld id="{6DAC5655-60BC-4996-A381-BA460143B3B9}" type="slidenum">
              <a:rPr lang="en-GB" smtClean="0"/>
              <a:t>16</a:t>
            </a:fld>
            <a:endParaRPr lang="en-GB"/>
          </a:p>
        </p:txBody>
      </p:sp>
    </p:spTree>
    <p:extLst>
      <p:ext uri="{BB962C8B-B14F-4D97-AF65-F5344CB8AC3E}">
        <p14:creationId xmlns:p14="http://schemas.microsoft.com/office/powerpoint/2010/main" val="454674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p>
        </p:txBody>
      </p:sp>
      <p:sp>
        <p:nvSpPr>
          <p:cNvPr id="4" name="Slide Number Placeholder 3"/>
          <p:cNvSpPr>
            <a:spLocks noGrp="1"/>
          </p:cNvSpPr>
          <p:nvPr>
            <p:ph type="sldNum" sz="quarter" idx="10"/>
          </p:nvPr>
        </p:nvSpPr>
        <p:spPr/>
        <p:txBody>
          <a:bodyPr/>
          <a:lstStyle/>
          <a:p>
            <a:fld id="{6DAC5655-60BC-4996-A381-BA460143B3B9}" type="slidenum">
              <a:rPr lang="en-GB" smtClean="0"/>
              <a:t>17</a:t>
            </a:fld>
            <a:endParaRPr lang="en-GB"/>
          </a:p>
        </p:txBody>
      </p:sp>
    </p:spTree>
    <p:extLst>
      <p:ext uri="{BB962C8B-B14F-4D97-AF65-F5344CB8AC3E}">
        <p14:creationId xmlns:p14="http://schemas.microsoft.com/office/powerpoint/2010/main" val="1019097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DAC5655-60BC-4996-A381-BA460143B3B9}" type="slidenum">
              <a:rPr lang="en-GB" smtClean="0"/>
              <a:t>27</a:t>
            </a:fld>
            <a:endParaRPr lang="en-GB"/>
          </a:p>
        </p:txBody>
      </p:sp>
    </p:spTree>
    <p:extLst>
      <p:ext uri="{BB962C8B-B14F-4D97-AF65-F5344CB8AC3E}">
        <p14:creationId xmlns:p14="http://schemas.microsoft.com/office/powerpoint/2010/main" val="2336408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DAC5655-60BC-4996-A381-BA460143B3B9}" type="slidenum">
              <a:rPr lang="en-GB" smtClean="0"/>
              <a:t>32</a:t>
            </a:fld>
            <a:endParaRPr lang="en-GB"/>
          </a:p>
        </p:txBody>
      </p:sp>
    </p:spTree>
    <p:extLst>
      <p:ext uri="{BB962C8B-B14F-4D97-AF65-F5344CB8AC3E}">
        <p14:creationId xmlns:p14="http://schemas.microsoft.com/office/powerpoint/2010/main" val="2139330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DAC5655-60BC-4996-A381-BA460143B3B9}" type="slidenum">
              <a:rPr lang="en-GB" smtClean="0"/>
              <a:t>36</a:t>
            </a:fld>
            <a:endParaRPr lang="en-GB"/>
          </a:p>
        </p:txBody>
      </p:sp>
    </p:spTree>
    <p:extLst>
      <p:ext uri="{BB962C8B-B14F-4D97-AF65-F5344CB8AC3E}">
        <p14:creationId xmlns:p14="http://schemas.microsoft.com/office/powerpoint/2010/main" val="459314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p>
        </p:txBody>
      </p:sp>
      <p:sp>
        <p:nvSpPr>
          <p:cNvPr id="4" name="Slide Number Placeholder 3"/>
          <p:cNvSpPr>
            <a:spLocks noGrp="1"/>
          </p:cNvSpPr>
          <p:nvPr>
            <p:ph type="sldNum" sz="quarter" idx="10"/>
          </p:nvPr>
        </p:nvSpPr>
        <p:spPr/>
        <p:txBody>
          <a:bodyPr/>
          <a:lstStyle/>
          <a:p>
            <a:fld id="{6DAC5655-60BC-4996-A381-BA460143B3B9}" type="slidenum">
              <a:rPr lang="en-GB" smtClean="0"/>
              <a:t>7</a:t>
            </a:fld>
            <a:endParaRPr lang="en-GB"/>
          </a:p>
        </p:txBody>
      </p:sp>
    </p:spTree>
    <p:extLst>
      <p:ext uri="{BB962C8B-B14F-4D97-AF65-F5344CB8AC3E}">
        <p14:creationId xmlns:p14="http://schemas.microsoft.com/office/powerpoint/2010/main" val="1174429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p>
        </p:txBody>
      </p:sp>
      <p:sp>
        <p:nvSpPr>
          <p:cNvPr id="4" name="Slide Number Placeholder 3"/>
          <p:cNvSpPr>
            <a:spLocks noGrp="1"/>
          </p:cNvSpPr>
          <p:nvPr>
            <p:ph type="sldNum" sz="quarter" idx="10"/>
          </p:nvPr>
        </p:nvSpPr>
        <p:spPr/>
        <p:txBody>
          <a:bodyPr/>
          <a:lstStyle/>
          <a:p>
            <a:fld id="{6DAC5655-60BC-4996-A381-BA460143B3B9}" type="slidenum">
              <a:rPr lang="en-GB" smtClean="0"/>
              <a:t>8</a:t>
            </a:fld>
            <a:endParaRPr lang="en-GB"/>
          </a:p>
        </p:txBody>
      </p:sp>
    </p:spTree>
    <p:extLst>
      <p:ext uri="{BB962C8B-B14F-4D97-AF65-F5344CB8AC3E}">
        <p14:creationId xmlns:p14="http://schemas.microsoft.com/office/powerpoint/2010/main" val="249523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p>
        </p:txBody>
      </p:sp>
      <p:sp>
        <p:nvSpPr>
          <p:cNvPr id="4" name="Slide Number Placeholder 3"/>
          <p:cNvSpPr>
            <a:spLocks noGrp="1"/>
          </p:cNvSpPr>
          <p:nvPr>
            <p:ph type="sldNum" sz="quarter" idx="10"/>
          </p:nvPr>
        </p:nvSpPr>
        <p:spPr/>
        <p:txBody>
          <a:bodyPr/>
          <a:lstStyle/>
          <a:p>
            <a:fld id="{6DAC5655-60BC-4996-A381-BA460143B3B9}" type="slidenum">
              <a:rPr lang="en-GB" smtClean="0"/>
              <a:t>9</a:t>
            </a:fld>
            <a:endParaRPr lang="en-GB"/>
          </a:p>
        </p:txBody>
      </p:sp>
    </p:spTree>
    <p:extLst>
      <p:ext uri="{BB962C8B-B14F-4D97-AF65-F5344CB8AC3E}">
        <p14:creationId xmlns:p14="http://schemas.microsoft.com/office/powerpoint/2010/main" val="2226314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p>
        </p:txBody>
      </p:sp>
      <p:sp>
        <p:nvSpPr>
          <p:cNvPr id="4" name="Slide Number Placeholder 3"/>
          <p:cNvSpPr>
            <a:spLocks noGrp="1"/>
          </p:cNvSpPr>
          <p:nvPr>
            <p:ph type="sldNum" sz="quarter" idx="10"/>
          </p:nvPr>
        </p:nvSpPr>
        <p:spPr/>
        <p:txBody>
          <a:bodyPr/>
          <a:lstStyle/>
          <a:p>
            <a:fld id="{6DAC5655-60BC-4996-A381-BA460143B3B9}" type="slidenum">
              <a:rPr lang="en-GB" smtClean="0"/>
              <a:t>10</a:t>
            </a:fld>
            <a:endParaRPr lang="en-GB"/>
          </a:p>
        </p:txBody>
      </p:sp>
    </p:spTree>
    <p:extLst>
      <p:ext uri="{BB962C8B-B14F-4D97-AF65-F5344CB8AC3E}">
        <p14:creationId xmlns:p14="http://schemas.microsoft.com/office/powerpoint/2010/main" val="2929355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p>
        </p:txBody>
      </p:sp>
      <p:sp>
        <p:nvSpPr>
          <p:cNvPr id="4" name="Slide Number Placeholder 3"/>
          <p:cNvSpPr>
            <a:spLocks noGrp="1"/>
          </p:cNvSpPr>
          <p:nvPr>
            <p:ph type="sldNum" sz="quarter" idx="10"/>
          </p:nvPr>
        </p:nvSpPr>
        <p:spPr/>
        <p:txBody>
          <a:bodyPr/>
          <a:lstStyle/>
          <a:p>
            <a:fld id="{6DAC5655-60BC-4996-A381-BA460143B3B9}" type="slidenum">
              <a:rPr lang="en-GB" smtClean="0"/>
              <a:t>11</a:t>
            </a:fld>
            <a:endParaRPr lang="en-GB"/>
          </a:p>
        </p:txBody>
      </p:sp>
    </p:spTree>
    <p:extLst>
      <p:ext uri="{BB962C8B-B14F-4D97-AF65-F5344CB8AC3E}">
        <p14:creationId xmlns:p14="http://schemas.microsoft.com/office/powerpoint/2010/main" val="508466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p>
        </p:txBody>
      </p:sp>
      <p:sp>
        <p:nvSpPr>
          <p:cNvPr id="4" name="Slide Number Placeholder 3"/>
          <p:cNvSpPr>
            <a:spLocks noGrp="1"/>
          </p:cNvSpPr>
          <p:nvPr>
            <p:ph type="sldNum" sz="quarter" idx="10"/>
          </p:nvPr>
        </p:nvSpPr>
        <p:spPr/>
        <p:txBody>
          <a:bodyPr/>
          <a:lstStyle/>
          <a:p>
            <a:fld id="{6DAC5655-60BC-4996-A381-BA460143B3B9}" type="slidenum">
              <a:rPr lang="en-GB" smtClean="0"/>
              <a:t>12</a:t>
            </a:fld>
            <a:endParaRPr lang="en-GB"/>
          </a:p>
        </p:txBody>
      </p:sp>
    </p:spTree>
    <p:extLst>
      <p:ext uri="{BB962C8B-B14F-4D97-AF65-F5344CB8AC3E}">
        <p14:creationId xmlns:p14="http://schemas.microsoft.com/office/powerpoint/2010/main" val="1407163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p>
        </p:txBody>
      </p:sp>
      <p:sp>
        <p:nvSpPr>
          <p:cNvPr id="4" name="Slide Number Placeholder 3"/>
          <p:cNvSpPr>
            <a:spLocks noGrp="1"/>
          </p:cNvSpPr>
          <p:nvPr>
            <p:ph type="sldNum" sz="quarter" idx="10"/>
          </p:nvPr>
        </p:nvSpPr>
        <p:spPr/>
        <p:txBody>
          <a:bodyPr/>
          <a:lstStyle/>
          <a:p>
            <a:fld id="{6DAC5655-60BC-4996-A381-BA460143B3B9}" type="slidenum">
              <a:rPr lang="en-GB" smtClean="0"/>
              <a:t>13</a:t>
            </a:fld>
            <a:endParaRPr lang="en-GB"/>
          </a:p>
        </p:txBody>
      </p:sp>
    </p:spTree>
    <p:extLst>
      <p:ext uri="{BB962C8B-B14F-4D97-AF65-F5344CB8AC3E}">
        <p14:creationId xmlns:p14="http://schemas.microsoft.com/office/powerpoint/2010/main" val="357752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p>
        </p:txBody>
      </p:sp>
      <p:sp>
        <p:nvSpPr>
          <p:cNvPr id="4" name="Slide Number Placeholder 3"/>
          <p:cNvSpPr>
            <a:spLocks noGrp="1"/>
          </p:cNvSpPr>
          <p:nvPr>
            <p:ph type="sldNum" sz="quarter" idx="10"/>
          </p:nvPr>
        </p:nvSpPr>
        <p:spPr/>
        <p:txBody>
          <a:bodyPr/>
          <a:lstStyle/>
          <a:p>
            <a:fld id="{6DAC5655-60BC-4996-A381-BA460143B3B9}" type="slidenum">
              <a:rPr lang="en-GB" smtClean="0"/>
              <a:t>14</a:t>
            </a:fld>
            <a:endParaRPr lang="en-GB"/>
          </a:p>
        </p:txBody>
      </p:sp>
    </p:spTree>
    <p:extLst>
      <p:ext uri="{BB962C8B-B14F-4D97-AF65-F5344CB8AC3E}">
        <p14:creationId xmlns:p14="http://schemas.microsoft.com/office/powerpoint/2010/main" val="3201991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AB3A824-1A51-4B26-AD58-A6D8E14F6C04}" type="datetimeFigureOut">
              <a:rPr lang="en-US" smtClean="0"/>
              <a:t>11/11/2019</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US"/>
              <a:t>
              </a:t>
            </a:r>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1951740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11/11/2019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9390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11/11/2019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4657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11/11/2019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9074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11/11/2019</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34832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11/11/2019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8003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11/11/2019</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916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11/11/2019</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5592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11/11/2019</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4939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11/11/2019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1931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11/11/2019</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4648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CBC1C18-307B-4F68-A007-B5B542270E8D}" type="datetimeFigureOut">
              <a:rPr lang="en-US" smtClean="0"/>
              <a:t>11/11/2019</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931382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toptal.com/developers/sorting-algorithm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E94679-C701-46D0-8999-14B5925364AD}"/>
              </a:ext>
            </a:extLst>
          </p:cNvPr>
          <p:cNvSpPr>
            <a:spLocks noGrp="1"/>
          </p:cNvSpPr>
          <p:nvPr>
            <p:ph type="ctrTitle"/>
          </p:nvPr>
        </p:nvSpPr>
        <p:spPr>
          <a:xfrm>
            <a:off x="1020417" y="2001078"/>
            <a:ext cx="10238134" cy="2027582"/>
          </a:xfrm>
          <a:noFill/>
        </p:spPr>
        <p:txBody>
          <a:bodyPr>
            <a:noAutofit/>
          </a:bodyPr>
          <a:lstStyle/>
          <a:p>
            <a:r>
              <a:rPr lang="en-GB" sz="4800" dirty="0"/>
              <a:t>Algorithms &amp; Data Structures II</a:t>
            </a:r>
          </a:p>
        </p:txBody>
      </p:sp>
      <p:sp>
        <p:nvSpPr>
          <p:cNvPr id="3" name="Subtitle 2">
            <a:extLst>
              <a:ext uri="{FF2B5EF4-FFF2-40B4-BE49-F238E27FC236}">
                <a16:creationId xmlns:a16="http://schemas.microsoft.com/office/drawing/2014/main" xmlns="" id="{0D3E49A5-C9BA-4289-BC4E-AF51B7988133}"/>
              </a:ext>
            </a:extLst>
          </p:cNvPr>
          <p:cNvSpPr>
            <a:spLocks noGrp="1"/>
          </p:cNvSpPr>
          <p:nvPr>
            <p:ph type="subTitle" idx="1"/>
          </p:nvPr>
        </p:nvSpPr>
        <p:spPr>
          <a:xfrm>
            <a:off x="1020416" y="4028660"/>
            <a:ext cx="5887687" cy="1000536"/>
          </a:xfrm>
        </p:spPr>
        <p:txBody>
          <a:bodyPr>
            <a:normAutofit/>
          </a:bodyPr>
          <a:lstStyle/>
          <a:p>
            <a:r>
              <a:rPr lang="en-GB" sz="2800" dirty="0"/>
              <a:t>Sorting Algorithms</a:t>
            </a:r>
          </a:p>
        </p:txBody>
      </p:sp>
      <p:sp>
        <p:nvSpPr>
          <p:cNvPr id="4" name="TextBox 3">
            <a:extLst>
              <a:ext uri="{FF2B5EF4-FFF2-40B4-BE49-F238E27FC236}">
                <a16:creationId xmlns:a16="http://schemas.microsoft.com/office/drawing/2014/main" xmlns="" id="{9192F453-61F7-4207-A72A-040ABC402040}"/>
              </a:ext>
            </a:extLst>
          </p:cNvPr>
          <p:cNvSpPr txBox="1"/>
          <p:nvPr/>
        </p:nvSpPr>
        <p:spPr>
          <a:xfrm>
            <a:off x="8304171" y="5575647"/>
            <a:ext cx="2380780" cy="923330"/>
          </a:xfrm>
          <a:prstGeom prst="rect">
            <a:avLst/>
          </a:prstGeom>
          <a:noFill/>
        </p:spPr>
        <p:txBody>
          <a:bodyPr wrap="none" rtlCol="0">
            <a:spAutoFit/>
          </a:bodyPr>
          <a:lstStyle/>
          <a:p>
            <a:pPr algn="r"/>
            <a:r>
              <a:rPr lang="en-GB" dirty="0"/>
              <a:t>Dr Jing Wang</a:t>
            </a:r>
          </a:p>
          <a:p>
            <a:pPr algn="r"/>
            <a:r>
              <a:rPr lang="en-GB" dirty="0"/>
              <a:t>jing.wang@shu.ac.uk</a:t>
            </a:r>
          </a:p>
          <a:p>
            <a:pPr algn="r"/>
            <a:r>
              <a:rPr lang="en-GB" dirty="0"/>
              <a:t>Cantor 9339</a:t>
            </a:r>
          </a:p>
        </p:txBody>
      </p:sp>
    </p:spTree>
    <p:extLst>
      <p:ext uri="{BB962C8B-B14F-4D97-AF65-F5344CB8AC3E}">
        <p14:creationId xmlns:p14="http://schemas.microsoft.com/office/powerpoint/2010/main" val="499672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B4C1A6-5C8C-44C0-8CD2-4731B1ABF3D7}"/>
              </a:ext>
            </a:extLst>
          </p:cNvPr>
          <p:cNvSpPr>
            <a:spLocks noGrp="1"/>
          </p:cNvSpPr>
          <p:nvPr>
            <p:ph type="title"/>
          </p:nvPr>
        </p:nvSpPr>
        <p:spPr/>
        <p:txBody>
          <a:bodyPr/>
          <a:lstStyle/>
          <a:p>
            <a:r>
              <a:rPr lang="en-GB" dirty="0"/>
              <a:t>Insertion Sort</a:t>
            </a:r>
          </a:p>
        </p:txBody>
      </p:sp>
      <p:sp>
        <p:nvSpPr>
          <p:cNvPr id="4" name="Rectangle 3">
            <a:extLst>
              <a:ext uri="{FF2B5EF4-FFF2-40B4-BE49-F238E27FC236}">
                <a16:creationId xmlns:a16="http://schemas.microsoft.com/office/drawing/2014/main" xmlns="" id="{D5FCB10A-4A5C-4867-9713-52A3EC223106}"/>
              </a:ext>
            </a:extLst>
          </p:cNvPr>
          <p:cNvSpPr/>
          <p:nvPr/>
        </p:nvSpPr>
        <p:spPr>
          <a:xfrm>
            <a:off x="2581835" y="2783543"/>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5" name="Rectangle 4">
            <a:extLst>
              <a:ext uri="{FF2B5EF4-FFF2-40B4-BE49-F238E27FC236}">
                <a16:creationId xmlns:a16="http://schemas.microsoft.com/office/drawing/2014/main" xmlns="" id="{9412AB31-30D1-459D-B80E-A767E94BB30D}"/>
              </a:ext>
            </a:extLst>
          </p:cNvPr>
          <p:cNvSpPr/>
          <p:nvPr/>
        </p:nvSpPr>
        <p:spPr>
          <a:xfrm>
            <a:off x="3872753" y="2783541"/>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5</a:t>
            </a:r>
          </a:p>
        </p:txBody>
      </p:sp>
      <p:sp>
        <p:nvSpPr>
          <p:cNvPr id="6" name="Rectangle 5">
            <a:extLst>
              <a:ext uri="{FF2B5EF4-FFF2-40B4-BE49-F238E27FC236}">
                <a16:creationId xmlns:a16="http://schemas.microsoft.com/office/drawing/2014/main" xmlns="" id="{560F78D6-D96D-4612-9B87-50B39306084B}"/>
              </a:ext>
            </a:extLst>
          </p:cNvPr>
          <p:cNvSpPr/>
          <p:nvPr/>
        </p:nvSpPr>
        <p:spPr>
          <a:xfrm>
            <a:off x="3227294" y="2783541"/>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sp>
        <p:nvSpPr>
          <p:cNvPr id="7" name="Rectangle 6">
            <a:extLst>
              <a:ext uri="{FF2B5EF4-FFF2-40B4-BE49-F238E27FC236}">
                <a16:creationId xmlns:a16="http://schemas.microsoft.com/office/drawing/2014/main" xmlns="" id="{2C372725-18A1-4295-8127-4232C9FEF30E}"/>
              </a:ext>
            </a:extLst>
          </p:cNvPr>
          <p:cNvSpPr/>
          <p:nvPr/>
        </p:nvSpPr>
        <p:spPr>
          <a:xfrm>
            <a:off x="4518212" y="2783543"/>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7</a:t>
            </a:r>
          </a:p>
        </p:txBody>
      </p:sp>
      <p:sp>
        <p:nvSpPr>
          <p:cNvPr id="8" name="Rectangle 7">
            <a:extLst>
              <a:ext uri="{FF2B5EF4-FFF2-40B4-BE49-F238E27FC236}">
                <a16:creationId xmlns:a16="http://schemas.microsoft.com/office/drawing/2014/main" xmlns="" id="{8F127D73-D737-4DEC-AADD-7B11A0D76BDF}"/>
              </a:ext>
            </a:extLst>
          </p:cNvPr>
          <p:cNvSpPr/>
          <p:nvPr/>
        </p:nvSpPr>
        <p:spPr>
          <a:xfrm>
            <a:off x="5163671" y="2783543"/>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sp>
        <p:nvSpPr>
          <p:cNvPr id="9" name="Rectangle 8">
            <a:extLst>
              <a:ext uri="{FF2B5EF4-FFF2-40B4-BE49-F238E27FC236}">
                <a16:creationId xmlns:a16="http://schemas.microsoft.com/office/drawing/2014/main" xmlns="" id="{AF2AC39B-F9D3-4CC5-B541-AF3E69E930FE}"/>
              </a:ext>
            </a:extLst>
          </p:cNvPr>
          <p:cNvSpPr/>
          <p:nvPr/>
        </p:nvSpPr>
        <p:spPr>
          <a:xfrm>
            <a:off x="5809130" y="2783542"/>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sp>
        <p:nvSpPr>
          <p:cNvPr id="10" name="Rectangle 9">
            <a:extLst>
              <a:ext uri="{FF2B5EF4-FFF2-40B4-BE49-F238E27FC236}">
                <a16:creationId xmlns:a16="http://schemas.microsoft.com/office/drawing/2014/main" xmlns="" id="{1198510D-8F90-4460-8A0F-A67FA8552AD8}"/>
              </a:ext>
            </a:extLst>
          </p:cNvPr>
          <p:cNvSpPr/>
          <p:nvPr/>
        </p:nvSpPr>
        <p:spPr>
          <a:xfrm>
            <a:off x="6454589" y="2783541"/>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8</a:t>
            </a:r>
          </a:p>
        </p:txBody>
      </p:sp>
      <p:sp>
        <p:nvSpPr>
          <p:cNvPr id="11" name="Rectangle 10">
            <a:extLst>
              <a:ext uri="{FF2B5EF4-FFF2-40B4-BE49-F238E27FC236}">
                <a16:creationId xmlns:a16="http://schemas.microsoft.com/office/drawing/2014/main" xmlns="" id="{D7F8E8BF-0051-4AE8-BE69-0C93B2EBD6A5}"/>
              </a:ext>
            </a:extLst>
          </p:cNvPr>
          <p:cNvSpPr/>
          <p:nvPr/>
        </p:nvSpPr>
        <p:spPr>
          <a:xfrm>
            <a:off x="7100048" y="2783541"/>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9</a:t>
            </a:r>
          </a:p>
        </p:txBody>
      </p:sp>
      <p:sp>
        <p:nvSpPr>
          <p:cNvPr id="12" name="Rectangle 11">
            <a:extLst>
              <a:ext uri="{FF2B5EF4-FFF2-40B4-BE49-F238E27FC236}">
                <a16:creationId xmlns:a16="http://schemas.microsoft.com/office/drawing/2014/main" xmlns="" id="{2A3165B6-E3F2-43A5-A50E-319B99BEC78E}"/>
              </a:ext>
            </a:extLst>
          </p:cNvPr>
          <p:cNvSpPr/>
          <p:nvPr/>
        </p:nvSpPr>
        <p:spPr>
          <a:xfrm>
            <a:off x="7745507" y="2783541"/>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0</a:t>
            </a:r>
          </a:p>
        </p:txBody>
      </p:sp>
      <p:sp>
        <p:nvSpPr>
          <p:cNvPr id="13" name="TextBox 12">
            <a:extLst>
              <a:ext uri="{FF2B5EF4-FFF2-40B4-BE49-F238E27FC236}">
                <a16:creationId xmlns:a16="http://schemas.microsoft.com/office/drawing/2014/main" xmlns="" id="{9DA43B29-81C3-42F4-8284-C1D601532CC3}"/>
              </a:ext>
            </a:extLst>
          </p:cNvPr>
          <p:cNvSpPr txBox="1"/>
          <p:nvPr/>
        </p:nvSpPr>
        <p:spPr>
          <a:xfrm>
            <a:off x="1261872" y="4087907"/>
            <a:ext cx="9439466" cy="923330"/>
          </a:xfrm>
          <a:prstGeom prst="rect">
            <a:avLst/>
          </a:prstGeom>
          <a:noFill/>
        </p:spPr>
        <p:txBody>
          <a:bodyPr wrap="square" rtlCol="0">
            <a:spAutoFit/>
          </a:bodyPr>
          <a:lstStyle/>
          <a:p>
            <a:r>
              <a:rPr lang="en-GB" dirty="0"/>
              <a:t>Repeat Step 2 until all the unsorted items are inserted into sorted part. </a:t>
            </a:r>
          </a:p>
          <a:p>
            <a:endParaRPr lang="en-GB" dirty="0"/>
          </a:p>
          <a:p>
            <a:endParaRPr lang="en-GB" dirty="0"/>
          </a:p>
        </p:txBody>
      </p:sp>
    </p:spTree>
    <p:extLst>
      <p:ext uri="{BB962C8B-B14F-4D97-AF65-F5344CB8AC3E}">
        <p14:creationId xmlns:p14="http://schemas.microsoft.com/office/powerpoint/2010/main" val="256110865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par>
                          <p:cTn id="8" fill="hold">
                            <p:stCondLst>
                              <p:cond delay="500"/>
                            </p:stCondLst>
                            <p:childTnLst>
                              <p:par>
                                <p:cTn id="9" presetID="35" presetClass="path" presetSubtype="0" accel="50000" decel="50000" fill="hold" grpId="1" nodeType="afterEffect">
                                  <p:stCondLst>
                                    <p:cond delay="0"/>
                                  </p:stCondLst>
                                  <p:childTnLst>
                                    <p:animMotion origin="layout" path="M 0 2.22222E-6 L -0.05299 0.00046 " pathEditMode="relative" rAng="0" ptsTypes="AA">
                                      <p:cBhvr>
                                        <p:cTn id="10" dur="2000" fill="hold"/>
                                        <p:tgtEl>
                                          <p:spTgt spid="8"/>
                                        </p:tgtEl>
                                        <p:attrNameLst>
                                          <p:attrName>ppt_x</p:attrName>
                                          <p:attrName>ppt_y</p:attrName>
                                        </p:attrNameLst>
                                      </p:cBhvr>
                                      <p:rCtr x="-2656" y="23"/>
                                    </p:animMotion>
                                  </p:childTnLst>
                                </p:cTn>
                              </p:par>
                              <p:par>
                                <p:cTn id="11" presetID="63" presetClass="path" presetSubtype="0" accel="50000" decel="50000" fill="hold" grpId="0" nodeType="withEffect">
                                  <p:stCondLst>
                                    <p:cond delay="0"/>
                                  </p:stCondLst>
                                  <p:childTnLst>
                                    <p:animMotion origin="layout" path="M 4.79167E-6 2.22222E-6 L 0.05299 3.33333E-6 " pathEditMode="relative" rAng="0" ptsTypes="AA">
                                      <p:cBhvr>
                                        <p:cTn id="12" dur="2000" fill="hold"/>
                                        <p:tgtEl>
                                          <p:spTgt spid="7"/>
                                        </p:tgtEl>
                                        <p:attrNameLst>
                                          <p:attrName>ppt_x</p:attrName>
                                          <p:attrName>ppt_y</p:attrName>
                                        </p:attrNameLst>
                                      </p:cBhvr>
                                      <p:rCtr x="2643" y="69"/>
                                    </p:animMotion>
                                  </p:childTnLst>
                                </p:cTn>
                              </p:par>
                            </p:childTnLst>
                          </p:cTn>
                        </p:par>
                        <p:par>
                          <p:cTn id="13" fill="hold">
                            <p:stCondLst>
                              <p:cond delay="2500"/>
                            </p:stCondLst>
                            <p:childTnLst>
                              <p:par>
                                <p:cTn id="14" presetID="1" presetClass="emph" presetSubtype="2" fill="hold" nodeType="afterEffect">
                                  <p:stCondLst>
                                    <p:cond delay="0"/>
                                  </p:stCondLst>
                                  <p:childTnLst>
                                    <p:animClr clrSpc="rgb" dir="cw">
                                      <p:cBhvr>
                                        <p:cTn id="15" dur="2000" fill="hold"/>
                                        <p:tgtEl>
                                          <p:spTgt spid="8"/>
                                        </p:tgtEl>
                                        <p:attrNameLst>
                                          <p:attrName>fillcolor</p:attrName>
                                        </p:attrNameLst>
                                      </p:cBhvr>
                                      <p:to>
                                        <a:srgbClr val="BDCBD4"/>
                                      </p:to>
                                    </p:animClr>
                                    <p:set>
                                      <p:cBhvr>
                                        <p:cTn id="16" dur="2000" fill="hold"/>
                                        <p:tgtEl>
                                          <p:spTgt spid="8"/>
                                        </p:tgtEl>
                                        <p:attrNameLst>
                                          <p:attrName>fill.type</p:attrName>
                                        </p:attrNameLst>
                                      </p:cBhvr>
                                      <p:to>
                                        <p:strVal val="solid"/>
                                      </p:to>
                                    </p:set>
                                    <p:set>
                                      <p:cBhvr>
                                        <p:cTn id="17" dur="200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B4C1A6-5C8C-44C0-8CD2-4731B1ABF3D7}"/>
              </a:ext>
            </a:extLst>
          </p:cNvPr>
          <p:cNvSpPr>
            <a:spLocks noGrp="1"/>
          </p:cNvSpPr>
          <p:nvPr>
            <p:ph type="title"/>
          </p:nvPr>
        </p:nvSpPr>
        <p:spPr/>
        <p:txBody>
          <a:bodyPr/>
          <a:lstStyle/>
          <a:p>
            <a:r>
              <a:rPr lang="en-GB" dirty="0"/>
              <a:t>Insertion Sort</a:t>
            </a:r>
          </a:p>
        </p:txBody>
      </p:sp>
      <p:sp>
        <p:nvSpPr>
          <p:cNvPr id="4" name="Rectangle 3">
            <a:extLst>
              <a:ext uri="{FF2B5EF4-FFF2-40B4-BE49-F238E27FC236}">
                <a16:creationId xmlns:a16="http://schemas.microsoft.com/office/drawing/2014/main" xmlns="" id="{D5FCB10A-4A5C-4867-9713-52A3EC223106}"/>
              </a:ext>
            </a:extLst>
          </p:cNvPr>
          <p:cNvSpPr/>
          <p:nvPr/>
        </p:nvSpPr>
        <p:spPr>
          <a:xfrm>
            <a:off x="2581835" y="2783543"/>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6" name="Rectangle 5">
            <a:extLst>
              <a:ext uri="{FF2B5EF4-FFF2-40B4-BE49-F238E27FC236}">
                <a16:creationId xmlns:a16="http://schemas.microsoft.com/office/drawing/2014/main" xmlns="" id="{560F78D6-D96D-4612-9B87-50B39306084B}"/>
              </a:ext>
            </a:extLst>
          </p:cNvPr>
          <p:cNvSpPr/>
          <p:nvPr/>
        </p:nvSpPr>
        <p:spPr>
          <a:xfrm>
            <a:off x="3227294" y="2783541"/>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grpSp>
        <p:nvGrpSpPr>
          <p:cNvPr id="3" name="Group 2">
            <a:extLst>
              <a:ext uri="{FF2B5EF4-FFF2-40B4-BE49-F238E27FC236}">
                <a16:creationId xmlns:a16="http://schemas.microsoft.com/office/drawing/2014/main" xmlns="" id="{054EE46F-1FAE-4F08-B823-291593B166B2}"/>
              </a:ext>
            </a:extLst>
          </p:cNvPr>
          <p:cNvGrpSpPr/>
          <p:nvPr/>
        </p:nvGrpSpPr>
        <p:grpSpPr>
          <a:xfrm>
            <a:off x="3872753" y="2783541"/>
            <a:ext cx="1936377" cy="645461"/>
            <a:chOff x="3872753" y="2783541"/>
            <a:chExt cx="1936377" cy="645461"/>
          </a:xfrm>
        </p:grpSpPr>
        <p:sp>
          <p:nvSpPr>
            <p:cNvPr id="5" name="Rectangle 4">
              <a:extLst>
                <a:ext uri="{FF2B5EF4-FFF2-40B4-BE49-F238E27FC236}">
                  <a16:creationId xmlns:a16="http://schemas.microsoft.com/office/drawing/2014/main" xmlns="" id="{9412AB31-30D1-459D-B80E-A767E94BB30D}"/>
                </a:ext>
              </a:extLst>
            </p:cNvPr>
            <p:cNvSpPr/>
            <p:nvPr/>
          </p:nvSpPr>
          <p:spPr>
            <a:xfrm>
              <a:off x="3872753" y="2783541"/>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5</a:t>
              </a:r>
            </a:p>
          </p:txBody>
        </p:sp>
        <p:sp>
          <p:nvSpPr>
            <p:cNvPr id="7" name="Rectangle 6">
              <a:extLst>
                <a:ext uri="{FF2B5EF4-FFF2-40B4-BE49-F238E27FC236}">
                  <a16:creationId xmlns:a16="http://schemas.microsoft.com/office/drawing/2014/main" xmlns="" id="{2C372725-18A1-4295-8127-4232C9FEF30E}"/>
                </a:ext>
              </a:extLst>
            </p:cNvPr>
            <p:cNvSpPr/>
            <p:nvPr/>
          </p:nvSpPr>
          <p:spPr>
            <a:xfrm>
              <a:off x="4518212" y="2783543"/>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sp>
          <p:nvSpPr>
            <p:cNvPr id="8" name="Rectangle 7">
              <a:extLst>
                <a:ext uri="{FF2B5EF4-FFF2-40B4-BE49-F238E27FC236}">
                  <a16:creationId xmlns:a16="http://schemas.microsoft.com/office/drawing/2014/main" xmlns="" id="{8F127D73-D737-4DEC-AADD-7B11A0D76BDF}"/>
                </a:ext>
              </a:extLst>
            </p:cNvPr>
            <p:cNvSpPr/>
            <p:nvPr/>
          </p:nvSpPr>
          <p:spPr>
            <a:xfrm>
              <a:off x="5163671" y="2783543"/>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7</a:t>
              </a:r>
            </a:p>
          </p:txBody>
        </p:sp>
      </p:grpSp>
      <p:sp>
        <p:nvSpPr>
          <p:cNvPr id="9" name="Rectangle 8">
            <a:extLst>
              <a:ext uri="{FF2B5EF4-FFF2-40B4-BE49-F238E27FC236}">
                <a16:creationId xmlns:a16="http://schemas.microsoft.com/office/drawing/2014/main" xmlns="" id="{AF2AC39B-F9D3-4CC5-B541-AF3E69E930FE}"/>
              </a:ext>
            </a:extLst>
          </p:cNvPr>
          <p:cNvSpPr/>
          <p:nvPr/>
        </p:nvSpPr>
        <p:spPr>
          <a:xfrm>
            <a:off x="5809130" y="2783542"/>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sp>
        <p:nvSpPr>
          <p:cNvPr id="10" name="Rectangle 9">
            <a:extLst>
              <a:ext uri="{FF2B5EF4-FFF2-40B4-BE49-F238E27FC236}">
                <a16:creationId xmlns:a16="http://schemas.microsoft.com/office/drawing/2014/main" xmlns="" id="{1198510D-8F90-4460-8A0F-A67FA8552AD8}"/>
              </a:ext>
            </a:extLst>
          </p:cNvPr>
          <p:cNvSpPr/>
          <p:nvPr/>
        </p:nvSpPr>
        <p:spPr>
          <a:xfrm>
            <a:off x="6454589" y="2783541"/>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8</a:t>
            </a:r>
          </a:p>
        </p:txBody>
      </p:sp>
      <p:sp>
        <p:nvSpPr>
          <p:cNvPr id="11" name="Rectangle 10">
            <a:extLst>
              <a:ext uri="{FF2B5EF4-FFF2-40B4-BE49-F238E27FC236}">
                <a16:creationId xmlns:a16="http://schemas.microsoft.com/office/drawing/2014/main" xmlns="" id="{D7F8E8BF-0051-4AE8-BE69-0C93B2EBD6A5}"/>
              </a:ext>
            </a:extLst>
          </p:cNvPr>
          <p:cNvSpPr/>
          <p:nvPr/>
        </p:nvSpPr>
        <p:spPr>
          <a:xfrm>
            <a:off x="7100048" y="2783541"/>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9</a:t>
            </a:r>
          </a:p>
        </p:txBody>
      </p:sp>
      <p:sp>
        <p:nvSpPr>
          <p:cNvPr id="12" name="Rectangle 11">
            <a:extLst>
              <a:ext uri="{FF2B5EF4-FFF2-40B4-BE49-F238E27FC236}">
                <a16:creationId xmlns:a16="http://schemas.microsoft.com/office/drawing/2014/main" xmlns="" id="{2A3165B6-E3F2-43A5-A50E-319B99BEC78E}"/>
              </a:ext>
            </a:extLst>
          </p:cNvPr>
          <p:cNvSpPr/>
          <p:nvPr/>
        </p:nvSpPr>
        <p:spPr>
          <a:xfrm>
            <a:off x="7745507" y="2783541"/>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0</a:t>
            </a:r>
          </a:p>
        </p:txBody>
      </p:sp>
      <p:sp>
        <p:nvSpPr>
          <p:cNvPr id="13" name="TextBox 12">
            <a:extLst>
              <a:ext uri="{FF2B5EF4-FFF2-40B4-BE49-F238E27FC236}">
                <a16:creationId xmlns:a16="http://schemas.microsoft.com/office/drawing/2014/main" xmlns="" id="{9DA43B29-81C3-42F4-8284-C1D601532CC3}"/>
              </a:ext>
            </a:extLst>
          </p:cNvPr>
          <p:cNvSpPr txBox="1"/>
          <p:nvPr/>
        </p:nvSpPr>
        <p:spPr>
          <a:xfrm>
            <a:off x="1261872" y="4087907"/>
            <a:ext cx="9439466" cy="923330"/>
          </a:xfrm>
          <a:prstGeom prst="rect">
            <a:avLst/>
          </a:prstGeom>
          <a:noFill/>
        </p:spPr>
        <p:txBody>
          <a:bodyPr wrap="square" rtlCol="0">
            <a:spAutoFit/>
          </a:bodyPr>
          <a:lstStyle/>
          <a:p>
            <a:r>
              <a:rPr lang="en-GB" dirty="0"/>
              <a:t>Repeat Step 2 until all the unsorted items are inserted into sorted part. </a:t>
            </a:r>
          </a:p>
          <a:p>
            <a:endParaRPr lang="en-GB" dirty="0"/>
          </a:p>
          <a:p>
            <a:endParaRPr lang="en-GB" dirty="0"/>
          </a:p>
        </p:txBody>
      </p:sp>
    </p:spTree>
    <p:extLst>
      <p:ext uri="{BB962C8B-B14F-4D97-AF65-F5344CB8AC3E}">
        <p14:creationId xmlns:p14="http://schemas.microsoft.com/office/powerpoint/2010/main" val="119624823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par>
                          <p:cTn id="8" fill="hold">
                            <p:stCondLst>
                              <p:cond delay="500"/>
                            </p:stCondLst>
                            <p:childTnLst>
                              <p:par>
                                <p:cTn id="9" presetID="35" presetClass="path" presetSubtype="0" accel="50000" decel="50000" fill="hold" grpId="1" nodeType="afterEffect">
                                  <p:stCondLst>
                                    <p:cond delay="0"/>
                                  </p:stCondLst>
                                  <p:childTnLst>
                                    <p:animMotion origin="layout" path="M -4.58333E-6 2.22222E-6 L -0.15885 0.00046 " pathEditMode="relative" rAng="0" ptsTypes="AA">
                                      <p:cBhvr>
                                        <p:cTn id="10" dur="2000" fill="hold"/>
                                        <p:tgtEl>
                                          <p:spTgt spid="9"/>
                                        </p:tgtEl>
                                        <p:attrNameLst>
                                          <p:attrName>ppt_x</p:attrName>
                                          <p:attrName>ppt_y</p:attrName>
                                        </p:attrNameLst>
                                      </p:cBhvr>
                                      <p:rCtr x="-7943" y="23"/>
                                    </p:animMotion>
                                  </p:childTnLst>
                                </p:cTn>
                              </p:par>
                              <p:par>
                                <p:cTn id="11" presetID="63" presetClass="path" presetSubtype="0" accel="50000" decel="50000" fill="hold" nodeType="withEffect">
                                  <p:stCondLst>
                                    <p:cond delay="0"/>
                                  </p:stCondLst>
                                  <p:childTnLst>
                                    <p:animMotion origin="layout" path="M 4.79167E-6 2.22222E-6 L 0.05299 0.00046 " pathEditMode="relative" rAng="0" ptsTypes="AA">
                                      <p:cBhvr>
                                        <p:cTn id="12" dur="2000" fill="hold"/>
                                        <p:tgtEl>
                                          <p:spTgt spid="3"/>
                                        </p:tgtEl>
                                        <p:attrNameLst>
                                          <p:attrName>ppt_x</p:attrName>
                                          <p:attrName>ppt_y</p:attrName>
                                        </p:attrNameLst>
                                      </p:cBhvr>
                                      <p:rCtr x="2643" y="23"/>
                                    </p:animMotion>
                                  </p:childTnLst>
                                </p:cTn>
                              </p:par>
                            </p:childTnLst>
                          </p:cTn>
                        </p:par>
                        <p:par>
                          <p:cTn id="13" fill="hold">
                            <p:stCondLst>
                              <p:cond delay="2500"/>
                            </p:stCondLst>
                            <p:childTnLst>
                              <p:par>
                                <p:cTn id="14" presetID="1" presetClass="emph" presetSubtype="2" fill="hold" nodeType="afterEffect">
                                  <p:stCondLst>
                                    <p:cond delay="0"/>
                                  </p:stCondLst>
                                  <p:childTnLst>
                                    <p:animClr clrSpc="rgb" dir="cw">
                                      <p:cBhvr>
                                        <p:cTn id="15" dur="2000" fill="hold"/>
                                        <p:tgtEl>
                                          <p:spTgt spid="9"/>
                                        </p:tgtEl>
                                        <p:attrNameLst>
                                          <p:attrName>fillcolor</p:attrName>
                                        </p:attrNameLst>
                                      </p:cBhvr>
                                      <p:to>
                                        <a:srgbClr val="BDCBD4"/>
                                      </p:to>
                                    </p:animClr>
                                    <p:set>
                                      <p:cBhvr>
                                        <p:cTn id="16" dur="2000" fill="hold"/>
                                        <p:tgtEl>
                                          <p:spTgt spid="9"/>
                                        </p:tgtEl>
                                        <p:attrNameLst>
                                          <p:attrName>fill.type</p:attrName>
                                        </p:attrNameLst>
                                      </p:cBhvr>
                                      <p:to>
                                        <p:strVal val="solid"/>
                                      </p:to>
                                    </p:set>
                                    <p:set>
                                      <p:cBhvr>
                                        <p:cTn id="17" dur="2000" fill="hold"/>
                                        <p:tgtEl>
                                          <p:spTgt spid="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B4C1A6-5C8C-44C0-8CD2-4731B1ABF3D7}"/>
              </a:ext>
            </a:extLst>
          </p:cNvPr>
          <p:cNvSpPr>
            <a:spLocks noGrp="1"/>
          </p:cNvSpPr>
          <p:nvPr>
            <p:ph type="title"/>
          </p:nvPr>
        </p:nvSpPr>
        <p:spPr/>
        <p:txBody>
          <a:bodyPr/>
          <a:lstStyle/>
          <a:p>
            <a:r>
              <a:rPr lang="en-GB" dirty="0"/>
              <a:t>Insertion Sort</a:t>
            </a:r>
          </a:p>
        </p:txBody>
      </p:sp>
      <p:sp>
        <p:nvSpPr>
          <p:cNvPr id="4" name="Rectangle 3">
            <a:extLst>
              <a:ext uri="{FF2B5EF4-FFF2-40B4-BE49-F238E27FC236}">
                <a16:creationId xmlns:a16="http://schemas.microsoft.com/office/drawing/2014/main" xmlns="" id="{D5FCB10A-4A5C-4867-9713-52A3EC223106}"/>
              </a:ext>
            </a:extLst>
          </p:cNvPr>
          <p:cNvSpPr/>
          <p:nvPr/>
        </p:nvSpPr>
        <p:spPr>
          <a:xfrm>
            <a:off x="2581835" y="2783543"/>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6" name="Rectangle 5">
            <a:extLst>
              <a:ext uri="{FF2B5EF4-FFF2-40B4-BE49-F238E27FC236}">
                <a16:creationId xmlns:a16="http://schemas.microsoft.com/office/drawing/2014/main" xmlns="" id="{560F78D6-D96D-4612-9B87-50B39306084B}"/>
              </a:ext>
            </a:extLst>
          </p:cNvPr>
          <p:cNvSpPr/>
          <p:nvPr/>
        </p:nvSpPr>
        <p:spPr>
          <a:xfrm>
            <a:off x="3227294" y="2783541"/>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grpSp>
        <p:nvGrpSpPr>
          <p:cNvPr id="3" name="Group 2">
            <a:extLst>
              <a:ext uri="{FF2B5EF4-FFF2-40B4-BE49-F238E27FC236}">
                <a16:creationId xmlns:a16="http://schemas.microsoft.com/office/drawing/2014/main" xmlns="" id="{054EE46F-1FAE-4F08-B823-291593B166B2}"/>
              </a:ext>
            </a:extLst>
          </p:cNvPr>
          <p:cNvGrpSpPr/>
          <p:nvPr/>
        </p:nvGrpSpPr>
        <p:grpSpPr>
          <a:xfrm>
            <a:off x="3872753" y="2783541"/>
            <a:ext cx="1936377" cy="645461"/>
            <a:chOff x="3872753" y="2783541"/>
            <a:chExt cx="1936377" cy="645461"/>
          </a:xfrm>
        </p:grpSpPr>
        <p:sp>
          <p:nvSpPr>
            <p:cNvPr id="5" name="Rectangle 4">
              <a:extLst>
                <a:ext uri="{FF2B5EF4-FFF2-40B4-BE49-F238E27FC236}">
                  <a16:creationId xmlns:a16="http://schemas.microsoft.com/office/drawing/2014/main" xmlns="" id="{9412AB31-30D1-459D-B80E-A767E94BB30D}"/>
                </a:ext>
              </a:extLst>
            </p:cNvPr>
            <p:cNvSpPr/>
            <p:nvPr/>
          </p:nvSpPr>
          <p:spPr>
            <a:xfrm>
              <a:off x="3872753" y="2783541"/>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sp>
          <p:nvSpPr>
            <p:cNvPr id="7" name="Rectangle 6">
              <a:extLst>
                <a:ext uri="{FF2B5EF4-FFF2-40B4-BE49-F238E27FC236}">
                  <a16:creationId xmlns:a16="http://schemas.microsoft.com/office/drawing/2014/main" xmlns="" id="{2C372725-18A1-4295-8127-4232C9FEF30E}"/>
                </a:ext>
              </a:extLst>
            </p:cNvPr>
            <p:cNvSpPr/>
            <p:nvPr/>
          </p:nvSpPr>
          <p:spPr>
            <a:xfrm>
              <a:off x="4518212" y="2783543"/>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5</a:t>
              </a:r>
            </a:p>
          </p:txBody>
        </p:sp>
        <p:sp>
          <p:nvSpPr>
            <p:cNvPr id="8" name="Rectangle 7">
              <a:extLst>
                <a:ext uri="{FF2B5EF4-FFF2-40B4-BE49-F238E27FC236}">
                  <a16:creationId xmlns:a16="http://schemas.microsoft.com/office/drawing/2014/main" xmlns="" id="{8F127D73-D737-4DEC-AADD-7B11A0D76BDF}"/>
                </a:ext>
              </a:extLst>
            </p:cNvPr>
            <p:cNvSpPr/>
            <p:nvPr/>
          </p:nvSpPr>
          <p:spPr>
            <a:xfrm>
              <a:off x="5163671" y="2783543"/>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grpSp>
      <p:sp>
        <p:nvSpPr>
          <p:cNvPr id="9" name="Rectangle 8">
            <a:extLst>
              <a:ext uri="{FF2B5EF4-FFF2-40B4-BE49-F238E27FC236}">
                <a16:creationId xmlns:a16="http://schemas.microsoft.com/office/drawing/2014/main" xmlns="" id="{AF2AC39B-F9D3-4CC5-B541-AF3E69E930FE}"/>
              </a:ext>
            </a:extLst>
          </p:cNvPr>
          <p:cNvSpPr/>
          <p:nvPr/>
        </p:nvSpPr>
        <p:spPr>
          <a:xfrm>
            <a:off x="5809130" y="2783542"/>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7</a:t>
            </a:r>
          </a:p>
        </p:txBody>
      </p:sp>
      <p:sp>
        <p:nvSpPr>
          <p:cNvPr id="10" name="Rectangle 9">
            <a:extLst>
              <a:ext uri="{FF2B5EF4-FFF2-40B4-BE49-F238E27FC236}">
                <a16:creationId xmlns:a16="http://schemas.microsoft.com/office/drawing/2014/main" xmlns="" id="{1198510D-8F90-4460-8A0F-A67FA8552AD8}"/>
              </a:ext>
            </a:extLst>
          </p:cNvPr>
          <p:cNvSpPr/>
          <p:nvPr/>
        </p:nvSpPr>
        <p:spPr>
          <a:xfrm>
            <a:off x="6454589" y="2783541"/>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8</a:t>
            </a:r>
          </a:p>
        </p:txBody>
      </p:sp>
      <p:sp>
        <p:nvSpPr>
          <p:cNvPr id="11" name="Rectangle 10">
            <a:extLst>
              <a:ext uri="{FF2B5EF4-FFF2-40B4-BE49-F238E27FC236}">
                <a16:creationId xmlns:a16="http://schemas.microsoft.com/office/drawing/2014/main" xmlns="" id="{D7F8E8BF-0051-4AE8-BE69-0C93B2EBD6A5}"/>
              </a:ext>
            </a:extLst>
          </p:cNvPr>
          <p:cNvSpPr/>
          <p:nvPr/>
        </p:nvSpPr>
        <p:spPr>
          <a:xfrm>
            <a:off x="7100048" y="2783541"/>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9</a:t>
            </a:r>
          </a:p>
        </p:txBody>
      </p:sp>
      <p:sp>
        <p:nvSpPr>
          <p:cNvPr id="12" name="Rectangle 11">
            <a:extLst>
              <a:ext uri="{FF2B5EF4-FFF2-40B4-BE49-F238E27FC236}">
                <a16:creationId xmlns:a16="http://schemas.microsoft.com/office/drawing/2014/main" xmlns="" id="{2A3165B6-E3F2-43A5-A50E-319B99BEC78E}"/>
              </a:ext>
            </a:extLst>
          </p:cNvPr>
          <p:cNvSpPr/>
          <p:nvPr/>
        </p:nvSpPr>
        <p:spPr>
          <a:xfrm>
            <a:off x="7745507" y="2783541"/>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0</a:t>
            </a:r>
          </a:p>
        </p:txBody>
      </p:sp>
      <p:sp>
        <p:nvSpPr>
          <p:cNvPr id="13" name="TextBox 12">
            <a:extLst>
              <a:ext uri="{FF2B5EF4-FFF2-40B4-BE49-F238E27FC236}">
                <a16:creationId xmlns:a16="http://schemas.microsoft.com/office/drawing/2014/main" xmlns="" id="{9DA43B29-81C3-42F4-8284-C1D601532CC3}"/>
              </a:ext>
            </a:extLst>
          </p:cNvPr>
          <p:cNvSpPr txBox="1"/>
          <p:nvPr/>
        </p:nvSpPr>
        <p:spPr>
          <a:xfrm>
            <a:off x="1261872" y="4087907"/>
            <a:ext cx="9439466" cy="923330"/>
          </a:xfrm>
          <a:prstGeom prst="rect">
            <a:avLst/>
          </a:prstGeom>
          <a:noFill/>
        </p:spPr>
        <p:txBody>
          <a:bodyPr wrap="square" rtlCol="0">
            <a:spAutoFit/>
          </a:bodyPr>
          <a:lstStyle/>
          <a:p>
            <a:r>
              <a:rPr lang="en-GB" dirty="0"/>
              <a:t>Repeat Step 2 until all the unsorted items are inserted into sorted part. </a:t>
            </a:r>
          </a:p>
          <a:p>
            <a:endParaRPr lang="en-GB" dirty="0"/>
          </a:p>
          <a:p>
            <a:endParaRPr lang="en-GB" dirty="0"/>
          </a:p>
        </p:txBody>
      </p:sp>
    </p:spTree>
    <p:extLst>
      <p:ext uri="{BB962C8B-B14F-4D97-AF65-F5344CB8AC3E}">
        <p14:creationId xmlns:p14="http://schemas.microsoft.com/office/powerpoint/2010/main" val="127313561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par>
                          <p:cTn id="8" fill="hold">
                            <p:stCondLst>
                              <p:cond delay="500"/>
                            </p:stCondLst>
                            <p:childTnLst>
                              <p:par>
                                <p:cTn id="9" presetID="1" presetClass="emph" presetSubtype="2" fill="hold" nodeType="afterEffect">
                                  <p:stCondLst>
                                    <p:cond delay="0"/>
                                  </p:stCondLst>
                                  <p:childTnLst>
                                    <p:animClr clrSpc="rgb" dir="cw">
                                      <p:cBhvr>
                                        <p:cTn id="10" dur="2000" fill="hold"/>
                                        <p:tgtEl>
                                          <p:spTgt spid="10"/>
                                        </p:tgtEl>
                                        <p:attrNameLst>
                                          <p:attrName>fillcolor</p:attrName>
                                        </p:attrNameLst>
                                      </p:cBhvr>
                                      <p:to>
                                        <a:srgbClr val="BDCBD4"/>
                                      </p:to>
                                    </p:animClr>
                                    <p:set>
                                      <p:cBhvr>
                                        <p:cTn id="11" dur="2000" fill="hold"/>
                                        <p:tgtEl>
                                          <p:spTgt spid="10"/>
                                        </p:tgtEl>
                                        <p:attrNameLst>
                                          <p:attrName>fill.type</p:attrName>
                                        </p:attrNameLst>
                                      </p:cBhvr>
                                      <p:to>
                                        <p:strVal val="solid"/>
                                      </p:to>
                                    </p:set>
                                    <p:set>
                                      <p:cBhvr>
                                        <p:cTn id="12" dur="2000" fill="hold"/>
                                        <p:tgtEl>
                                          <p:spTgt spid="10"/>
                                        </p:tgtEl>
                                        <p:attrNameLst>
                                          <p:attrName>fill.on</p:attrName>
                                        </p:attrNameLst>
                                      </p:cBhvr>
                                      <p:to>
                                        <p:strVal val="true"/>
                                      </p:to>
                                    </p:set>
                                  </p:childTnLst>
                                </p:cTn>
                              </p:par>
                            </p:childTnLst>
                          </p:cTn>
                        </p:par>
                        <p:par>
                          <p:cTn id="13" fill="hold">
                            <p:stCondLst>
                              <p:cond delay="2500"/>
                            </p:stCondLst>
                            <p:childTnLst>
                              <p:par>
                                <p:cTn id="14" presetID="26" presetClass="emph" presetSubtype="0" fill="hold" grpId="0" nodeType="afterEffect">
                                  <p:stCondLst>
                                    <p:cond delay="0"/>
                                  </p:stCondLst>
                                  <p:childTnLst>
                                    <p:animEffect transition="out" filter="fade">
                                      <p:cBhvr>
                                        <p:cTn id="15" dur="500" tmFilter="0, 0; .2, .5; .8, .5; 1, 0"/>
                                        <p:tgtEl>
                                          <p:spTgt spid="11"/>
                                        </p:tgtEl>
                                      </p:cBhvr>
                                    </p:animEffect>
                                    <p:animScale>
                                      <p:cBhvr>
                                        <p:cTn id="16" dur="250" autoRev="1" fill="hold"/>
                                        <p:tgtEl>
                                          <p:spTgt spid="11"/>
                                        </p:tgtEl>
                                      </p:cBhvr>
                                      <p:by x="105000" y="105000"/>
                                    </p:animScale>
                                  </p:childTnLst>
                                </p:cTn>
                              </p:par>
                            </p:childTnLst>
                          </p:cTn>
                        </p:par>
                        <p:par>
                          <p:cTn id="17" fill="hold">
                            <p:stCondLst>
                              <p:cond delay="3000"/>
                            </p:stCondLst>
                            <p:childTnLst>
                              <p:par>
                                <p:cTn id="18" presetID="1" presetClass="emph" presetSubtype="2" fill="hold" nodeType="afterEffect">
                                  <p:stCondLst>
                                    <p:cond delay="0"/>
                                  </p:stCondLst>
                                  <p:childTnLst>
                                    <p:animClr clrSpc="rgb" dir="cw">
                                      <p:cBhvr>
                                        <p:cTn id="19" dur="2000" fill="hold"/>
                                        <p:tgtEl>
                                          <p:spTgt spid="11"/>
                                        </p:tgtEl>
                                        <p:attrNameLst>
                                          <p:attrName>fillcolor</p:attrName>
                                        </p:attrNameLst>
                                      </p:cBhvr>
                                      <p:to>
                                        <a:srgbClr val="BDCBD4"/>
                                      </p:to>
                                    </p:animClr>
                                    <p:set>
                                      <p:cBhvr>
                                        <p:cTn id="20" dur="2000" fill="hold"/>
                                        <p:tgtEl>
                                          <p:spTgt spid="11"/>
                                        </p:tgtEl>
                                        <p:attrNameLst>
                                          <p:attrName>fill.type</p:attrName>
                                        </p:attrNameLst>
                                      </p:cBhvr>
                                      <p:to>
                                        <p:strVal val="solid"/>
                                      </p:to>
                                    </p:set>
                                    <p:set>
                                      <p:cBhvr>
                                        <p:cTn id="21" dur="2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B4C1A6-5C8C-44C0-8CD2-4731B1ABF3D7}"/>
              </a:ext>
            </a:extLst>
          </p:cNvPr>
          <p:cNvSpPr>
            <a:spLocks noGrp="1"/>
          </p:cNvSpPr>
          <p:nvPr>
            <p:ph type="title"/>
          </p:nvPr>
        </p:nvSpPr>
        <p:spPr/>
        <p:txBody>
          <a:bodyPr/>
          <a:lstStyle/>
          <a:p>
            <a:r>
              <a:rPr lang="en-GB" dirty="0"/>
              <a:t>Insertion Sort</a:t>
            </a:r>
          </a:p>
        </p:txBody>
      </p:sp>
      <p:grpSp>
        <p:nvGrpSpPr>
          <p:cNvPr id="14" name="Group 13">
            <a:extLst>
              <a:ext uri="{FF2B5EF4-FFF2-40B4-BE49-F238E27FC236}">
                <a16:creationId xmlns:a16="http://schemas.microsoft.com/office/drawing/2014/main" xmlns="" id="{845A5F8B-B2D9-450B-8365-05E1CB36E9A0}"/>
              </a:ext>
            </a:extLst>
          </p:cNvPr>
          <p:cNvGrpSpPr/>
          <p:nvPr/>
        </p:nvGrpSpPr>
        <p:grpSpPr>
          <a:xfrm>
            <a:off x="2581835" y="2783541"/>
            <a:ext cx="5163672" cy="645461"/>
            <a:chOff x="2581835" y="2783541"/>
            <a:chExt cx="5163672" cy="645461"/>
          </a:xfrm>
        </p:grpSpPr>
        <p:sp>
          <p:nvSpPr>
            <p:cNvPr id="4" name="Rectangle 3">
              <a:extLst>
                <a:ext uri="{FF2B5EF4-FFF2-40B4-BE49-F238E27FC236}">
                  <a16:creationId xmlns:a16="http://schemas.microsoft.com/office/drawing/2014/main" xmlns="" id="{D5FCB10A-4A5C-4867-9713-52A3EC223106}"/>
                </a:ext>
              </a:extLst>
            </p:cNvPr>
            <p:cNvSpPr/>
            <p:nvPr/>
          </p:nvSpPr>
          <p:spPr>
            <a:xfrm>
              <a:off x="2581835" y="2783543"/>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6" name="Rectangle 5">
              <a:extLst>
                <a:ext uri="{FF2B5EF4-FFF2-40B4-BE49-F238E27FC236}">
                  <a16:creationId xmlns:a16="http://schemas.microsoft.com/office/drawing/2014/main" xmlns="" id="{560F78D6-D96D-4612-9B87-50B39306084B}"/>
                </a:ext>
              </a:extLst>
            </p:cNvPr>
            <p:cNvSpPr/>
            <p:nvPr/>
          </p:nvSpPr>
          <p:spPr>
            <a:xfrm>
              <a:off x="3227294" y="2783541"/>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grpSp>
          <p:nvGrpSpPr>
            <p:cNvPr id="3" name="Group 2">
              <a:extLst>
                <a:ext uri="{FF2B5EF4-FFF2-40B4-BE49-F238E27FC236}">
                  <a16:creationId xmlns:a16="http://schemas.microsoft.com/office/drawing/2014/main" xmlns="" id="{054EE46F-1FAE-4F08-B823-291593B166B2}"/>
                </a:ext>
              </a:extLst>
            </p:cNvPr>
            <p:cNvGrpSpPr/>
            <p:nvPr/>
          </p:nvGrpSpPr>
          <p:grpSpPr>
            <a:xfrm>
              <a:off x="3872753" y="2783541"/>
              <a:ext cx="1936377" cy="645461"/>
              <a:chOff x="3872753" y="2783541"/>
              <a:chExt cx="1936377" cy="645461"/>
            </a:xfrm>
          </p:grpSpPr>
          <p:sp>
            <p:nvSpPr>
              <p:cNvPr id="5" name="Rectangle 4">
                <a:extLst>
                  <a:ext uri="{FF2B5EF4-FFF2-40B4-BE49-F238E27FC236}">
                    <a16:creationId xmlns:a16="http://schemas.microsoft.com/office/drawing/2014/main" xmlns="" id="{9412AB31-30D1-459D-B80E-A767E94BB30D}"/>
                  </a:ext>
                </a:extLst>
              </p:cNvPr>
              <p:cNvSpPr/>
              <p:nvPr/>
            </p:nvSpPr>
            <p:spPr>
              <a:xfrm>
                <a:off x="3872753" y="2783541"/>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sp>
            <p:nvSpPr>
              <p:cNvPr id="7" name="Rectangle 6">
                <a:extLst>
                  <a:ext uri="{FF2B5EF4-FFF2-40B4-BE49-F238E27FC236}">
                    <a16:creationId xmlns:a16="http://schemas.microsoft.com/office/drawing/2014/main" xmlns="" id="{2C372725-18A1-4295-8127-4232C9FEF30E}"/>
                  </a:ext>
                </a:extLst>
              </p:cNvPr>
              <p:cNvSpPr/>
              <p:nvPr/>
            </p:nvSpPr>
            <p:spPr>
              <a:xfrm>
                <a:off x="4518212" y="2783543"/>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5</a:t>
                </a:r>
              </a:p>
            </p:txBody>
          </p:sp>
          <p:sp>
            <p:nvSpPr>
              <p:cNvPr id="8" name="Rectangle 7">
                <a:extLst>
                  <a:ext uri="{FF2B5EF4-FFF2-40B4-BE49-F238E27FC236}">
                    <a16:creationId xmlns:a16="http://schemas.microsoft.com/office/drawing/2014/main" xmlns="" id="{8F127D73-D737-4DEC-AADD-7B11A0D76BDF}"/>
                  </a:ext>
                </a:extLst>
              </p:cNvPr>
              <p:cNvSpPr/>
              <p:nvPr/>
            </p:nvSpPr>
            <p:spPr>
              <a:xfrm>
                <a:off x="5163671" y="2783543"/>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grpSp>
        <p:sp>
          <p:nvSpPr>
            <p:cNvPr id="9" name="Rectangle 8">
              <a:extLst>
                <a:ext uri="{FF2B5EF4-FFF2-40B4-BE49-F238E27FC236}">
                  <a16:creationId xmlns:a16="http://schemas.microsoft.com/office/drawing/2014/main" xmlns="" id="{AF2AC39B-F9D3-4CC5-B541-AF3E69E930FE}"/>
                </a:ext>
              </a:extLst>
            </p:cNvPr>
            <p:cNvSpPr/>
            <p:nvPr/>
          </p:nvSpPr>
          <p:spPr>
            <a:xfrm>
              <a:off x="5809130" y="2783542"/>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7</a:t>
              </a:r>
            </a:p>
          </p:txBody>
        </p:sp>
        <p:sp>
          <p:nvSpPr>
            <p:cNvPr id="10" name="Rectangle 9">
              <a:extLst>
                <a:ext uri="{FF2B5EF4-FFF2-40B4-BE49-F238E27FC236}">
                  <a16:creationId xmlns:a16="http://schemas.microsoft.com/office/drawing/2014/main" xmlns="" id="{1198510D-8F90-4460-8A0F-A67FA8552AD8}"/>
                </a:ext>
              </a:extLst>
            </p:cNvPr>
            <p:cNvSpPr/>
            <p:nvPr/>
          </p:nvSpPr>
          <p:spPr>
            <a:xfrm>
              <a:off x="6454589" y="2783541"/>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8</a:t>
              </a:r>
            </a:p>
          </p:txBody>
        </p:sp>
        <p:sp>
          <p:nvSpPr>
            <p:cNvPr id="11" name="Rectangle 10">
              <a:extLst>
                <a:ext uri="{FF2B5EF4-FFF2-40B4-BE49-F238E27FC236}">
                  <a16:creationId xmlns:a16="http://schemas.microsoft.com/office/drawing/2014/main" xmlns="" id="{D7F8E8BF-0051-4AE8-BE69-0C93B2EBD6A5}"/>
                </a:ext>
              </a:extLst>
            </p:cNvPr>
            <p:cNvSpPr/>
            <p:nvPr/>
          </p:nvSpPr>
          <p:spPr>
            <a:xfrm>
              <a:off x="7100048" y="2783541"/>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9</a:t>
              </a:r>
            </a:p>
          </p:txBody>
        </p:sp>
      </p:grpSp>
      <p:sp>
        <p:nvSpPr>
          <p:cNvPr id="12" name="Rectangle 11">
            <a:extLst>
              <a:ext uri="{FF2B5EF4-FFF2-40B4-BE49-F238E27FC236}">
                <a16:creationId xmlns:a16="http://schemas.microsoft.com/office/drawing/2014/main" xmlns="" id="{2A3165B6-E3F2-43A5-A50E-319B99BEC78E}"/>
              </a:ext>
            </a:extLst>
          </p:cNvPr>
          <p:cNvSpPr/>
          <p:nvPr/>
        </p:nvSpPr>
        <p:spPr>
          <a:xfrm>
            <a:off x="7745507" y="2783541"/>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0</a:t>
            </a:r>
          </a:p>
        </p:txBody>
      </p:sp>
      <p:sp>
        <p:nvSpPr>
          <p:cNvPr id="13" name="TextBox 12">
            <a:extLst>
              <a:ext uri="{FF2B5EF4-FFF2-40B4-BE49-F238E27FC236}">
                <a16:creationId xmlns:a16="http://schemas.microsoft.com/office/drawing/2014/main" xmlns="" id="{9DA43B29-81C3-42F4-8284-C1D601532CC3}"/>
              </a:ext>
            </a:extLst>
          </p:cNvPr>
          <p:cNvSpPr txBox="1"/>
          <p:nvPr/>
        </p:nvSpPr>
        <p:spPr>
          <a:xfrm>
            <a:off x="1261872" y="4087907"/>
            <a:ext cx="9439466" cy="923330"/>
          </a:xfrm>
          <a:prstGeom prst="rect">
            <a:avLst/>
          </a:prstGeom>
          <a:noFill/>
        </p:spPr>
        <p:txBody>
          <a:bodyPr wrap="square" rtlCol="0">
            <a:spAutoFit/>
          </a:bodyPr>
          <a:lstStyle/>
          <a:p>
            <a:r>
              <a:rPr lang="en-GB" dirty="0"/>
              <a:t>Repeat Step 2 until all the unsorted items are inserted into sorted part. </a:t>
            </a:r>
          </a:p>
          <a:p>
            <a:endParaRPr lang="en-GB" dirty="0"/>
          </a:p>
          <a:p>
            <a:endParaRPr lang="en-GB" dirty="0"/>
          </a:p>
        </p:txBody>
      </p:sp>
    </p:spTree>
    <p:extLst>
      <p:ext uri="{BB962C8B-B14F-4D97-AF65-F5344CB8AC3E}">
        <p14:creationId xmlns:p14="http://schemas.microsoft.com/office/powerpoint/2010/main" val="165893714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par>
                          <p:cTn id="8" fill="hold">
                            <p:stCondLst>
                              <p:cond delay="500"/>
                            </p:stCondLst>
                            <p:childTnLst>
                              <p:par>
                                <p:cTn id="9" presetID="35" presetClass="path" presetSubtype="0" accel="50000" decel="50000" fill="hold" grpId="1" nodeType="afterEffect">
                                  <p:stCondLst>
                                    <p:cond delay="0"/>
                                  </p:stCondLst>
                                  <p:childTnLst>
                                    <p:animMotion origin="layout" path="M 1.25E-6 2.22222E-6 L -0.42266 2.22222E-6 " pathEditMode="relative" rAng="0" ptsTypes="AA">
                                      <p:cBhvr>
                                        <p:cTn id="10" dur="2000" fill="hold"/>
                                        <p:tgtEl>
                                          <p:spTgt spid="12"/>
                                        </p:tgtEl>
                                        <p:attrNameLst>
                                          <p:attrName>ppt_x</p:attrName>
                                          <p:attrName>ppt_y</p:attrName>
                                        </p:attrNameLst>
                                      </p:cBhvr>
                                      <p:rCtr x="-21133" y="0"/>
                                    </p:animMotion>
                                  </p:childTnLst>
                                </p:cTn>
                              </p:par>
                              <p:par>
                                <p:cTn id="11" presetID="63" presetClass="path" presetSubtype="0" accel="50000" decel="50000" fill="hold" nodeType="withEffect">
                                  <p:stCondLst>
                                    <p:cond delay="0"/>
                                  </p:stCondLst>
                                  <p:childTnLst>
                                    <p:animMotion origin="layout" path="M 2.5E-6 2.22222E-6 L 0.05299 2.22222E-6 " pathEditMode="relative" rAng="0" ptsTypes="AA">
                                      <p:cBhvr>
                                        <p:cTn id="12" dur="2000" fill="hold"/>
                                        <p:tgtEl>
                                          <p:spTgt spid="14"/>
                                        </p:tgtEl>
                                        <p:attrNameLst>
                                          <p:attrName>ppt_x</p:attrName>
                                          <p:attrName>ppt_y</p:attrName>
                                        </p:attrNameLst>
                                      </p:cBhvr>
                                      <p:rCtr x="2643" y="0"/>
                                    </p:animMotion>
                                  </p:childTnLst>
                                </p:cTn>
                              </p:par>
                            </p:childTnLst>
                          </p:cTn>
                        </p:par>
                        <p:par>
                          <p:cTn id="13" fill="hold">
                            <p:stCondLst>
                              <p:cond delay="2500"/>
                            </p:stCondLst>
                            <p:childTnLst>
                              <p:par>
                                <p:cTn id="14" presetID="1" presetClass="emph" presetSubtype="2" fill="hold" nodeType="afterEffect">
                                  <p:stCondLst>
                                    <p:cond delay="0"/>
                                  </p:stCondLst>
                                  <p:childTnLst>
                                    <p:animClr clrSpc="rgb" dir="cw">
                                      <p:cBhvr>
                                        <p:cTn id="15" dur="2000" fill="hold"/>
                                        <p:tgtEl>
                                          <p:spTgt spid="12"/>
                                        </p:tgtEl>
                                        <p:attrNameLst>
                                          <p:attrName>fillcolor</p:attrName>
                                        </p:attrNameLst>
                                      </p:cBhvr>
                                      <p:to>
                                        <a:srgbClr val="BDCBD4"/>
                                      </p:to>
                                    </p:animClr>
                                    <p:set>
                                      <p:cBhvr>
                                        <p:cTn id="16" dur="2000" fill="hold"/>
                                        <p:tgtEl>
                                          <p:spTgt spid="12"/>
                                        </p:tgtEl>
                                        <p:attrNameLst>
                                          <p:attrName>fill.type</p:attrName>
                                        </p:attrNameLst>
                                      </p:cBhvr>
                                      <p:to>
                                        <p:strVal val="solid"/>
                                      </p:to>
                                    </p:set>
                                    <p:set>
                                      <p:cBhvr>
                                        <p:cTn id="17" dur="2000" fill="hold"/>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B4C1A6-5C8C-44C0-8CD2-4731B1ABF3D7}"/>
              </a:ext>
            </a:extLst>
          </p:cNvPr>
          <p:cNvSpPr>
            <a:spLocks noGrp="1"/>
          </p:cNvSpPr>
          <p:nvPr>
            <p:ph type="title"/>
          </p:nvPr>
        </p:nvSpPr>
        <p:spPr/>
        <p:txBody>
          <a:bodyPr/>
          <a:lstStyle/>
          <a:p>
            <a:r>
              <a:rPr lang="en-GB" dirty="0"/>
              <a:t>Insertion Sort</a:t>
            </a:r>
          </a:p>
        </p:txBody>
      </p:sp>
      <p:grpSp>
        <p:nvGrpSpPr>
          <p:cNvPr id="15" name="Group 14">
            <a:extLst>
              <a:ext uri="{FF2B5EF4-FFF2-40B4-BE49-F238E27FC236}">
                <a16:creationId xmlns:a16="http://schemas.microsoft.com/office/drawing/2014/main" xmlns="" id="{F5D35689-B854-4EEC-83AF-853C039D6575}"/>
              </a:ext>
            </a:extLst>
          </p:cNvPr>
          <p:cNvGrpSpPr/>
          <p:nvPr/>
        </p:nvGrpSpPr>
        <p:grpSpPr>
          <a:xfrm>
            <a:off x="2581835" y="2783541"/>
            <a:ext cx="5809131" cy="645461"/>
            <a:chOff x="2581835" y="2783541"/>
            <a:chExt cx="5809131" cy="645461"/>
          </a:xfrm>
          <a:effectLst>
            <a:glow rad="139700">
              <a:schemeClr val="accent3">
                <a:satMod val="175000"/>
                <a:alpha val="40000"/>
              </a:schemeClr>
            </a:glow>
          </a:effectLst>
        </p:grpSpPr>
        <p:grpSp>
          <p:nvGrpSpPr>
            <p:cNvPr id="14" name="Group 13">
              <a:extLst>
                <a:ext uri="{FF2B5EF4-FFF2-40B4-BE49-F238E27FC236}">
                  <a16:creationId xmlns:a16="http://schemas.microsoft.com/office/drawing/2014/main" xmlns="" id="{845A5F8B-B2D9-450B-8365-05E1CB36E9A0}"/>
                </a:ext>
              </a:extLst>
            </p:cNvPr>
            <p:cNvGrpSpPr/>
            <p:nvPr/>
          </p:nvGrpSpPr>
          <p:grpSpPr>
            <a:xfrm>
              <a:off x="3227294" y="2783541"/>
              <a:ext cx="5163672" cy="645461"/>
              <a:chOff x="2581835" y="2783541"/>
              <a:chExt cx="5163672" cy="645461"/>
            </a:xfrm>
          </p:grpSpPr>
          <p:sp>
            <p:nvSpPr>
              <p:cNvPr id="4" name="Rectangle 3">
                <a:extLst>
                  <a:ext uri="{FF2B5EF4-FFF2-40B4-BE49-F238E27FC236}">
                    <a16:creationId xmlns:a16="http://schemas.microsoft.com/office/drawing/2014/main" xmlns="" id="{D5FCB10A-4A5C-4867-9713-52A3EC223106}"/>
                  </a:ext>
                </a:extLst>
              </p:cNvPr>
              <p:cNvSpPr/>
              <p:nvPr/>
            </p:nvSpPr>
            <p:spPr>
              <a:xfrm>
                <a:off x="2581835" y="2783543"/>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6" name="Rectangle 5">
                <a:extLst>
                  <a:ext uri="{FF2B5EF4-FFF2-40B4-BE49-F238E27FC236}">
                    <a16:creationId xmlns:a16="http://schemas.microsoft.com/office/drawing/2014/main" xmlns="" id="{560F78D6-D96D-4612-9B87-50B39306084B}"/>
                  </a:ext>
                </a:extLst>
              </p:cNvPr>
              <p:cNvSpPr/>
              <p:nvPr/>
            </p:nvSpPr>
            <p:spPr>
              <a:xfrm>
                <a:off x="3227294" y="2783541"/>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grpSp>
            <p:nvGrpSpPr>
              <p:cNvPr id="3" name="Group 2">
                <a:extLst>
                  <a:ext uri="{FF2B5EF4-FFF2-40B4-BE49-F238E27FC236}">
                    <a16:creationId xmlns:a16="http://schemas.microsoft.com/office/drawing/2014/main" xmlns="" id="{054EE46F-1FAE-4F08-B823-291593B166B2}"/>
                  </a:ext>
                </a:extLst>
              </p:cNvPr>
              <p:cNvGrpSpPr/>
              <p:nvPr/>
            </p:nvGrpSpPr>
            <p:grpSpPr>
              <a:xfrm>
                <a:off x="3872753" y="2783541"/>
                <a:ext cx="1936377" cy="645461"/>
                <a:chOff x="3872753" y="2783541"/>
                <a:chExt cx="1936377" cy="645461"/>
              </a:xfrm>
            </p:grpSpPr>
            <p:sp>
              <p:nvSpPr>
                <p:cNvPr id="5" name="Rectangle 4">
                  <a:extLst>
                    <a:ext uri="{FF2B5EF4-FFF2-40B4-BE49-F238E27FC236}">
                      <a16:creationId xmlns:a16="http://schemas.microsoft.com/office/drawing/2014/main" xmlns="" id="{9412AB31-30D1-459D-B80E-A767E94BB30D}"/>
                    </a:ext>
                  </a:extLst>
                </p:cNvPr>
                <p:cNvSpPr/>
                <p:nvPr/>
              </p:nvSpPr>
              <p:spPr>
                <a:xfrm>
                  <a:off x="3872753" y="2783541"/>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sp>
              <p:nvSpPr>
                <p:cNvPr id="7" name="Rectangle 6">
                  <a:extLst>
                    <a:ext uri="{FF2B5EF4-FFF2-40B4-BE49-F238E27FC236}">
                      <a16:creationId xmlns:a16="http://schemas.microsoft.com/office/drawing/2014/main" xmlns="" id="{2C372725-18A1-4295-8127-4232C9FEF30E}"/>
                    </a:ext>
                  </a:extLst>
                </p:cNvPr>
                <p:cNvSpPr/>
                <p:nvPr/>
              </p:nvSpPr>
              <p:spPr>
                <a:xfrm>
                  <a:off x="4518212" y="2783543"/>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5</a:t>
                  </a:r>
                </a:p>
              </p:txBody>
            </p:sp>
            <p:sp>
              <p:nvSpPr>
                <p:cNvPr id="8" name="Rectangle 7">
                  <a:extLst>
                    <a:ext uri="{FF2B5EF4-FFF2-40B4-BE49-F238E27FC236}">
                      <a16:creationId xmlns:a16="http://schemas.microsoft.com/office/drawing/2014/main" xmlns="" id="{8F127D73-D737-4DEC-AADD-7B11A0D76BDF}"/>
                    </a:ext>
                  </a:extLst>
                </p:cNvPr>
                <p:cNvSpPr/>
                <p:nvPr/>
              </p:nvSpPr>
              <p:spPr>
                <a:xfrm>
                  <a:off x="5163671" y="2783543"/>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grpSp>
          <p:sp>
            <p:nvSpPr>
              <p:cNvPr id="9" name="Rectangle 8">
                <a:extLst>
                  <a:ext uri="{FF2B5EF4-FFF2-40B4-BE49-F238E27FC236}">
                    <a16:creationId xmlns:a16="http://schemas.microsoft.com/office/drawing/2014/main" xmlns="" id="{AF2AC39B-F9D3-4CC5-B541-AF3E69E930FE}"/>
                  </a:ext>
                </a:extLst>
              </p:cNvPr>
              <p:cNvSpPr/>
              <p:nvPr/>
            </p:nvSpPr>
            <p:spPr>
              <a:xfrm>
                <a:off x="5809130" y="2783542"/>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7</a:t>
                </a:r>
              </a:p>
            </p:txBody>
          </p:sp>
          <p:sp>
            <p:nvSpPr>
              <p:cNvPr id="10" name="Rectangle 9">
                <a:extLst>
                  <a:ext uri="{FF2B5EF4-FFF2-40B4-BE49-F238E27FC236}">
                    <a16:creationId xmlns:a16="http://schemas.microsoft.com/office/drawing/2014/main" xmlns="" id="{1198510D-8F90-4460-8A0F-A67FA8552AD8}"/>
                  </a:ext>
                </a:extLst>
              </p:cNvPr>
              <p:cNvSpPr/>
              <p:nvPr/>
            </p:nvSpPr>
            <p:spPr>
              <a:xfrm>
                <a:off x="6454589" y="2783541"/>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8</a:t>
                </a:r>
              </a:p>
            </p:txBody>
          </p:sp>
          <p:sp>
            <p:nvSpPr>
              <p:cNvPr id="11" name="Rectangle 10">
                <a:extLst>
                  <a:ext uri="{FF2B5EF4-FFF2-40B4-BE49-F238E27FC236}">
                    <a16:creationId xmlns:a16="http://schemas.microsoft.com/office/drawing/2014/main" xmlns="" id="{D7F8E8BF-0051-4AE8-BE69-0C93B2EBD6A5}"/>
                  </a:ext>
                </a:extLst>
              </p:cNvPr>
              <p:cNvSpPr/>
              <p:nvPr/>
            </p:nvSpPr>
            <p:spPr>
              <a:xfrm>
                <a:off x="7100048" y="2783541"/>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9</a:t>
                </a:r>
              </a:p>
            </p:txBody>
          </p:sp>
        </p:grpSp>
        <p:sp>
          <p:nvSpPr>
            <p:cNvPr id="12" name="Rectangle 11">
              <a:extLst>
                <a:ext uri="{FF2B5EF4-FFF2-40B4-BE49-F238E27FC236}">
                  <a16:creationId xmlns:a16="http://schemas.microsoft.com/office/drawing/2014/main" xmlns="" id="{2A3165B6-E3F2-43A5-A50E-319B99BEC78E}"/>
                </a:ext>
              </a:extLst>
            </p:cNvPr>
            <p:cNvSpPr/>
            <p:nvPr/>
          </p:nvSpPr>
          <p:spPr>
            <a:xfrm>
              <a:off x="2581835" y="2783541"/>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0</a:t>
              </a:r>
            </a:p>
          </p:txBody>
        </p:sp>
      </p:grpSp>
      <p:sp>
        <p:nvSpPr>
          <p:cNvPr id="13" name="TextBox 12">
            <a:extLst>
              <a:ext uri="{FF2B5EF4-FFF2-40B4-BE49-F238E27FC236}">
                <a16:creationId xmlns:a16="http://schemas.microsoft.com/office/drawing/2014/main" xmlns="" id="{9DA43B29-81C3-42F4-8284-C1D601532CC3}"/>
              </a:ext>
            </a:extLst>
          </p:cNvPr>
          <p:cNvSpPr txBox="1"/>
          <p:nvPr/>
        </p:nvSpPr>
        <p:spPr>
          <a:xfrm>
            <a:off x="1261872" y="4087907"/>
            <a:ext cx="9439466" cy="923330"/>
          </a:xfrm>
          <a:prstGeom prst="rect">
            <a:avLst/>
          </a:prstGeom>
          <a:noFill/>
        </p:spPr>
        <p:txBody>
          <a:bodyPr wrap="square" rtlCol="0">
            <a:spAutoFit/>
          </a:bodyPr>
          <a:lstStyle/>
          <a:p>
            <a:r>
              <a:rPr lang="en-GB" dirty="0"/>
              <a:t>Repeat Step 2 until all the unsorted items are inserted into sorted part. </a:t>
            </a:r>
          </a:p>
          <a:p>
            <a:endParaRPr lang="en-GB" dirty="0"/>
          </a:p>
          <a:p>
            <a:endParaRPr lang="en-GB" dirty="0"/>
          </a:p>
        </p:txBody>
      </p:sp>
    </p:spTree>
    <p:extLst>
      <p:ext uri="{BB962C8B-B14F-4D97-AF65-F5344CB8AC3E}">
        <p14:creationId xmlns:p14="http://schemas.microsoft.com/office/powerpoint/2010/main" val="2142258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B4C1A6-5C8C-44C0-8CD2-4731B1ABF3D7}"/>
              </a:ext>
            </a:extLst>
          </p:cNvPr>
          <p:cNvSpPr>
            <a:spLocks noGrp="1"/>
          </p:cNvSpPr>
          <p:nvPr>
            <p:ph type="title"/>
          </p:nvPr>
        </p:nvSpPr>
        <p:spPr>
          <a:xfrm>
            <a:off x="1261872" y="895350"/>
            <a:ext cx="9692640" cy="795972"/>
          </a:xfrm>
        </p:spPr>
        <p:txBody>
          <a:bodyPr/>
          <a:lstStyle/>
          <a:p>
            <a:r>
              <a:rPr lang="en-GB" dirty="0"/>
              <a:t>So where is the “suitable place” ?</a:t>
            </a:r>
          </a:p>
        </p:txBody>
      </p:sp>
      <p:sp>
        <p:nvSpPr>
          <p:cNvPr id="13" name="TextBox 12">
            <a:extLst>
              <a:ext uri="{FF2B5EF4-FFF2-40B4-BE49-F238E27FC236}">
                <a16:creationId xmlns:a16="http://schemas.microsoft.com/office/drawing/2014/main" xmlns="" id="{9DA43B29-81C3-42F4-8284-C1D601532CC3}"/>
              </a:ext>
            </a:extLst>
          </p:cNvPr>
          <p:cNvSpPr txBox="1"/>
          <p:nvPr/>
        </p:nvSpPr>
        <p:spPr>
          <a:xfrm>
            <a:off x="1089397" y="3676027"/>
            <a:ext cx="9439466" cy="2400657"/>
          </a:xfrm>
          <a:prstGeom prst="rect">
            <a:avLst/>
          </a:prstGeom>
          <a:noFill/>
        </p:spPr>
        <p:txBody>
          <a:bodyPr wrap="square" rtlCol="0">
            <a:spAutoFit/>
          </a:bodyPr>
          <a:lstStyle/>
          <a:p>
            <a:endParaRPr lang="en-GB" dirty="0"/>
          </a:p>
          <a:p>
            <a:pPr marL="640080" lvl="2">
              <a:buClr>
                <a:schemeClr val="tx2"/>
              </a:buClr>
            </a:pPr>
            <a:r>
              <a:rPr lang="en-GB" sz="1600" dirty="0">
                <a:cs typeface="Courier New" panose="02070309020205020404" pitchFamily="49" charset="0"/>
              </a:rPr>
              <a:t>While the item on the left is greater than the current item, swap them around and repeat, tracing the "current" item down the sorted part of the array until it settles into sorted order.  Or terminate if the end of the array is reached (the current item is in index position zero)</a:t>
            </a:r>
          </a:p>
          <a:p>
            <a:pPr marL="640080" lvl="2">
              <a:buClr>
                <a:schemeClr val="tx2"/>
              </a:buClr>
            </a:pPr>
            <a:endParaRPr lang="en-GB" sz="1600" dirty="0">
              <a:cs typeface="Courier New" panose="02070309020205020404" pitchFamily="49" charset="0"/>
            </a:endParaRPr>
          </a:p>
          <a:p>
            <a:pPr marL="640080" lvl="2">
              <a:buClr>
                <a:schemeClr val="tx2"/>
              </a:buClr>
            </a:pPr>
            <a:r>
              <a:rPr lang="en-GB" sz="1600" dirty="0">
                <a:cs typeface="Courier New" panose="02070309020205020404" pitchFamily="49" charset="0"/>
              </a:rPr>
              <a:t>Increase the length of the sorted part (thus also decreasing the size of the unsorted part)</a:t>
            </a:r>
          </a:p>
          <a:p>
            <a:endParaRPr lang="en-GB" dirty="0"/>
          </a:p>
          <a:p>
            <a:endParaRPr lang="en-GB" dirty="0"/>
          </a:p>
        </p:txBody>
      </p:sp>
      <p:sp>
        <p:nvSpPr>
          <p:cNvPr id="42" name="Rectangle 41">
            <a:extLst>
              <a:ext uri="{FF2B5EF4-FFF2-40B4-BE49-F238E27FC236}">
                <a16:creationId xmlns:a16="http://schemas.microsoft.com/office/drawing/2014/main" xmlns="" id="{E232EF95-17FD-4254-A72F-95C34273F7EC}"/>
              </a:ext>
            </a:extLst>
          </p:cNvPr>
          <p:cNvSpPr/>
          <p:nvPr/>
        </p:nvSpPr>
        <p:spPr>
          <a:xfrm>
            <a:off x="2581835" y="2783543"/>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43" name="Rectangle 42">
            <a:extLst>
              <a:ext uri="{FF2B5EF4-FFF2-40B4-BE49-F238E27FC236}">
                <a16:creationId xmlns:a16="http://schemas.microsoft.com/office/drawing/2014/main" xmlns="" id="{596436BF-2276-4BBC-955F-BAE5654CD90F}"/>
              </a:ext>
            </a:extLst>
          </p:cNvPr>
          <p:cNvSpPr/>
          <p:nvPr/>
        </p:nvSpPr>
        <p:spPr>
          <a:xfrm>
            <a:off x="3227294" y="2783543"/>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7</a:t>
            </a:r>
          </a:p>
        </p:txBody>
      </p:sp>
      <p:sp>
        <p:nvSpPr>
          <p:cNvPr id="44" name="Rectangle 43">
            <a:extLst>
              <a:ext uri="{FF2B5EF4-FFF2-40B4-BE49-F238E27FC236}">
                <a16:creationId xmlns:a16="http://schemas.microsoft.com/office/drawing/2014/main" xmlns="" id="{78D9BFBE-9E5F-46F9-8A13-32988B4B91EF}"/>
              </a:ext>
            </a:extLst>
          </p:cNvPr>
          <p:cNvSpPr/>
          <p:nvPr/>
        </p:nvSpPr>
        <p:spPr>
          <a:xfrm>
            <a:off x="3872753" y="2783543"/>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5</a:t>
            </a:r>
          </a:p>
        </p:txBody>
      </p:sp>
      <p:sp>
        <p:nvSpPr>
          <p:cNvPr id="45" name="Rectangle 44">
            <a:extLst>
              <a:ext uri="{FF2B5EF4-FFF2-40B4-BE49-F238E27FC236}">
                <a16:creationId xmlns:a16="http://schemas.microsoft.com/office/drawing/2014/main" xmlns="" id="{C916DC07-B503-4B56-BBFE-C2A5AECB324B}"/>
              </a:ext>
            </a:extLst>
          </p:cNvPr>
          <p:cNvSpPr/>
          <p:nvPr/>
        </p:nvSpPr>
        <p:spPr>
          <a:xfrm>
            <a:off x="4518212" y="2783543"/>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sp>
        <p:nvSpPr>
          <p:cNvPr id="46" name="Rectangle 45">
            <a:extLst>
              <a:ext uri="{FF2B5EF4-FFF2-40B4-BE49-F238E27FC236}">
                <a16:creationId xmlns:a16="http://schemas.microsoft.com/office/drawing/2014/main" xmlns="" id="{851877A3-28AC-426A-8FC5-B0FC14FDED71}"/>
              </a:ext>
            </a:extLst>
          </p:cNvPr>
          <p:cNvSpPr/>
          <p:nvPr/>
        </p:nvSpPr>
        <p:spPr>
          <a:xfrm>
            <a:off x="5163671" y="2783543"/>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sp>
        <p:nvSpPr>
          <p:cNvPr id="47" name="Rectangle 46">
            <a:extLst>
              <a:ext uri="{FF2B5EF4-FFF2-40B4-BE49-F238E27FC236}">
                <a16:creationId xmlns:a16="http://schemas.microsoft.com/office/drawing/2014/main" xmlns="" id="{F637D06D-DC27-4555-BA2D-1D510EAEB5CB}"/>
              </a:ext>
            </a:extLst>
          </p:cNvPr>
          <p:cNvSpPr/>
          <p:nvPr/>
        </p:nvSpPr>
        <p:spPr>
          <a:xfrm>
            <a:off x="5809130" y="2783542"/>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sp>
        <p:nvSpPr>
          <p:cNvPr id="48" name="Rectangle 47">
            <a:extLst>
              <a:ext uri="{FF2B5EF4-FFF2-40B4-BE49-F238E27FC236}">
                <a16:creationId xmlns:a16="http://schemas.microsoft.com/office/drawing/2014/main" xmlns="" id="{9F22047A-AC75-4742-846D-192492FB8058}"/>
              </a:ext>
            </a:extLst>
          </p:cNvPr>
          <p:cNvSpPr/>
          <p:nvPr/>
        </p:nvSpPr>
        <p:spPr>
          <a:xfrm>
            <a:off x="6454589" y="2783541"/>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8</a:t>
            </a:r>
          </a:p>
        </p:txBody>
      </p:sp>
      <p:sp>
        <p:nvSpPr>
          <p:cNvPr id="49" name="Rectangle 48">
            <a:extLst>
              <a:ext uri="{FF2B5EF4-FFF2-40B4-BE49-F238E27FC236}">
                <a16:creationId xmlns:a16="http://schemas.microsoft.com/office/drawing/2014/main" xmlns="" id="{ACE3A71B-163B-45BE-8586-15B46EC28CEF}"/>
              </a:ext>
            </a:extLst>
          </p:cNvPr>
          <p:cNvSpPr/>
          <p:nvPr/>
        </p:nvSpPr>
        <p:spPr>
          <a:xfrm>
            <a:off x="7100048" y="2783541"/>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9</a:t>
            </a:r>
          </a:p>
        </p:txBody>
      </p:sp>
      <p:sp>
        <p:nvSpPr>
          <p:cNvPr id="50" name="Rectangle 49">
            <a:extLst>
              <a:ext uri="{FF2B5EF4-FFF2-40B4-BE49-F238E27FC236}">
                <a16:creationId xmlns:a16="http://schemas.microsoft.com/office/drawing/2014/main" xmlns="" id="{F45C1315-B888-4102-9696-9590C49720EE}"/>
              </a:ext>
            </a:extLst>
          </p:cNvPr>
          <p:cNvSpPr/>
          <p:nvPr/>
        </p:nvSpPr>
        <p:spPr>
          <a:xfrm>
            <a:off x="7745507" y="2783541"/>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0</a:t>
            </a:r>
          </a:p>
        </p:txBody>
      </p:sp>
      <p:sp>
        <p:nvSpPr>
          <p:cNvPr id="51" name="Rectangle 50">
            <a:extLst>
              <a:ext uri="{FF2B5EF4-FFF2-40B4-BE49-F238E27FC236}">
                <a16:creationId xmlns:a16="http://schemas.microsoft.com/office/drawing/2014/main" xmlns="" id="{9899358C-0738-4F85-9502-78ACD32D5912}"/>
              </a:ext>
            </a:extLst>
          </p:cNvPr>
          <p:cNvSpPr/>
          <p:nvPr/>
        </p:nvSpPr>
        <p:spPr>
          <a:xfrm>
            <a:off x="1261871" y="241050"/>
            <a:ext cx="8463153" cy="646331"/>
          </a:xfrm>
          <a:prstGeom prst="rect">
            <a:avLst/>
          </a:prstGeom>
        </p:spPr>
        <p:txBody>
          <a:bodyPr wrap="square">
            <a:spAutoFit/>
          </a:bodyPr>
          <a:lstStyle/>
          <a:p>
            <a:r>
              <a:rPr lang="en-GB" dirty="0"/>
              <a:t>Step 2: Take the next item from unsorted part and </a:t>
            </a:r>
            <a:r>
              <a:rPr lang="en-GB" dirty="0">
                <a:solidFill>
                  <a:srgbClr val="C00000"/>
                </a:solidFill>
              </a:rPr>
              <a:t>insert</a:t>
            </a:r>
            <a:r>
              <a:rPr lang="en-GB" dirty="0"/>
              <a:t> it </a:t>
            </a:r>
            <a:r>
              <a:rPr lang="en-GB" dirty="0">
                <a:solidFill>
                  <a:srgbClr val="C00000"/>
                </a:solidFill>
              </a:rPr>
              <a:t>at a suitable place</a:t>
            </a:r>
            <a:r>
              <a:rPr lang="en-GB" dirty="0"/>
              <a:t> in the sorted part</a:t>
            </a:r>
          </a:p>
        </p:txBody>
      </p:sp>
    </p:spTree>
    <p:extLst>
      <p:ext uri="{BB962C8B-B14F-4D97-AF65-F5344CB8AC3E}">
        <p14:creationId xmlns:p14="http://schemas.microsoft.com/office/powerpoint/2010/main" val="89248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4"/>
                                        </p:tgtEl>
                                      </p:cBhvr>
                                    </p:animEffect>
                                    <p:animScale>
                                      <p:cBhvr>
                                        <p:cTn id="7" dur="250" autoRev="1" fill="hold"/>
                                        <p:tgtEl>
                                          <p:spTgt spid="44"/>
                                        </p:tgtEl>
                                      </p:cBhvr>
                                      <p:by x="105000" y="105000"/>
                                    </p:animScale>
                                  </p:childTnLst>
                                </p:cTn>
                              </p:par>
                            </p:childTnLst>
                          </p:cTn>
                        </p:par>
                        <p:par>
                          <p:cTn id="8" fill="hold">
                            <p:stCondLst>
                              <p:cond delay="500"/>
                            </p:stCondLst>
                            <p:childTnLst>
                              <p:par>
                                <p:cTn id="9" presetID="63" presetClass="path" presetSubtype="0" accel="50000" decel="50000" fill="hold" grpId="0" nodeType="afterEffect">
                                  <p:stCondLst>
                                    <p:cond delay="0"/>
                                  </p:stCondLst>
                                  <p:childTnLst>
                                    <p:animMotion origin="layout" path="M 4.16667E-6 2.22222E-6 L 0.05299 0.00023 " pathEditMode="relative" rAng="0" ptsTypes="AA">
                                      <p:cBhvr>
                                        <p:cTn id="10" dur="2000" fill="hold"/>
                                        <p:tgtEl>
                                          <p:spTgt spid="43"/>
                                        </p:tgtEl>
                                        <p:attrNameLst>
                                          <p:attrName>ppt_x</p:attrName>
                                          <p:attrName>ppt_y</p:attrName>
                                        </p:attrNameLst>
                                      </p:cBhvr>
                                      <p:rCtr x="2643" y="0"/>
                                    </p:animMotion>
                                  </p:childTnLst>
                                </p:cTn>
                              </p:par>
                              <p:par>
                                <p:cTn id="11" presetID="35" presetClass="path" presetSubtype="0" accel="50000" decel="50000" fill="hold" grpId="1" nodeType="withEffect">
                                  <p:stCondLst>
                                    <p:cond delay="0"/>
                                  </p:stCondLst>
                                  <p:childTnLst>
                                    <p:animMotion origin="layout" path="M -6.25E-7 2.22222E-6 L -0.05299 -7.40741E-7 " pathEditMode="relative" rAng="0" ptsTypes="AA">
                                      <p:cBhvr>
                                        <p:cTn id="12" dur="2000" fill="hold"/>
                                        <p:tgtEl>
                                          <p:spTgt spid="44"/>
                                        </p:tgtEl>
                                        <p:attrNameLst>
                                          <p:attrName>ppt_x</p:attrName>
                                          <p:attrName>ppt_y</p:attrName>
                                        </p:attrNameLst>
                                      </p:cBhvr>
                                      <p:rCtr x="-2656" y="23"/>
                                    </p:animMotion>
                                  </p:childTnLst>
                                </p:cTn>
                              </p:par>
                            </p:childTnLst>
                          </p:cTn>
                        </p:par>
                        <p:par>
                          <p:cTn id="13" fill="hold">
                            <p:stCondLst>
                              <p:cond delay="2500"/>
                            </p:stCondLst>
                            <p:childTnLst>
                              <p:par>
                                <p:cTn id="14" presetID="1" presetClass="emph" presetSubtype="2" fill="hold" grpId="2" nodeType="afterEffect">
                                  <p:stCondLst>
                                    <p:cond delay="0"/>
                                  </p:stCondLst>
                                  <p:childTnLst>
                                    <p:animClr clrSpc="rgb" dir="cw">
                                      <p:cBhvr>
                                        <p:cTn id="15" dur="2000" fill="hold"/>
                                        <p:tgtEl>
                                          <p:spTgt spid="44"/>
                                        </p:tgtEl>
                                        <p:attrNameLst>
                                          <p:attrName>fillcolor</p:attrName>
                                        </p:attrNameLst>
                                      </p:cBhvr>
                                      <p:to>
                                        <a:srgbClr val="BDCBD4"/>
                                      </p:to>
                                    </p:animClr>
                                    <p:set>
                                      <p:cBhvr>
                                        <p:cTn id="16" dur="2000" fill="hold"/>
                                        <p:tgtEl>
                                          <p:spTgt spid="44"/>
                                        </p:tgtEl>
                                        <p:attrNameLst>
                                          <p:attrName>fill.type</p:attrName>
                                        </p:attrNameLst>
                                      </p:cBhvr>
                                      <p:to>
                                        <p:strVal val="solid"/>
                                      </p:to>
                                    </p:set>
                                    <p:set>
                                      <p:cBhvr>
                                        <p:cTn id="17" dur="2000" fill="hold"/>
                                        <p:tgtEl>
                                          <p:spTgt spid="4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4" grpId="1" animBg="1"/>
      <p:bldP spid="44"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B4C1A6-5C8C-44C0-8CD2-4731B1ABF3D7}"/>
              </a:ext>
            </a:extLst>
          </p:cNvPr>
          <p:cNvSpPr>
            <a:spLocks noGrp="1"/>
          </p:cNvSpPr>
          <p:nvPr>
            <p:ph type="title"/>
          </p:nvPr>
        </p:nvSpPr>
        <p:spPr>
          <a:xfrm>
            <a:off x="1261872" y="895350"/>
            <a:ext cx="9692640" cy="795972"/>
          </a:xfrm>
        </p:spPr>
        <p:txBody>
          <a:bodyPr/>
          <a:lstStyle/>
          <a:p>
            <a:r>
              <a:rPr lang="en-GB" dirty="0"/>
              <a:t>So where is the “suitable place” ?</a:t>
            </a:r>
          </a:p>
        </p:txBody>
      </p:sp>
      <p:sp>
        <p:nvSpPr>
          <p:cNvPr id="13" name="TextBox 12">
            <a:extLst>
              <a:ext uri="{FF2B5EF4-FFF2-40B4-BE49-F238E27FC236}">
                <a16:creationId xmlns:a16="http://schemas.microsoft.com/office/drawing/2014/main" xmlns="" id="{9DA43B29-81C3-42F4-8284-C1D601532CC3}"/>
              </a:ext>
            </a:extLst>
          </p:cNvPr>
          <p:cNvSpPr txBox="1"/>
          <p:nvPr/>
        </p:nvSpPr>
        <p:spPr>
          <a:xfrm>
            <a:off x="1089397" y="3676027"/>
            <a:ext cx="9439466" cy="2400657"/>
          </a:xfrm>
          <a:prstGeom prst="rect">
            <a:avLst/>
          </a:prstGeom>
          <a:noFill/>
        </p:spPr>
        <p:txBody>
          <a:bodyPr wrap="square" rtlCol="0">
            <a:spAutoFit/>
          </a:bodyPr>
          <a:lstStyle/>
          <a:p>
            <a:endParaRPr lang="en-GB" dirty="0"/>
          </a:p>
          <a:p>
            <a:pPr marL="640080" lvl="2">
              <a:buClr>
                <a:schemeClr val="tx2"/>
              </a:buClr>
            </a:pPr>
            <a:r>
              <a:rPr lang="en-GB" sz="1600" dirty="0">
                <a:cs typeface="Courier New" panose="02070309020205020404" pitchFamily="49" charset="0"/>
              </a:rPr>
              <a:t>While the item on the left is greater than the current item, swap them around and repeat, tracing the "current" item down the sorted part of the array until it settles into sorted order. </a:t>
            </a:r>
          </a:p>
          <a:p>
            <a:pPr marL="640080" lvl="2">
              <a:buClr>
                <a:schemeClr val="tx2"/>
              </a:buClr>
            </a:pPr>
            <a:endParaRPr lang="en-GB" sz="1600" dirty="0">
              <a:cs typeface="Courier New" panose="02070309020205020404" pitchFamily="49" charset="0"/>
            </a:endParaRPr>
          </a:p>
          <a:p>
            <a:pPr marL="640080" lvl="2">
              <a:buClr>
                <a:schemeClr val="tx2"/>
              </a:buClr>
            </a:pPr>
            <a:r>
              <a:rPr lang="en-GB" sz="1600" dirty="0">
                <a:cs typeface="Courier New" panose="02070309020205020404" pitchFamily="49" charset="0"/>
              </a:rPr>
              <a:t>Or terminate if the end of the array is reached (the current item is in index position zero)</a:t>
            </a:r>
          </a:p>
          <a:p>
            <a:pPr marL="640080" lvl="2">
              <a:buClr>
                <a:schemeClr val="tx2"/>
              </a:buClr>
            </a:pPr>
            <a:endParaRPr lang="en-GB" sz="1600" dirty="0">
              <a:cs typeface="Courier New" panose="02070309020205020404" pitchFamily="49" charset="0"/>
            </a:endParaRPr>
          </a:p>
          <a:p>
            <a:pPr marL="640080" lvl="2">
              <a:buClr>
                <a:schemeClr val="tx2"/>
              </a:buClr>
            </a:pPr>
            <a:r>
              <a:rPr lang="en-GB" sz="1600" dirty="0">
                <a:cs typeface="Courier New" panose="02070309020205020404" pitchFamily="49" charset="0"/>
              </a:rPr>
              <a:t>Update the unsored boundary</a:t>
            </a:r>
            <a:endParaRPr lang="en-GB" dirty="0"/>
          </a:p>
          <a:p>
            <a:endParaRPr lang="en-GB" dirty="0"/>
          </a:p>
        </p:txBody>
      </p:sp>
      <p:sp>
        <p:nvSpPr>
          <p:cNvPr id="42" name="Rectangle 41">
            <a:extLst>
              <a:ext uri="{FF2B5EF4-FFF2-40B4-BE49-F238E27FC236}">
                <a16:creationId xmlns:a16="http://schemas.microsoft.com/office/drawing/2014/main" xmlns="" id="{E232EF95-17FD-4254-A72F-95C34273F7EC}"/>
              </a:ext>
            </a:extLst>
          </p:cNvPr>
          <p:cNvSpPr/>
          <p:nvPr/>
        </p:nvSpPr>
        <p:spPr>
          <a:xfrm>
            <a:off x="2581835" y="2783543"/>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43" name="Rectangle 42">
            <a:extLst>
              <a:ext uri="{FF2B5EF4-FFF2-40B4-BE49-F238E27FC236}">
                <a16:creationId xmlns:a16="http://schemas.microsoft.com/office/drawing/2014/main" xmlns="" id="{596436BF-2276-4BBC-955F-BAE5654CD90F}"/>
              </a:ext>
            </a:extLst>
          </p:cNvPr>
          <p:cNvSpPr/>
          <p:nvPr/>
        </p:nvSpPr>
        <p:spPr>
          <a:xfrm>
            <a:off x="3227294" y="2783543"/>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5</a:t>
            </a:r>
          </a:p>
        </p:txBody>
      </p:sp>
      <p:sp>
        <p:nvSpPr>
          <p:cNvPr id="44" name="Rectangle 43">
            <a:extLst>
              <a:ext uri="{FF2B5EF4-FFF2-40B4-BE49-F238E27FC236}">
                <a16:creationId xmlns:a16="http://schemas.microsoft.com/office/drawing/2014/main" xmlns="" id="{78D9BFBE-9E5F-46F9-8A13-32988B4B91EF}"/>
              </a:ext>
            </a:extLst>
          </p:cNvPr>
          <p:cNvSpPr/>
          <p:nvPr/>
        </p:nvSpPr>
        <p:spPr>
          <a:xfrm>
            <a:off x="3872753" y="2783543"/>
            <a:ext cx="645459" cy="645459"/>
          </a:xfrm>
          <a:prstGeom prst="rect">
            <a:avLst/>
          </a:prstGeom>
          <a:solidFill>
            <a:srgbClr val="BECBD5"/>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7</a:t>
            </a:r>
          </a:p>
        </p:txBody>
      </p:sp>
      <p:sp>
        <p:nvSpPr>
          <p:cNvPr id="45" name="Rectangle 44">
            <a:extLst>
              <a:ext uri="{FF2B5EF4-FFF2-40B4-BE49-F238E27FC236}">
                <a16:creationId xmlns:a16="http://schemas.microsoft.com/office/drawing/2014/main" xmlns="" id="{C916DC07-B503-4B56-BBFE-C2A5AECB324B}"/>
              </a:ext>
            </a:extLst>
          </p:cNvPr>
          <p:cNvSpPr/>
          <p:nvPr/>
        </p:nvSpPr>
        <p:spPr>
          <a:xfrm>
            <a:off x="4518212" y="2783543"/>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sp>
        <p:nvSpPr>
          <p:cNvPr id="46" name="Rectangle 45">
            <a:extLst>
              <a:ext uri="{FF2B5EF4-FFF2-40B4-BE49-F238E27FC236}">
                <a16:creationId xmlns:a16="http://schemas.microsoft.com/office/drawing/2014/main" xmlns="" id="{851877A3-28AC-426A-8FC5-B0FC14FDED71}"/>
              </a:ext>
            </a:extLst>
          </p:cNvPr>
          <p:cNvSpPr/>
          <p:nvPr/>
        </p:nvSpPr>
        <p:spPr>
          <a:xfrm>
            <a:off x="5163671" y="2783543"/>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sp>
        <p:nvSpPr>
          <p:cNvPr id="47" name="Rectangle 46">
            <a:extLst>
              <a:ext uri="{FF2B5EF4-FFF2-40B4-BE49-F238E27FC236}">
                <a16:creationId xmlns:a16="http://schemas.microsoft.com/office/drawing/2014/main" xmlns="" id="{F637D06D-DC27-4555-BA2D-1D510EAEB5CB}"/>
              </a:ext>
            </a:extLst>
          </p:cNvPr>
          <p:cNvSpPr/>
          <p:nvPr/>
        </p:nvSpPr>
        <p:spPr>
          <a:xfrm>
            <a:off x="5809130" y="2783542"/>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sp>
        <p:nvSpPr>
          <p:cNvPr id="48" name="Rectangle 47">
            <a:extLst>
              <a:ext uri="{FF2B5EF4-FFF2-40B4-BE49-F238E27FC236}">
                <a16:creationId xmlns:a16="http://schemas.microsoft.com/office/drawing/2014/main" xmlns="" id="{9F22047A-AC75-4742-846D-192492FB8058}"/>
              </a:ext>
            </a:extLst>
          </p:cNvPr>
          <p:cNvSpPr/>
          <p:nvPr/>
        </p:nvSpPr>
        <p:spPr>
          <a:xfrm>
            <a:off x="6454589" y="2783541"/>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8</a:t>
            </a:r>
          </a:p>
        </p:txBody>
      </p:sp>
      <p:sp>
        <p:nvSpPr>
          <p:cNvPr id="49" name="Rectangle 48">
            <a:extLst>
              <a:ext uri="{FF2B5EF4-FFF2-40B4-BE49-F238E27FC236}">
                <a16:creationId xmlns:a16="http://schemas.microsoft.com/office/drawing/2014/main" xmlns="" id="{ACE3A71B-163B-45BE-8586-15B46EC28CEF}"/>
              </a:ext>
            </a:extLst>
          </p:cNvPr>
          <p:cNvSpPr/>
          <p:nvPr/>
        </p:nvSpPr>
        <p:spPr>
          <a:xfrm>
            <a:off x="7100048" y="2783541"/>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9</a:t>
            </a:r>
          </a:p>
        </p:txBody>
      </p:sp>
      <p:sp>
        <p:nvSpPr>
          <p:cNvPr id="50" name="Rectangle 49">
            <a:extLst>
              <a:ext uri="{FF2B5EF4-FFF2-40B4-BE49-F238E27FC236}">
                <a16:creationId xmlns:a16="http://schemas.microsoft.com/office/drawing/2014/main" xmlns="" id="{F45C1315-B888-4102-9696-9590C49720EE}"/>
              </a:ext>
            </a:extLst>
          </p:cNvPr>
          <p:cNvSpPr/>
          <p:nvPr/>
        </p:nvSpPr>
        <p:spPr>
          <a:xfrm>
            <a:off x="7745507" y="2783541"/>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0</a:t>
            </a:r>
          </a:p>
        </p:txBody>
      </p:sp>
      <p:sp>
        <p:nvSpPr>
          <p:cNvPr id="51" name="Rectangle 50">
            <a:extLst>
              <a:ext uri="{FF2B5EF4-FFF2-40B4-BE49-F238E27FC236}">
                <a16:creationId xmlns:a16="http://schemas.microsoft.com/office/drawing/2014/main" xmlns="" id="{9899358C-0738-4F85-9502-78ACD32D5912}"/>
              </a:ext>
            </a:extLst>
          </p:cNvPr>
          <p:cNvSpPr/>
          <p:nvPr/>
        </p:nvSpPr>
        <p:spPr>
          <a:xfrm>
            <a:off x="1261871" y="241050"/>
            <a:ext cx="8463153" cy="646331"/>
          </a:xfrm>
          <a:prstGeom prst="rect">
            <a:avLst/>
          </a:prstGeom>
        </p:spPr>
        <p:txBody>
          <a:bodyPr wrap="square">
            <a:spAutoFit/>
          </a:bodyPr>
          <a:lstStyle/>
          <a:p>
            <a:r>
              <a:rPr lang="en-GB" dirty="0"/>
              <a:t>Step 2: Take the next item from unsorted part and </a:t>
            </a:r>
            <a:r>
              <a:rPr lang="en-GB" dirty="0">
                <a:solidFill>
                  <a:srgbClr val="C00000"/>
                </a:solidFill>
              </a:rPr>
              <a:t>insert</a:t>
            </a:r>
            <a:r>
              <a:rPr lang="en-GB" dirty="0"/>
              <a:t> it </a:t>
            </a:r>
            <a:r>
              <a:rPr lang="en-GB" dirty="0">
                <a:solidFill>
                  <a:srgbClr val="C00000"/>
                </a:solidFill>
              </a:rPr>
              <a:t>at a suitable place</a:t>
            </a:r>
            <a:r>
              <a:rPr lang="en-GB" dirty="0"/>
              <a:t> in the sorted part</a:t>
            </a:r>
          </a:p>
        </p:txBody>
      </p:sp>
    </p:spTree>
    <p:extLst>
      <p:ext uri="{BB962C8B-B14F-4D97-AF65-F5344CB8AC3E}">
        <p14:creationId xmlns:p14="http://schemas.microsoft.com/office/powerpoint/2010/main" val="218166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par>
                          <p:cTn id="8" fill="hold">
                            <p:stCondLst>
                              <p:cond delay="500"/>
                            </p:stCondLst>
                            <p:childTnLst>
                              <p:par>
                                <p:cTn id="9" presetID="42" presetClass="path" presetSubtype="0" accel="50000" decel="50000" fill="hold" grpId="1" nodeType="afterEffect">
                                  <p:stCondLst>
                                    <p:cond delay="0"/>
                                  </p:stCondLst>
                                  <p:childTnLst>
                                    <p:animMotion origin="layout" path="M 0.00078 0.00069 L -0.05222 -0.00047 " pathEditMode="relative" rAng="0" ptsTypes="AA">
                                      <p:cBhvr>
                                        <p:cTn id="10" dur="2000" fill="hold"/>
                                        <p:tgtEl>
                                          <p:spTgt spid="45"/>
                                        </p:tgtEl>
                                        <p:attrNameLst>
                                          <p:attrName>ppt_x</p:attrName>
                                          <p:attrName>ppt_y</p:attrName>
                                        </p:attrNameLst>
                                      </p:cBhvr>
                                      <p:rCtr x="-2656" y="-69"/>
                                    </p:animMotion>
                                  </p:childTnLst>
                                </p:cTn>
                              </p:par>
                              <p:par>
                                <p:cTn id="11" presetID="42" presetClass="path" presetSubtype="0" accel="50000" decel="50000" fill="hold" grpId="0" nodeType="withEffect">
                                  <p:stCondLst>
                                    <p:cond delay="0"/>
                                  </p:stCondLst>
                                  <p:childTnLst>
                                    <p:animMotion origin="layout" path="M -6.25E-7 2.22222E-6 L 0.05365 0.00069 " pathEditMode="relative" rAng="0" ptsTypes="AA">
                                      <p:cBhvr>
                                        <p:cTn id="12" dur="2000" fill="hold"/>
                                        <p:tgtEl>
                                          <p:spTgt spid="44"/>
                                        </p:tgtEl>
                                        <p:attrNameLst>
                                          <p:attrName>ppt_x</p:attrName>
                                          <p:attrName>ppt_y</p:attrName>
                                        </p:attrNameLst>
                                      </p:cBhvr>
                                      <p:rCtr x="2643" y="46"/>
                                    </p:animMotion>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2" nodeType="clickEffect">
                                  <p:stCondLst>
                                    <p:cond delay="0"/>
                                  </p:stCondLst>
                                  <p:childTnLst>
                                    <p:animMotion origin="layout" path="M -0.05222 -0.00047 L -0.10521 -0.0007 " pathEditMode="relative" rAng="0" ptsTypes="AA">
                                      <p:cBhvr>
                                        <p:cTn id="16" dur="2000" fill="hold"/>
                                        <p:tgtEl>
                                          <p:spTgt spid="45"/>
                                        </p:tgtEl>
                                        <p:attrNameLst>
                                          <p:attrName>ppt_x</p:attrName>
                                          <p:attrName>ppt_y</p:attrName>
                                        </p:attrNameLst>
                                      </p:cBhvr>
                                      <p:rCtr x="-2656" y="-23"/>
                                    </p:animMotion>
                                  </p:childTnLst>
                                </p:cTn>
                              </p:par>
                              <p:par>
                                <p:cTn id="17" presetID="42" presetClass="path" presetSubtype="0" accel="50000" decel="50000" fill="hold" grpId="0" nodeType="withEffect">
                                  <p:stCondLst>
                                    <p:cond delay="0"/>
                                  </p:stCondLst>
                                  <p:childTnLst>
                                    <p:animMotion origin="layout" path="M 4.16667E-6 2.22222E-6 L 0.05299 -3.7037E-6 " pathEditMode="relative" rAng="0" ptsTypes="AA">
                                      <p:cBhvr>
                                        <p:cTn id="18" dur="2000" fill="hold"/>
                                        <p:tgtEl>
                                          <p:spTgt spid="43"/>
                                        </p:tgtEl>
                                        <p:attrNameLst>
                                          <p:attrName>ppt_x</p:attrName>
                                          <p:attrName>ppt_y</p:attrName>
                                        </p:attrNameLst>
                                      </p:cBhvr>
                                      <p:rCtr x="2643" y="46"/>
                                    </p:animMotion>
                                  </p:childTnLst>
                                </p:cTn>
                              </p:par>
                            </p:childTnLst>
                          </p:cTn>
                        </p:par>
                        <p:par>
                          <p:cTn id="19" fill="hold">
                            <p:stCondLst>
                              <p:cond delay="2000"/>
                            </p:stCondLst>
                            <p:childTnLst>
                              <p:par>
                                <p:cTn id="20" presetID="1" presetClass="emph" presetSubtype="2" fill="hold" nodeType="afterEffect">
                                  <p:stCondLst>
                                    <p:cond delay="0"/>
                                  </p:stCondLst>
                                  <p:childTnLst>
                                    <p:animClr clrSpc="rgb" dir="cw">
                                      <p:cBhvr>
                                        <p:cTn id="21" dur="2000" fill="hold"/>
                                        <p:tgtEl>
                                          <p:spTgt spid="45"/>
                                        </p:tgtEl>
                                        <p:attrNameLst>
                                          <p:attrName>fillcolor</p:attrName>
                                        </p:attrNameLst>
                                      </p:cBhvr>
                                      <p:to>
                                        <a:srgbClr val="BECBD5"/>
                                      </p:to>
                                    </p:animClr>
                                    <p:set>
                                      <p:cBhvr>
                                        <p:cTn id="22" dur="2000" fill="hold"/>
                                        <p:tgtEl>
                                          <p:spTgt spid="45"/>
                                        </p:tgtEl>
                                        <p:attrNameLst>
                                          <p:attrName>fill.type</p:attrName>
                                        </p:attrNameLst>
                                      </p:cBhvr>
                                      <p:to>
                                        <p:strVal val="solid"/>
                                      </p:to>
                                    </p:set>
                                    <p:set>
                                      <p:cBhvr>
                                        <p:cTn id="23" dur="2000" fill="hold"/>
                                        <p:tgtEl>
                                          <p:spTgt spid="4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5" grpId="1" animBg="1"/>
      <p:bldP spid="45" grpId="2"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B4C1A6-5C8C-44C0-8CD2-4731B1ABF3D7}"/>
              </a:ext>
            </a:extLst>
          </p:cNvPr>
          <p:cNvSpPr>
            <a:spLocks noGrp="1"/>
          </p:cNvSpPr>
          <p:nvPr>
            <p:ph type="title"/>
          </p:nvPr>
        </p:nvSpPr>
        <p:spPr/>
        <p:txBody>
          <a:bodyPr/>
          <a:lstStyle/>
          <a:p>
            <a:r>
              <a:rPr lang="en-GB" dirty="0"/>
              <a:t>Where is the “suitable place” ?</a:t>
            </a:r>
          </a:p>
        </p:txBody>
      </p:sp>
      <p:sp>
        <p:nvSpPr>
          <p:cNvPr id="31" name="Rectangle 30">
            <a:extLst>
              <a:ext uri="{FF2B5EF4-FFF2-40B4-BE49-F238E27FC236}">
                <a16:creationId xmlns:a16="http://schemas.microsoft.com/office/drawing/2014/main" xmlns="" id="{5A9BAAA1-71A0-439E-AF70-F96B5CB778B7}"/>
              </a:ext>
            </a:extLst>
          </p:cNvPr>
          <p:cNvSpPr/>
          <p:nvPr/>
        </p:nvSpPr>
        <p:spPr>
          <a:xfrm>
            <a:off x="504825" y="4198680"/>
            <a:ext cx="10458450" cy="2246769"/>
          </a:xfrm>
          <a:prstGeom prst="rect">
            <a:avLst/>
          </a:prstGeom>
        </p:spPr>
        <p:txBody>
          <a:bodyPr wrap="square">
            <a:spAutoFit/>
          </a:bodyPr>
          <a:lstStyle/>
          <a:p>
            <a:pPr marL="365760" lvl="1" indent="0">
              <a:buNone/>
            </a:pPr>
            <a:r>
              <a:rPr lang="en-GB" sz="1400" dirty="0">
                <a:latin typeface="Courier New" panose="02070309020205020404" pitchFamily="49" charset="0"/>
                <a:cs typeface="Courier New" panose="02070309020205020404" pitchFamily="49" charset="0"/>
              </a:rPr>
              <a:t>for (</a:t>
            </a:r>
            <a:r>
              <a:rPr lang="en-GB" sz="1400" dirty="0" err="1">
                <a:latin typeface="Courier New" panose="02070309020205020404" pitchFamily="49" charset="0"/>
                <a:cs typeface="Courier New" panose="02070309020205020404" pitchFamily="49" charset="0"/>
              </a:rPr>
              <a:t>int</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unsorted_boundary</a:t>
            </a:r>
            <a:r>
              <a:rPr lang="en-GB" sz="1400" dirty="0">
                <a:latin typeface="Courier New" panose="02070309020205020404" pitchFamily="49" charset="0"/>
                <a:cs typeface="Courier New" panose="02070309020205020404" pitchFamily="49" charset="0"/>
              </a:rPr>
              <a:t> = 1; </a:t>
            </a:r>
            <a:r>
              <a:rPr lang="en-GB" sz="1400" dirty="0" err="1">
                <a:latin typeface="Courier New" panose="02070309020205020404" pitchFamily="49" charset="0"/>
                <a:cs typeface="Courier New" panose="02070309020205020404" pitchFamily="49" charset="0"/>
              </a:rPr>
              <a:t>unsorted_boundary</a:t>
            </a:r>
            <a:r>
              <a:rPr lang="en-GB" sz="1400" dirty="0">
                <a:latin typeface="Courier New" panose="02070309020205020404" pitchFamily="49" charset="0"/>
                <a:cs typeface="Courier New" panose="02070309020205020404" pitchFamily="49" charset="0"/>
              </a:rPr>
              <a:t> &lt; </a:t>
            </a:r>
            <a:r>
              <a:rPr lang="en-GB" sz="1400" dirty="0" err="1">
                <a:latin typeface="Courier New" panose="02070309020205020404" pitchFamily="49" charset="0"/>
                <a:cs typeface="Courier New" panose="02070309020205020404" pitchFamily="49" charset="0"/>
              </a:rPr>
              <a:t>NoOfItems</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unsorted_boundary</a:t>
            </a:r>
            <a:r>
              <a:rPr lang="en-GB" sz="1400" dirty="0">
                <a:latin typeface="Courier New" panose="02070309020205020404" pitchFamily="49" charset="0"/>
                <a:cs typeface="Courier New" panose="02070309020205020404" pitchFamily="49" charset="0"/>
              </a:rPr>
              <a:t> ++) { </a:t>
            </a:r>
          </a:p>
          <a:p>
            <a:pPr marL="365760" lvl="1" indent="0">
              <a:buNone/>
            </a:pPr>
            <a:r>
              <a:rPr lang="en-GB" sz="1400" dirty="0">
                <a:latin typeface="Courier New" panose="02070309020205020404" pitchFamily="49" charset="0"/>
                <a:cs typeface="Courier New" panose="02070309020205020404" pitchFamily="49" charset="0"/>
              </a:rPr>
              <a:t>    </a:t>
            </a:r>
          </a:p>
          <a:p>
            <a:pPr marL="365760" lvl="1"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int</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current_tracker</a:t>
            </a:r>
            <a:r>
              <a:rPr lang="en-GB" sz="1400" dirty="0">
                <a:latin typeface="Courier New" panose="02070309020205020404" pitchFamily="49" charset="0"/>
                <a:cs typeface="Courier New" panose="02070309020205020404" pitchFamily="49" charset="0"/>
              </a:rPr>
              <a:t> = </a:t>
            </a:r>
            <a:r>
              <a:rPr lang="en-GB" sz="1400" dirty="0" err="1">
                <a:latin typeface="Courier New" panose="02070309020205020404" pitchFamily="49" charset="0"/>
                <a:cs typeface="Courier New" panose="02070309020205020404" pitchFamily="49" charset="0"/>
              </a:rPr>
              <a:t>unsorted_boundary</a:t>
            </a:r>
            <a:r>
              <a:rPr lang="en-GB" sz="1400" dirty="0">
                <a:latin typeface="Courier New" panose="02070309020205020404" pitchFamily="49" charset="0"/>
                <a:cs typeface="Courier New" panose="02070309020205020404" pitchFamily="49" charset="0"/>
              </a:rPr>
              <a:t>;</a:t>
            </a:r>
          </a:p>
          <a:p>
            <a:pPr marL="365760" lvl="1" indent="0">
              <a:buNone/>
            </a:pPr>
            <a:endParaRPr lang="en-GB" sz="1400" dirty="0">
              <a:latin typeface="Courier New" panose="02070309020205020404" pitchFamily="49" charset="0"/>
              <a:cs typeface="Courier New" panose="02070309020205020404" pitchFamily="49" charset="0"/>
            </a:endParaRPr>
          </a:p>
          <a:p>
            <a:pPr marL="365760" lvl="1" indent="0">
              <a:buNone/>
            </a:pPr>
            <a:r>
              <a:rPr lang="en-GB" sz="1400" dirty="0">
                <a:latin typeface="Courier New" panose="02070309020205020404" pitchFamily="49" charset="0"/>
                <a:cs typeface="Courier New" panose="02070309020205020404" pitchFamily="49" charset="0"/>
              </a:rPr>
              <a:t>    	while (</a:t>
            </a:r>
            <a:r>
              <a:rPr lang="en-GB" sz="1400" dirty="0" err="1">
                <a:latin typeface="Courier New" panose="02070309020205020404" pitchFamily="49" charset="0"/>
                <a:cs typeface="Courier New" panose="02070309020205020404" pitchFamily="49" charset="0"/>
              </a:rPr>
              <a:t>current_tracker</a:t>
            </a:r>
            <a:r>
              <a:rPr lang="en-GB" sz="1400" dirty="0">
                <a:latin typeface="Courier New" panose="02070309020205020404" pitchFamily="49" charset="0"/>
                <a:cs typeface="Courier New" panose="02070309020205020404" pitchFamily="49" charset="0"/>
              </a:rPr>
              <a:t>&gt;0 &amp;&amp; </a:t>
            </a:r>
            <a:r>
              <a:rPr lang="en-GB" sz="1400" dirty="0" err="1">
                <a:solidFill>
                  <a:srgbClr val="00B050"/>
                </a:solidFill>
                <a:latin typeface="Courier New" panose="02070309020205020404" pitchFamily="49" charset="0"/>
                <a:cs typeface="Courier New" panose="02070309020205020404" pitchFamily="49" charset="0"/>
              </a:rPr>
              <a:t>ItemAt</a:t>
            </a:r>
            <a:r>
              <a:rPr lang="en-GB" sz="1400">
                <a:latin typeface="Courier New" panose="02070309020205020404" pitchFamily="49" charset="0"/>
                <a:cs typeface="Courier New" panose="02070309020205020404" pitchFamily="49" charset="0"/>
              </a:rPr>
              <a:t>(current_tracker-1)&lt;</a:t>
            </a:r>
            <a:r>
              <a:rPr lang="en-GB" sz="1400" dirty="0" err="1">
                <a:solidFill>
                  <a:srgbClr val="00B050"/>
                </a:solidFill>
                <a:latin typeface="Courier New" panose="02070309020205020404" pitchFamily="49" charset="0"/>
                <a:cs typeface="Courier New" panose="02070309020205020404" pitchFamily="49" charset="0"/>
              </a:rPr>
              <a:t>ItemAt</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current_tracker</a:t>
            </a:r>
            <a:r>
              <a:rPr lang="en-GB" sz="1400" dirty="0">
                <a:latin typeface="Courier New" panose="02070309020205020404" pitchFamily="49" charset="0"/>
                <a:cs typeface="Courier New" panose="02070309020205020404" pitchFamily="49" charset="0"/>
              </a:rPr>
              <a:t>)) { </a:t>
            </a:r>
          </a:p>
          <a:p>
            <a:pPr marL="365760" lvl="1" indent="0">
              <a:buNone/>
            </a:pPr>
            <a:r>
              <a:rPr lang="en-GB" sz="1400" dirty="0">
                <a:latin typeface="Courier New" panose="02070309020205020404" pitchFamily="49" charset="0"/>
                <a:cs typeface="Courier New" panose="02070309020205020404" pitchFamily="49" charset="0"/>
              </a:rPr>
              <a:t>       	</a:t>
            </a:r>
            <a:r>
              <a:rPr lang="en-GB" sz="1400" dirty="0" err="1">
                <a:solidFill>
                  <a:srgbClr val="00B050"/>
                </a:solidFill>
                <a:latin typeface="Courier New" panose="02070309020205020404" pitchFamily="49" charset="0"/>
                <a:cs typeface="Courier New" panose="02070309020205020404" pitchFamily="49" charset="0"/>
              </a:rPr>
              <a:t>SwapItemsAt</a:t>
            </a:r>
            <a:r>
              <a:rPr lang="en-GB" sz="1400" dirty="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current_tracker</a:t>
            </a:r>
            <a:r>
              <a:rPr lang="en-GB" sz="1400" dirty="0">
                <a:latin typeface="Courier New" panose="02070309020205020404" pitchFamily="49" charset="0"/>
                <a:cs typeface="Courier New" panose="02070309020205020404" pitchFamily="49" charset="0"/>
              </a:rPr>
              <a:t>, current _tracker-1);    </a:t>
            </a:r>
          </a:p>
          <a:p>
            <a:pPr marL="365760" lvl="1" indent="0">
              <a:buNone/>
            </a:pP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current_tracker</a:t>
            </a:r>
            <a:r>
              <a:rPr lang="en-GB" sz="1400" dirty="0">
                <a:latin typeface="Courier New" panose="02070309020205020404" pitchFamily="49" charset="0"/>
                <a:cs typeface="Courier New" panose="02070309020205020404" pitchFamily="49" charset="0"/>
              </a:rPr>
              <a:t>--; </a:t>
            </a:r>
          </a:p>
          <a:p>
            <a:pPr marL="365760" lvl="1" indent="0">
              <a:buNone/>
            </a:pPr>
            <a:r>
              <a:rPr lang="en-GB" sz="1400" dirty="0">
                <a:latin typeface="Courier New" panose="02070309020205020404" pitchFamily="49" charset="0"/>
                <a:cs typeface="Courier New" panose="02070309020205020404" pitchFamily="49" charset="0"/>
              </a:rPr>
              <a:t>    	}</a:t>
            </a:r>
          </a:p>
          <a:p>
            <a:pPr marL="365760" lvl="1" indent="0">
              <a:buNone/>
            </a:pPr>
            <a:endParaRPr lang="en-GB" sz="1400" dirty="0">
              <a:latin typeface="Courier New" panose="02070309020205020404" pitchFamily="49" charset="0"/>
              <a:cs typeface="Courier New" panose="02070309020205020404" pitchFamily="49" charset="0"/>
            </a:endParaRPr>
          </a:p>
          <a:p>
            <a:pPr marL="365760" lvl="1" indent="0">
              <a:buNone/>
            </a:pPr>
            <a:r>
              <a:rPr lang="en-GB" sz="1400" dirty="0">
                <a:latin typeface="Courier New" panose="02070309020205020404" pitchFamily="49" charset="0"/>
                <a:cs typeface="Courier New" panose="02070309020205020404" pitchFamily="49" charset="0"/>
              </a:rPr>
              <a:t>}</a:t>
            </a:r>
            <a:endParaRPr lang="en-GB" sz="2000" dirty="0"/>
          </a:p>
        </p:txBody>
      </p:sp>
      <p:sp>
        <p:nvSpPr>
          <p:cNvPr id="32" name="Rectangle 31">
            <a:extLst>
              <a:ext uri="{FF2B5EF4-FFF2-40B4-BE49-F238E27FC236}">
                <a16:creationId xmlns:a16="http://schemas.microsoft.com/office/drawing/2014/main" xmlns="" id="{59E0E43C-D1B2-49BC-8E42-926BE7692AED}"/>
              </a:ext>
            </a:extLst>
          </p:cNvPr>
          <p:cNvSpPr/>
          <p:nvPr/>
        </p:nvSpPr>
        <p:spPr>
          <a:xfrm>
            <a:off x="2581835" y="2783543"/>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7</a:t>
            </a:r>
          </a:p>
        </p:txBody>
      </p:sp>
      <p:sp>
        <p:nvSpPr>
          <p:cNvPr id="33" name="Rectangle 32">
            <a:extLst>
              <a:ext uri="{FF2B5EF4-FFF2-40B4-BE49-F238E27FC236}">
                <a16:creationId xmlns:a16="http://schemas.microsoft.com/office/drawing/2014/main" xmlns="" id="{6FCC2E20-501B-4E21-99F5-E177760581DF}"/>
              </a:ext>
            </a:extLst>
          </p:cNvPr>
          <p:cNvSpPr/>
          <p:nvPr/>
        </p:nvSpPr>
        <p:spPr>
          <a:xfrm>
            <a:off x="3227294" y="2783543"/>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34" name="Rectangle 33">
            <a:extLst>
              <a:ext uri="{FF2B5EF4-FFF2-40B4-BE49-F238E27FC236}">
                <a16:creationId xmlns:a16="http://schemas.microsoft.com/office/drawing/2014/main" xmlns="" id="{1644FF92-60F9-47A9-99A4-D6E8BC2AF0F3}"/>
              </a:ext>
            </a:extLst>
          </p:cNvPr>
          <p:cNvSpPr/>
          <p:nvPr/>
        </p:nvSpPr>
        <p:spPr>
          <a:xfrm>
            <a:off x="3872753" y="2783543"/>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5</a:t>
            </a:r>
          </a:p>
        </p:txBody>
      </p:sp>
      <p:sp>
        <p:nvSpPr>
          <p:cNvPr id="35" name="Rectangle 34">
            <a:extLst>
              <a:ext uri="{FF2B5EF4-FFF2-40B4-BE49-F238E27FC236}">
                <a16:creationId xmlns:a16="http://schemas.microsoft.com/office/drawing/2014/main" xmlns="" id="{979E811E-06FA-460A-8CFE-6DA9E50420FB}"/>
              </a:ext>
            </a:extLst>
          </p:cNvPr>
          <p:cNvSpPr/>
          <p:nvPr/>
        </p:nvSpPr>
        <p:spPr>
          <a:xfrm>
            <a:off x="4518212" y="2783543"/>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sp>
        <p:nvSpPr>
          <p:cNvPr id="36" name="Rectangle 35">
            <a:extLst>
              <a:ext uri="{FF2B5EF4-FFF2-40B4-BE49-F238E27FC236}">
                <a16:creationId xmlns:a16="http://schemas.microsoft.com/office/drawing/2014/main" xmlns="" id="{FB0C1F14-8FC6-453C-A891-F59015716BED}"/>
              </a:ext>
            </a:extLst>
          </p:cNvPr>
          <p:cNvSpPr/>
          <p:nvPr/>
        </p:nvSpPr>
        <p:spPr>
          <a:xfrm>
            <a:off x="5163671" y="2783543"/>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sp>
        <p:nvSpPr>
          <p:cNvPr id="37" name="Rectangle 36">
            <a:extLst>
              <a:ext uri="{FF2B5EF4-FFF2-40B4-BE49-F238E27FC236}">
                <a16:creationId xmlns:a16="http://schemas.microsoft.com/office/drawing/2014/main" xmlns="" id="{7288FD04-B46F-4AF2-B31E-8892AFE5E244}"/>
              </a:ext>
            </a:extLst>
          </p:cNvPr>
          <p:cNvSpPr/>
          <p:nvPr/>
        </p:nvSpPr>
        <p:spPr>
          <a:xfrm>
            <a:off x="5809130" y="2783542"/>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sp>
        <p:nvSpPr>
          <p:cNvPr id="38" name="Rectangle 37">
            <a:extLst>
              <a:ext uri="{FF2B5EF4-FFF2-40B4-BE49-F238E27FC236}">
                <a16:creationId xmlns:a16="http://schemas.microsoft.com/office/drawing/2014/main" xmlns="" id="{12514C3C-CF75-4199-9EE4-1EEAEEFF018D}"/>
              </a:ext>
            </a:extLst>
          </p:cNvPr>
          <p:cNvSpPr/>
          <p:nvPr/>
        </p:nvSpPr>
        <p:spPr>
          <a:xfrm>
            <a:off x="6454589" y="2783541"/>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8</a:t>
            </a:r>
          </a:p>
        </p:txBody>
      </p:sp>
      <p:sp>
        <p:nvSpPr>
          <p:cNvPr id="39" name="Rectangle 38">
            <a:extLst>
              <a:ext uri="{FF2B5EF4-FFF2-40B4-BE49-F238E27FC236}">
                <a16:creationId xmlns:a16="http://schemas.microsoft.com/office/drawing/2014/main" xmlns="" id="{02FE3EE1-0170-4D04-B0BB-CD6B3F38E5B8}"/>
              </a:ext>
            </a:extLst>
          </p:cNvPr>
          <p:cNvSpPr/>
          <p:nvPr/>
        </p:nvSpPr>
        <p:spPr>
          <a:xfrm>
            <a:off x="7100048" y="2783541"/>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9</a:t>
            </a:r>
          </a:p>
        </p:txBody>
      </p:sp>
      <p:sp>
        <p:nvSpPr>
          <p:cNvPr id="40" name="Rectangle 39">
            <a:extLst>
              <a:ext uri="{FF2B5EF4-FFF2-40B4-BE49-F238E27FC236}">
                <a16:creationId xmlns:a16="http://schemas.microsoft.com/office/drawing/2014/main" xmlns="" id="{4169784A-6855-420D-ACF3-EB07993EE312}"/>
              </a:ext>
            </a:extLst>
          </p:cNvPr>
          <p:cNvSpPr/>
          <p:nvPr/>
        </p:nvSpPr>
        <p:spPr>
          <a:xfrm>
            <a:off x="7745507" y="2783541"/>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0</a:t>
            </a:r>
          </a:p>
        </p:txBody>
      </p:sp>
    </p:spTree>
    <p:extLst>
      <p:ext uri="{BB962C8B-B14F-4D97-AF65-F5344CB8AC3E}">
        <p14:creationId xmlns:p14="http://schemas.microsoft.com/office/powerpoint/2010/main" val="221921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3"/>
                                        </p:tgtEl>
                                      </p:cBhvr>
                                    </p:animEffect>
                                    <p:animScale>
                                      <p:cBhvr>
                                        <p:cTn id="7" dur="250" autoRev="1" fill="hold"/>
                                        <p:tgtEl>
                                          <p:spTgt spid="33"/>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35" presetClass="path" presetSubtype="0" accel="50000" decel="50000" fill="hold" grpId="1" nodeType="clickEffect">
                                  <p:stCondLst>
                                    <p:cond delay="0"/>
                                  </p:stCondLst>
                                  <p:childTnLst>
                                    <p:animMotion origin="layout" path="M 4.16667E-6 2.22222E-6 L -0.053 7.40741E-7 " pathEditMode="relative" rAng="0" ptsTypes="AA">
                                      <p:cBhvr>
                                        <p:cTn id="11" dur="2000" fill="hold"/>
                                        <p:tgtEl>
                                          <p:spTgt spid="33"/>
                                        </p:tgtEl>
                                        <p:attrNameLst>
                                          <p:attrName>ppt_x</p:attrName>
                                          <p:attrName>ppt_y</p:attrName>
                                        </p:attrNameLst>
                                      </p:cBhvr>
                                      <p:rCtr x="-2656" y="0"/>
                                    </p:animMotion>
                                  </p:childTnLst>
                                </p:cTn>
                              </p:par>
                              <p:par>
                                <p:cTn id="12" presetID="63" presetClass="path" presetSubtype="0" accel="50000" decel="50000" fill="hold" grpId="0" nodeType="withEffect">
                                  <p:stCondLst>
                                    <p:cond delay="0"/>
                                  </p:stCondLst>
                                  <p:childTnLst>
                                    <p:animMotion origin="layout" path="M -1.04167E-6 2.22222E-6 L 0.053 -1.85185E-6 " pathEditMode="relative" rAng="0" ptsTypes="AA">
                                      <p:cBhvr>
                                        <p:cTn id="13" dur="2000" fill="hold"/>
                                        <p:tgtEl>
                                          <p:spTgt spid="32"/>
                                        </p:tgtEl>
                                        <p:attrNameLst>
                                          <p:attrName>ppt_x</p:attrName>
                                          <p:attrName>ppt_y</p:attrName>
                                        </p:attrNameLst>
                                      </p:cBhvr>
                                      <p:rCtr x="2643" y="-46"/>
                                    </p:animMotion>
                                  </p:childTnLst>
                                </p:cTn>
                              </p:par>
                            </p:childTnLst>
                          </p:cTn>
                        </p:par>
                        <p:par>
                          <p:cTn id="14" fill="hold">
                            <p:stCondLst>
                              <p:cond delay="2000"/>
                            </p:stCondLst>
                            <p:childTnLst>
                              <p:par>
                                <p:cTn id="15" presetID="1" presetClass="emph" presetSubtype="2" fill="hold" nodeType="afterEffect">
                                  <p:stCondLst>
                                    <p:cond delay="0"/>
                                  </p:stCondLst>
                                  <p:childTnLst>
                                    <p:animClr clrSpc="rgb" dir="cw">
                                      <p:cBhvr>
                                        <p:cTn id="16" dur="2000" fill="hold"/>
                                        <p:tgtEl>
                                          <p:spTgt spid="33"/>
                                        </p:tgtEl>
                                        <p:attrNameLst>
                                          <p:attrName>fillcolor</p:attrName>
                                        </p:attrNameLst>
                                      </p:cBhvr>
                                      <p:to>
                                        <a:srgbClr val="BDCBD4"/>
                                      </p:to>
                                    </p:animClr>
                                    <p:set>
                                      <p:cBhvr>
                                        <p:cTn id="17" dur="2000" fill="hold"/>
                                        <p:tgtEl>
                                          <p:spTgt spid="33"/>
                                        </p:tgtEl>
                                        <p:attrNameLst>
                                          <p:attrName>fill.type</p:attrName>
                                        </p:attrNameLst>
                                      </p:cBhvr>
                                      <p:to>
                                        <p:strVal val="solid"/>
                                      </p:to>
                                    </p:set>
                                    <p:set>
                                      <p:cBhvr>
                                        <p:cTn id="18" dur="2000" fill="hold"/>
                                        <p:tgtEl>
                                          <p:spTgt spid="3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3"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BF31AB-FAFC-4752-9382-0FB3B629FF4E}"/>
              </a:ext>
            </a:extLst>
          </p:cNvPr>
          <p:cNvSpPr>
            <a:spLocks noGrp="1"/>
          </p:cNvSpPr>
          <p:nvPr>
            <p:ph type="title"/>
          </p:nvPr>
        </p:nvSpPr>
        <p:spPr/>
        <p:txBody>
          <a:bodyPr/>
          <a:lstStyle/>
          <a:p>
            <a:r>
              <a:rPr lang="en-GB" dirty="0"/>
              <a:t>Summary – Insertion Sort</a:t>
            </a:r>
          </a:p>
        </p:txBody>
      </p:sp>
      <p:sp>
        <p:nvSpPr>
          <p:cNvPr id="3" name="Content Placeholder 2">
            <a:extLst>
              <a:ext uri="{FF2B5EF4-FFF2-40B4-BE49-F238E27FC236}">
                <a16:creationId xmlns:a16="http://schemas.microsoft.com/office/drawing/2014/main" xmlns="" id="{1F0F3DB2-99AA-416D-A7D7-3B44EE089153}"/>
              </a:ext>
            </a:extLst>
          </p:cNvPr>
          <p:cNvSpPr>
            <a:spLocks noGrp="1"/>
          </p:cNvSpPr>
          <p:nvPr>
            <p:ph idx="1"/>
          </p:nvPr>
        </p:nvSpPr>
        <p:spPr>
          <a:xfrm>
            <a:off x="1261872" y="1828800"/>
            <a:ext cx="8595360" cy="3914775"/>
          </a:xfrm>
        </p:spPr>
        <p:txBody>
          <a:bodyPr>
            <a:normAutofit/>
          </a:bodyPr>
          <a:lstStyle/>
          <a:p>
            <a:r>
              <a:rPr lang="en-GB" sz="2400" dirty="0"/>
              <a:t>Stable</a:t>
            </a:r>
          </a:p>
          <a:p>
            <a:r>
              <a:rPr lang="en-GB" sz="2400" dirty="0"/>
              <a:t>In-place</a:t>
            </a:r>
          </a:p>
          <a:p>
            <a:r>
              <a:rPr lang="en-GB" sz="2400" dirty="0"/>
              <a:t>Big-O </a:t>
            </a:r>
          </a:p>
          <a:p>
            <a:pPr lvl="1"/>
            <a:r>
              <a:rPr lang="en-GB" sz="1800" dirty="0"/>
              <a:t>Worst O(N</a:t>
            </a:r>
            <a:r>
              <a:rPr lang="en-GB" sz="1800" baseline="30000" dirty="0"/>
              <a:t>2</a:t>
            </a:r>
            <a:r>
              <a:rPr lang="en-GB" sz="1800" dirty="0"/>
              <a:t>)</a:t>
            </a:r>
          </a:p>
          <a:p>
            <a:pPr lvl="1"/>
            <a:r>
              <a:rPr lang="en-GB" sz="1800" dirty="0"/>
              <a:t>Average O(N</a:t>
            </a:r>
            <a:r>
              <a:rPr lang="en-GB" sz="1800" baseline="30000" dirty="0"/>
              <a:t>2</a:t>
            </a:r>
            <a:r>
              <a:rPr lang="en-GB" sz="1800" dirty="0"/>
              <a:t>)</a:t>
            </a:r>
          </a:p>
          <a:p>
            <a:pPr lvl="1"/>
            <a:r>
              <a:rPr lang="en-GB" sz="1800" dirty="0"/>
              <a:t>Best </a:t>
            </a:r>
            <a:r>
              <a:rPr lang="en-GB" dirty="0"/>
              <a:t>O(N)</a:t>
            </a:r>
          </a:p>
        </p:txBody>
      </p:sp>
    </p:spTree>
    <p:extLst>
      <p:ext uri="{BB962C8B-B14F-4D97-AF65-F5344CB8AC3E}">
        <p14:creationId xmlns:p14="http://schemas.microsoft.com/office/powerpoint/2010/main" val="1850491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3F1F34-A8FE-4E44-B070-131FB4406E7D}"/>
              </a:ext>
            </a:extLst>
          </p:cNvPr>
          <p:cNvSpPr>
            <a:spLocks noGrp="1"/>
          </p:cNvSpPr>
          <p:nvPr>
            <p:ph type="title"/>
          </p:nvPr>
        </p:nvSpPr>
        <p:spPr>
          <a:xfrm>
            <a:off x="1249680" y="1818043"/>
            <a:ext cx="9692640" cy="1325562"/>
          </a:xfrm>
        </p:spPr>
        <p:txBody>
          <a:bodyPr/>
          <a:lstStyle/>
          <a:p>
            <a:r>
              <a:rPr lang="en-GB" dirty="0"/>
              <a:t>Merge Sort</a:t>
            </a:r>
          </a:p>
        </p:txBody>
      </p:sp>
      <p:cxnSp>
        <p:nvCxnSpPr>
          <p:cNvPr id="5" name="Straight Connector 4">
            <a:extLst>
              <a:ext uri="{FF2B5EF4-FFF2-40B4-BE49-F238E27FC236}">
                <a16:creationId xmlns:a16="http://schemas.microsoft.com/office/drawing/2014/main" xmlns="" id="{029A01AC-BA0C-418B-9945-2B586CA1B70F}"/>
              </a:ext>
            </a:extLst>
          </p:cNvPr>
          <p:cNvCxnSpPr/>
          <p:nvPr/>
        </p:nvCxnSpPr>
        <p:spPr>
          <a:xfrm>
            <a:off x="1380565" y="3215341"/>
            <a:ext cx="9299388"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6278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605790"/>
          </a:xfrm>
        </p:spPr>
        <p:txBody>
          <a:bodyPr>
            <a:normAutofit fontScale="90000"/>
          </a:bodyPr>
          <a:lstStyle/>
          <a:p>
            <a:r>
              <a:rPr lang="en-GB" dirty="0"/>
              <a:t>Sorting Algorithms</a:t>
            </a:r>
          </a:p>
        </p:txBody>
      </p:sp>
      <p:sp>
        <p:nvSpPr>
          <p:cNvPr id="3" name="Content Placeholder 2"/>
          <p:cNvSpPr>
            <a:spLocks noGrp="1"/>
          </p:cNvSpPr>
          <p:nvPr>
            <p:ph idx="1"/>
          </p:nvPr>
        </p:nvSpPr>
        <p:spPr>
          <a:xfrm>
            <a:off x="1261872" y="1095375"/>
            <a:ext cx="8595360" cy="485775"/>
          </a:xfrm>
        </p:spPr>
        <p:txBody>
          <a:bodyPr/>
          <a:lstStyle/>
          <a:p>
            <a:r>
              <a:rPr lang="en-GB" dirty="0"/>
              <a:t>Put elements of a list in a certain order</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6" y="1724026"/>
            <a:ext cx="4872037" cy="48720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2663" y="1724026"/>
            <a:ext cx="4670930" cy="48720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267075" y="2244209"/>
            <a:ext cx="1962397"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GB" dirty="0"/>
              <a:t>numerical order</a:t>
            </a:r>
          </a:p>
        </p:txBody>
      </p:sp>
      <p:sp>
        <p:nvSpPr>
          <p:cNvPr id="8" name="TextBox 7"/>
          <p:cNvSpPr txBox="1"/>
          <p:nvPr/>
        </p:nvSpPr>
        <p:spPr>
          <a:xfrm>
            <a:off x="8524875" y="2206109"/>
            <a:ext cx="2129109" cy="369332"/>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GB" dirty="0"/>
              <a:t>alphabetical order</a:t>
            </a:r>
          </a:p>
        </p:txBody>
      </p:sp>
    </p:spTree>
    <p:extLst>
      <p:ext uri="{BB962C8B-B14F-4D97-AF65-F5344CB8AC3E}">
        <p14:creationId xmlns:p14="http://schemas.microsoft.com/office/powerpoint/2010/main" val="80989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up)">
                                      <p:cBhvr>
                                        <p:cTn id="7" dur="500"/>
                                        <p:tgtEl>
                                          <p:spTgt spid="1027"/>
                                        </p:tgtEl>
                                      </p:cBhvr>
                                    </p:animEffect>
                                  </p:childTnLst>
                                </p:cTn>
                              </p:par>
                              <p:par>
                                <p:cTn id="8" presetID="22" presetClass="entr" presetSubtype="1"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wipe(up)">
                                      <p:cBhvr>
                                        <p:cTn id="10" dur="500"/>
                                        <p:tgtEl>
                                          <p:spTgt spid="10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8A64F7-ABE9-4382-BB08-D006C309A603}"/>
              </a:ext>
            </a:extLst>
          </p:cNvPr>
          <p:cNvSpPr>
            <a:spLocks noGrp="1"/>
          </p:cNvSpPr>
          <p:nvPr>
            <p:ph type="title"/>
          </p:nvPr>
        </p:nvSpPr>
        <p:spPr/>
        <p:txBody>
          <a:bodyPr/>
          <a:lstStyle/>
          <a:p>
            <a:r>
              <a:rPr lang="en-GB" dirty="0"/>
              <a:t>Overview - Divide and Conquer algorithm</a:t>
            </a:r>
          </a:p>
        </p:txBody>
      </p:sp>
      <p:sp>
        <p:nvSpPr>
          <p:cNvPr id="3" name="Content Placeholder 2">
            <a:extLst>
              <a:ext uri="{FF2B5EF4-FFF2-40B4-BE49-F238E27FC236}">
                <a16:creationId xmlns:a16="http://schemas.microsoft.com/office/drawing/2014/main" xmlns="" id="{504CAAAE-AAA8-46DA-8928-E094B64DAE34}"/>
              </a:ext>
            </a:extLst>
          </p:cNvPr>
          <p:cNvSpPr>
            <a:spLocks noGrp="1"/>
          </p:cNvSpPr>
          <p:nvPr>
            <p:ph idx="1"/>
          </p:nvPr>
        </p:nvSpPr>
        <p:spPr>
          <a:xfrm>
            <a:off x="1261872" y="1827915"/>
            <a:ext cx="8595360" cy="1325563"/>
          </a:xfrm>
        </p:spPr>
        <p:txBody>
          <a:bodyPr>
            <a:normAutofit/>
          </a:bodyPr>
          <a:lstStyle/>
          <a:p>
            <a:r>
              <a:rPr lang="en-GB" dirty="0"/>
              <a:t>Divide a problem into subproblems</a:t>
            </a:r>
          </a:p>
          <a:p>
            <a:r>
              <a:rPr lang="en-GB" dirty="0"/>
              <a:t>When the solution to each subproblem is ready, we combine the results from the subproblems to solve the main problem</a:t>
            </a:r>
          </a:p>
          <a:p>
            <a:pPr lvl="1"/>
            <a:endParaRPr lang="en-GB" dirty="0"/>
          </a:p>
        </p:txBody>
      </p:sp>
      <p:sp>
        <p:nvSpPr>
          <p:cNvPr id="4" name="Rectangle 3">
            <a:extLst>
              <a:ext uri="{FF2B5EF4-FFF2-40B4-BE49-F238E27FC236}">
                <a16:creationId xmlns:a16="http://schemas.microsoft.com/office/drawing/2014/main" xmlns="" id="{F398BC0B-DEEE-4F22-B45E-4A3474D6BC02}"/>
              </a:ext>
            </a:extLst>
          </p:cNvPr>
          <p:cNvSpPr/>
          <p:nvPr/>
        </p:nvSpPr>
        <p:spPr>
          <a:xfrm>
            <a:off x="5564507" y="3361148"/>
            <a:ext cx="1321118" cy="477503"/>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Main problem</a:t>
            </a:r>
          </a:p>
        </p:txBody>
      </p:sp>
      <p:sp>
        <p:nvSpPr>
          <p:cNvPr id="5" name="Rectangle 4">
            <a:extLst>
              <a:ext uri="{FF2B5EF4-FFF2-40B4-BE49-F238E27FC236}">
                <a16:creationId xmlns:a16="http://schemas.microsoft.com/office/drawing/2014/main" xmlns="" id="{6BC07F31-5B2C-4335-BA8E-327205F6C836}"/>
              </a:ext>
            </a:extLst>
          </p:cNvPr>
          <p:cNvSpPr/>
          <p:nvPr/>
        </p:nvSpPr>
        <p:spPr>
          <a:xfrm>
            <a:off x="2236470" y="4274819"/>
            <a:ext cx="1321118" cy="47750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Subproblem 1</a:t>
            </a:r>
          </a:p>
        </p:txBody>
      </p:sp>
      <p:sp>
        <p:nvSpPr>
          <p:cNvPr id="6" name="Rectangle 5">
            <a:extLst>
              <a:ext uri="{FF2B5EF4-FFF2-40B4-BE49-F238E27FC236}">
                <a16:creationId xmlns:a16="http://schemas.microsoft.com/office/drawing/2014/main" xmlns="" id="{0F582ADA-CA38-4E00-8A55-0C83E2B52444}"/>
              </a:ext>
            </a:extLst>
          </p:cNvPr>
          <p:cNvSpPr/>
          <p:nvPr/>
        </p:nvSpPr>
        <p:spPr>
          <a:xfrm>
            <a:off x="4431982" y="4274819"/>
            <a:ext cx="1321118" cy="47750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Subproblem 2</a:t>
            </a:r>
          </a:p>
        </p:txBody>
      </p:sp>
      <p:sp>
        <p:nvSpPr>
          <p:cNvPr id="7" name="Rectangle 6">
            <a:extLst>
              <a:ext uri="{FF2B5EF4-FFF2-40B4-BE49-F238E27FC236}">
                <a16:creationId xmlns:a16="http://schemas.microsoft.com/office/drawing/2014/main" xmlns="" id="{91996011-FBFD-4598-AC63-3782457C9D53}"/>
              </a:ext>
            </a:extLst>
          </p:cNvPr>
          <p:cNvSpPr/>
          <p:nvPr/>
        </p:nvSpPr>
        <p:spPr>
          <a:xfrm>
            <a:off x="6627494" y="4293217"/>
            <a:ext cx="1321118" cy="47750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Subproblem 3</a:t>
            </a:r>
          </a:p>
        </p:txBody>
      </p:sp>
      <p:sp>
        <p:nvSpPr>
          <p:cNvPr id="9" name="TextBox 8">
            <a:extLst>
              <a:ext uri="{FF2B5EF4-FFF2-40B4-BE49-F238E27FC236}">
                <a16:creationId xmlns:a16="http://schemas.microsoft.com/office/drawing/2014/main" xmlns="" id="{81DDCA74-E0F2-4074-B5E0-7E732B7019CA}"/>
              </a:ext>
            </a:extLst>
          </p:cNvPr>
          <p:cNvSpPr txBox="1"/>
          <p:nvPr/>
        </p:nvSpPr>
        <p:spPr>
          <a:xfrm>
            <a:off x="8453954" y="4517197"/>
            <a:ext cx="409873" cy="523220"/>
          </a:xfrm>
          <a:prstGeom prst="rect">
            <a:avLst/>
          </a:prstGeom>
          <a:noFill/>
        </p:spPr>
        <p:txBody>
          <a:bodyPr wrap="square" rtlCol="0">
            <a:spAutoFit/>
          </a:bodyPr>
          <a:lstStyle/>
          <a:p>
            <a:r>
              <a:rPr lang="en-GB" sz="1400" dirty="0"/>
              <a:t>……</a:t>
            </a:r>
          </a:p>
        </p:txBody>
      </p:sp>
      <p:sp>
        <p:nvSpPr>
          <p:cNvPr id="12" name="Rectangle 11">
            <a:extLst>
              <a:ext uri="{FF2B5EF4-FFF2-40B4-BE49-F238E27FC236}">
                <a16:creationId xmlns:a16="http://schemas.microsoft.com/office/drawing/2014/main" xmlns="" id="{4921F53B-360D-481A-82C1-F1A4D9B1508C}"/>
              </a:ext>
            </a:extLst>
          </p:cNvPr>
          <p:cNvSpPr/>
          <p:nvPr/>
        </p:nvSpPr>
        <p:spPr>
          <a:xfrm>
            <a:off x="2236470" y="5198744"/>
            <a:ext cx="1321118" cy="47750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400" dirty="0"/>
              <a:t>Solution 1</a:t>
            </a:r>
          </a:p>
        </p:txBody>
      </p:sp>
      <p:sp>
        <p:nvSpPr>
          <p:cNvPr id="13" name="Rectangle 12">
            <a:extLst>
              <a:ext uri="{FF2B5EF4-FFF2-40B4-BE49-F238E27FC236}">
                <a16:creationId xmlns:a16="http://schemas.microsoft.com/office/drawing/2014/main" xmlns="" id="{B50EAC4B-7E7B-4CBC-8AD2-D38590C80158}"/>
              </a:ext>
            </a:extLst>
          </p:cNvPr>
          <p:cNvSpPr/>
          <p:nvPr/>
        </p:nvSpPr>
        <p:spPr>
          <a:xfrm>
            <a:off x="4431982" y="5198744"/>
            <a:ext cx="1321118" cy="47750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400" dirty="0"/>
              <a:t>Solution 2</a:t>
            </a:r>
          </a:p>
        </p:txBody>
      </p:sp>
      <p:sp>
        <p:nvSpPr>
          <p:cNvPr id="14" name="Rectangle 13">
            <a:extLst>
              <a:ext uri="{FF2B5EF4-FFF2-40B4-BE49-F238E27FC236}">
                <a16:creationId xmlns:a16="http://schemas.microsoft.com/office/drawing/2014/main" xmlns="" id="{DBFE8BD3-A095-4E96-96C1-F15CF1ACA701}"/>
              </a:ext>
            </a:extLst>
          </p:cNvPr>
          <p:cNvSpPr/>
          <p:nvPr/>
        </p:nvSpPr>
        <p:spPr>
          <a:xfrm>
            <a:off x="6627494" y="5183572"/>
            <a:ext cx="1321118" cy="47750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400" dirty="0"/>
              <a:t>Solution 3</a:t>
            </a:r>
          </a:p>
        </p:txBody>
      </p:sp>
      <p:sp>
        <p:nvSpPr>
          <p:cNvPr id="15" name="TextBox 14">
            <a:extLst>
              <a:ext uri="{FF2B5EF4-FFF2-40B4-BE49-F238E27FC236}">
                <a16:creationId xmlns:a16="http://schemas.microsoft.com/office/drawing/2014/main" xmlns="" id="{78F1E0BA-30E0-4553-845E-EA5F646F0BE3}"/>
              </a:ext>
            </a:extLst>
          </p:cNvPr>
          <p:cNvSpPr txBox="1"/>
          <p:nvPr/>
        </p:nvSpPr>
        <p:spPr>
          <a:xfrm>
            <a:off x="8453953" y="5226577"/>
            <a:ext cx="409873" cy="523220"/>
          </a:xfrm>
          <a:prstGeom prst="rect">
            <a:avLst/>
          </a:prstGeom>
          <a:noFill/>
        </p:spPr>
        <p:txBody>
          <a:bodyPr wrap="square" rtlCol="0">
            <a:spAutoFit/>
          </a:bodyPr>
          <a:lstStyle/>
          <a:p>
            <a:r>
              <a:rPr lang="en-GB" sz="1400" dirty="0"/>
              <a:t>……</a:t>
            </a:r>
          </a:p>
        </p:txBody>
      </p:sp>
      <p:sp>
        <p:nvSpPr>
          <p:cNvPr id="16" name="Rectangle 15">
            <a:extLst>
              <a:ext uri="{FF2B5EF4-FFF2-40B4-BE49-F238E27FC236}">
                <a16:creationId xmlns:a16="http://schemas.microsoft.com/office/drawing/2014/main" xmlns="" id="{7FD6D2B4-6FD4-4673-8D0E-0235893BEC06}"/>
              </a:ext>
            </a:extLst>
          </p:cNvPr>
          <p:cNvSpPr/>
          <p:nvPr/>
        </p:nvSpPr>
        <p:spPr>
          <a:xfrm>
            <a:off x="5564507" y="6010091"/>
            <a:ext cx="1321118" cy="477503"/>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1400" dirty="0"/>
              <a:t>Main solution</a:t>
            </a:r>
          </a:p>
        </p:txBody>
      </p:sp>
      <p:cxnSp>
        <p:nvCxnSpPr>
          <p:cNvPr id="18" name="Straight Arrow Connector 17">
            <a:extLst>
              <a:ext uri="{FF2B5EF4-FFF2-40B4-BE49-F238E27FC236}">
                <a16:creationId xmlns:a16="http://schemas.microsoft.com/office/drawing/2014/main" xmlns="" id="{AAB4F85B-24AD-46BF-8614-7C11B2177BED}"/>
              </a:ext>
            </a:extLst>
          </p:cNvPr>
          <p:cNvCxnSpPr>
            <a:stCxn id="4" idx="2"/>
            <a:endCxn id="5" idx="0"/>
          </p:cNvCxnSpPr>
          <p:nvPr/>
        </p:nvCxnSpPr>
        <p:spPr>
          <a:xfrm flipH="1">
            <a:off x="2897029" y="3838651"/>
            <a:ext cx="3328037" cy="436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78001EC2-016E-46F3-981D-9640439F7DD7}"/>
              </a:ext>
            </a:extLst>
          </p:cNvPr>
          <p:cNvCxnSpPr>
            <a:stCxn id="4" idx="2"/>
            <a:endCxn id="6" idx="0"/>
          </p:cNvCxnSpPr>
          <p:nvPr/>
        </p:nvCxnSpPr>
        <p:spPr>
          <a:xfrm flipH="1">
            <a:off x="5092541" y="3838651"/>
            <a:ext cx="1132525" cy="436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1B85A074-434A-4F09-9B6F-6D47898AB4EF}"/>
              </a:ext>
            </a:extLst>
          </p:cNvPr>
          <p:cNvCxnSpPr>
            <a:stCxn id="4" idx="2"/>
            <a:endCxn id="7" idx="0"/>
          </p:cNvCxnSpPr>
          <p:nvPr/>
        </p:nvCxnSpPr>
        <p:spPr>
          <a:xfrm>
            <a:off x="6225066" y="3838651"/>
            <a:ext cx="1062987" cy="454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BF8ED7B1-772F-4D93-A27A-6D04693074DD}"/>
              </a:ext>
            </a:extLst>
          </p:cNvPr>
          <p:cNvCxnSpPr>
            <a:cxnSpLocks/>
            <a:stCxn id="4" idx="2"/>
          </p:cNvCxnSpPr>
          <p:nvPr/>
        </p:nvCxnSpPr>
        <p:spPr>
          <a:xfrm>
            <a:off x="6225066" y="3838651"/>
            <a:ext cx="2465544" cy="403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466F470B-3235-44C6-A8C8-0CC8CFAB09F5}"/>
              </a:ext>
            </a:extLst>
          </p:cNvPr>
          <p:cNvCxnSpPr>
            <a:stCxn id="5" idx="2"/>
            <a:endCxn id="12" idx="0"/>
          </p:cNvCxnSpPr>
          <p:nvPr/>
        </p:nvCxnSpPr>
        <p:spPr>
          <a:xfrm>
            <a:off x="2897029" y="4752322"/>
            <a:ext cx="0" cy="446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491270CA-AFF5-41BC-ACEB-74DE77D8508F}"/>
              </a:ext>
            </a:extLst>
          </p:cNvPr>
          <p:cNvCxnSpPr>
            <a:stCxn id="6" idx="2"/>
            <a:endCxn id="13" idx="0"/>
          </p:cNvCxnSpPr>
          <p:nvPr/>
        </p:nvCxnSpPr>
        <p:spPr>
          <a:xfrm>
            <a:off x="5092541" y="4752322"/>
            <a:ext cx="0" cy="446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BB84E09C-4C27-4CF3-990A-34C92FF04990}"/>
              </a:ext>
            </a:extLst>
          </p:cNvPr>
          <p:cNvCxnSpPr>
            <a:cxnSpLocks/>
            <a:stCxn id="7" idx="2"/>
            <a:endCxn id="14" idx="0"/>
          </p:cNvCxnSpPr>
          <p:nvPr/>
        </p:nvCxnSpPr>
        <p:spPr>
          <a:xfrm>
            <a:off x="7288053" y="4770720"/>
            <a:ext cx="0" cy="412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xmlns="" id="{1CB17DF6-703F-425F-9770-315DC05CE869}"/>
              </a:ext>
            </a:extLst>
          </p:cNvPr>
          <p:cNvCxnSpPr>
            <a:stCxn id="9" idx="2"/>
            <a:endCxn id="15" idx="0"/>
          </p:cNvCxnSpPr>
          <p:nvPr/>
        </p:nvCxnSpPr>
        <p:spPr>
          <a:xfrm flipH="1">
            <a:off x="8658890" y="5040417"/>
            <a:ext cx="1" cy="186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842E1795-1279-497A-BFA6-C3E2C5EE8AB6}"/>
              </a:ext>
            </a:extLst>
          </p:cNvPr>
          <p:cNvCxnSpPr>
            <a:stCxn id="12" idx="2"/>
            <a:endCxn id="16" idx="0"/>
          </p:cNvCxnSpPr>
          <p:nvPr/>
        </p:nvCxnSpPr>
        <p:spPr>
          <a:xfrm>
            <a:off x="2897029" y="5676247"/>
            <a:ext cx="3328037" cy="333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xmlns="" id="{B2493F26-7C34-47FA-B7A9-C965A1332833}"/>
              </a:ext>
            </a:extLst>
          </p:cNvPr>
          <p:cNvCxnSpPr>
            <a:stCxn id="13" idx="2"/>
            <a:endCxn id="16" idx="0"/>
          </p:cNvCxnSpPr>
          <p:nvPr/>
        </p:nvCxnSpPr>
        <p:spPr>
          <a:xfrm>
            <a:off x="5092541" y="5676247"/>
            <a:ext cx="1132525" cy="333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xmlns="" id="{1CB44CE5-C7C5-4D8E-9D7C-6B38D95C36AA}"/>
              </a:ext>
            </a:extLst>
          </p:cNvPr>
          <p:cNvCxnSpPr>
            <a:stCxn id="14" idx="2"/>
            <a:endCxn id="16" idx="0"/>
          </p:cNvCxnSpPr>
          <p:nvPr/>
        </p:nvCxnSpPr>
        <p:spPr>
          <a:xfrm flipH="1">
            <a:off x="6225066" y="5661075"/>
            <a:ext cx="1062987" cy="349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xmlns="" id="{7C29D702-96FC-4E71-9896-D81D839A8DFF}"/>
              </a:ext>
            </a:extLst>
          </p:cNvPr>
          <p:cNvCxnSpPr>
            <a:stCxn id="15" idx="2"/>
            <a:endCxn id="16" idx="0"/>
          </p:cNvCxnSpPr>
          <p:nvPr/>
        </p:nvCxnSpPr>
        <p:spPr>
          <a:xfrm flipH="1">
            <a:off x="6225066" y="5749797"/>
            <a:ext cx="2433824" cy="260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7168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394CE2-12DD-45DF-BA16-6DCA88F714DB}"/>
              </a:ext>
            </a:extLst>
          </p:cNvPr>
          <p:cNvSpPr>
            <a:spLocks noGrp="1"/>
          </p:cNvSpPr>
          <p:nvPr>
            <p:ph type="title"/>
          </p:nvPr>
        </p:nvSpPr>
        <p:spPr>
          <a:xfrm>
            <a:off x="1261872" y="365760"/>
            <a:ext cx="9692640" cy="1325562"/>
          </a:xfrm>
        </p:spPr>
        <p:txBody>
          <a:bodyPr/>
          <a:lstStyle/>
          <a:p>
            <a:r>
              <a:rPr lang="en-GB" dirty="0"/>
              <a:t>Initialisation</a:t>
            </a:r>
          </a:p>
        </p:txBody>
      </p:sp>
      <p:sp>
        <p:nvSpPr>
          <p:cNvPr id="3" name="Content Placeholder 2">
            <a:extLst>
              <a:ext uri="{FF2B5EF4-FFF2-40B4-BE49-F238E27FC236}">
                <a16:creationId xmlns:a16="http://schemas.microsoft.com/office/drawing/2014/main" xmlns="" id="{C5A94820-7E0F-468D-B31B-1DEE55F7A70F}"/>
              </a:ext>
            </a:extLst>
          </p:cNvPr>
          <p:cNvSpPr>
            <a:spLocks noGrp="1"/>
          </p:cNvSpPr>
          <p:nvPr>
            <p:ph idx="1"/>
          </p:nvPr>
        </p:nvSpPr>
        <p:spPr>
          <a:xfrm>
            <a:off x="1261872" y="1828800"/>
            <a:ext cx="8595360" cy="4351337"/>
          </a:xfrm>
        </p:spPr>
        <p:txBody>
          <a:bodyPr/>
          <a:lstStyle/>
          <a:p>
            <a:pPr marL="0" indent="0">
              <a:buNone/>
            </a:pPr>
            <a:r>
              <a:rPr lang="en-GB" dirty="0"/>
              <a:t>Suppose we had to sort an array A. A subproblem would be to sort a sub-section of this array starting at index </a:t>
            </a:r>
            <a:r>
              <a:rPr lang="en-GB" i="1" dirty="0"/>
              <a:t>l</a:t>
            </a:r>
            <a:r>
              <a:rPr lang="en-GB" dirty="0"/>
              <a:t> (“l” for </a:t>
            </a:r>
            <a:r>
              <a:rPr lang="en-GB" dirty="0">
                <a:solidFill>
                  <a:srgbClr val="C00000"/>
                </a:solidFill>
              </a:rPr>
              <a:t>l</a:t>
            </a:r>
            <a:r>
              <a:rPr lang="en-GB" dirty="0"/>
              <a:t>eft) and ending at index </a:t>
            </a:r>
            <a:r>
              <a:rPr lang="en-GB" i="1" dirty="0"/>
              <a:t>r</a:t>
            </a:r>
            <a:r>
              <a:rPr lang="en-GB" dirty="0"/>
              <a:t> (“r” for </a:t>
            </a:r>
            <a:r>
              <a:rPr lang="en-GB" dirty="0">
                <a:solidFill>
                  <a:srgbClr val="C00000"/>
                </a:solidFill>
              </a:rPr>
              <a:t>r</a:t>
            </a:r>
            <a:r>
              <a:rPr lang="en-GB" dirty="0"/>
              <a:t>ight)</a:t>
            </a:r>
          </a:p>
          <a:p>
            <a:pPr marL="0" indent="0">
              <a:buNone/>
            </a:pPr>
            <a:r>
              <a:rPr lang="en-GB" dirty="0"/>
              <a:t>Initially, </a:t>
            </a:r>
            <a:r>
              <a:rPr lang="en-GB" i="1" dirty="0"/>
              <a:t>l=</a:t>
            </a:r>
            <a:r>
              <a:rPr lang="en-GB" dirty="0"/>
              <a:t>0 (first element)</a:t>
            </a:r>
            <a:r>
              <a:rPr lang="en-GB" i="1" dirty="0"/>
              <a:t> </a:t>
            </a:r>
            <a:r>
              <a:rPr lang="en-GB" dirty="0"/>
              <a:t>and</a:t>
            </a:r>
            <a:r>
              <a:rPr lang="en-GB" i="1" dirty="0"/>
              <a:t> r=</a:t>
            </a:r>
            <a:r>
              <a:rPr lang="en-GB" dirty="0"/>
              <a:t>A.length-1 (last element)</a:t>
            </a:r>
          </a:p>
          <a:p>
            <a:endParaRPr lang="en-GB" dirty="0"/>
          </a:p>
        </p:txBody>
      </p:sp>
      <p:sp>
        <p:nvSpPr>
          <p:cNvPr id="4" name="Rectangle 3">
            <a:extLst>
              <a:ext uri="{FF2B5EF4-FFF2-40B4-BE49-F238E27FC236}">
                <a16:creationId xmlns:a16="http://schemas.microsoft.com/office/drawing/2014/main" xmlns="" id="{B2494C51-D511-4E89-812B-F27DCE924336}"/>
              </a:ext>
            </a:extLst>
          </p:cNvPr>
          <p:cNvSpPr/>
          <p:nvPr/>
        </p:nvSpPr>
        <p:spPr>
          <a:xfrm>
            <a:off x="4187952" y="4385468"/>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21</a:t>
            </a:r>
          </a:p>
        </p:txBody>
      </p:sp>
      <p:sp>
        <p:nvSpPr>
          <p:cNvPr id="5" name="Rectangle 4">
            <a:extLst>
              <a:ext uri="{FF2B5EF4-FFF2-40B4-BE49-F238E27FC236}">
                <a16:creationId xmlns:a16="http://schemas.microsoft.com/office/drawing/2014/main" xmlns="" id="{BB22DC3D-11BA-4D6E-A4F8-0466F21B4377}"/>
              </a:ext>
            </a:extLst>
          </p:cNvPr>
          <p:cNvSpPr/>
          <p:nvPr/>
        </p:nvSpPr>
        <p:spPr>
          <a:xfrm>
            <a:off x="4530852" y="4385468"/>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a:t>
            </a:r>
          </a:p>
        </p:txBody>
      </p:sp>
      <p:sp>
        <p:nvSpPr>
          <p:cNvPr id="8" name="Rectangle 7">
            <a:extLst>
              <a:ext uri="{FF2B5EF4-FFF2-40B4-BE49-F238E27FC236}">
                <a16:creationId xmlns:a16="http://schemas.microsoft.com/office/drawing/2014/main" xmlns="" id="{BF2B40B1-E9CC-44E7-9F43-340DA321ED58}"/>
              </a:ext>
            </a:extLst>
          </p:cNvPr>
          <p:cNvSpPr/>
          <p:nvPr/>
        </p:nvSpPr>
        <p:spPr>
          <a:xfrm>
            <a:off x="4873752" y="4385468"/>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13</a:t>
            </a:r>
          </a:p>
        </p:txBody>
      </p:sp>
      <p:sp>
        <p:nvSpPr>
          <p:cNvPr id="9" name="Rectangle 8">
            <a:extLst>
              <a:ext uri="{FF2B5EF4-FFF2-40B4-BE49-F238E27FC236}">
                <a16:creationId xmlns:a16="http://schemas.microsoft.com/office/drawing/2014/main" xmlns="" id="{C7FD4655-E26C-41AB-A0DC-8281D39F3CE4}"/>
              </a:ext>
            </a:extLst>
          </p:cNvPr>
          <p:cNvSpPr/>
          <p:nvPr/>
        </p:nvSpPr>
        <p:spPr>
          <a:xfrm>
            <a:off x="5216652" y="4385468"/>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4</a:t>
            </a:r>
          </a:p>
        </p:txBody>
      </p:sp>
      <p:sp>
        <p:nvSpPr>
          <p:cNvPr id="10" name="Rectangle 9">
            <a:extLst>
              <a:ext uri="{FF2B5EF4-FFF2-40B4-BE49-F238E27FC236}">
                <a16:creationId xmlns:a16="http://schemas.microsoft.com/office/drawing/2014/main" xmlns="" id="{974D5E7C-49B7-41E1-A452-BE1DEA4961BF}"/>
              </a:ext>
            </a:extLst>
          </p:cNvPr>
          <p:cNvSpPr/>
          <p:nvPr/>
        </p:nvSpPr>
        <p:spPr>
          <a:xfrm>
            <a:off x="5559552" y="4385468"/>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16</a:t>
            </a:r>
          </a:p>
        </p:txBody>
      </p:sp>
      <p:sp>
        <p:nvSpPr>
          <p:cNvPr id="11" name="Rectangle 10">
            <a:extLst>
              <a:ext uri="{FF2B5EF4-FFF2-40B4-BE49-F238E27FC236}">
                <a16:creationId xmlns:a16="http://schemas.microsoft.com/office/drawing/2014/main" xmlns="" id="{3FEF2182-04DF-429B-BDB3-43F803A09D1F}"/>
              </a:ext>
            </a:extLst>
          </p:cNvPr>
          <p:cNvSpPr/>
          <p:nvPr/>
        </p:nvSpPr>
        <p:spPr>
          <a:xfrm>
            <a:off x="5902452" y="4385468"/>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a:t>
            </a:r>
          </a:p>
        </p:txBody>
      </p:sp>
      <p:sp>
        <p:nvSpPr>
          <p:cNvPr id="12" name="Rectangle 11">
            <a:extLst>
              <a:ext uri="{FF2B5EF4-FFF2-40B4-BE49-F238E27FC236}">
                <a16:creationId xmlns:a16="http://schemas.microsoft.com/office/drawing/2014/main" xmlns="" id="{9260E12A-8DF6-49F2-A262-FBE02ED0403D}"/>
              </a:ext>
            </a:extLst>
          </p:cNvPr>
          <p:cNvSpPr/>
          <p:nvPr/>
        </p:nvSpPr>
        <p:spPr>
          <a:xfrm>
            <a:off x="6245352" y="4385468"/>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4</a:t>
            </a:r>
          </a:p>
        </p:txBody>
      </p:sp>
      <p:sp>
        <p:nvSpPr>
          <p:cNvPr id="18" name="TextBox 17">
            <a:extLst>
              <a:ext uri="{FF2B5EF4-FFF2-40B4-BE49-F238E27FC236}">
                <a16:creationId xmlns:a16="http://schemas.microsoft.com/office/drawing/2014/main" xmlns="" id="{63889BC9-45BB-41DD-962A-9555E4DD1AF2}"/>
              </a:ext>
            </a:extLst>
          </p:cNvPr>
          <p:cNvSpPr txBox="1"/>
          <p:nvPr/>
        </p:nvSpPr>
        <p:spPr>
          <a:xfrm>
            <a:off x="4209547" y="4004468"/>
            <a:ext cx="261610" cy="369332"/>
          </a:xfrm>
          <a:prstGeom prst="rect">
            <a:avLst/>
          </a:prstGeom>
          <a:noFill/>
        </p:spPr>
        <p:txBody>
          <a:bodyPr wrap="square" rtlCol="0">
            <a:spAutoFit/>
          </a:bodyPr>
          <a:lstStyle/>
          <a:p>
            <a:r>
              <a:rPr lang="en-GB" i="1" dirty="0"/>
              <a:t>l</a:t>
            </a:r>
          </a:p>
        </p:txBody>
      </p:sp>
      <p:sp>
        <p:nvSpPr>
          <p:cNvPr id="19" name="TextBox 18">
            <a:extLst>
              <a:ext uri="{FF2B5EF4-FFF2-40B4-BE49-F238E27FC236}">
                <a16:creationId xmlns:a16="http://schemas.microsoft.com/office/drawing/2014/main" xmlns="" id="{3300BFF2-1478-4F19-A1E7-9C8954D3898F}"/>
              </a:ext>
            </a:extLst>
          </p:cNvPr>
          <p:cNvSpPr txBox="1"/>
          <p:nvPr/>
        </p:nvSpPr>
        <p:spPr>
          <a:xfrm>
            <a:off x="6272558" y="4004468"/>
            <a:ext cx="250388" cy="369332"/>
          </a:xfrm>
          <a:prstGeom prst="rect">
            <a:avLst/>
          </a:prstGeom>
          <a:noFill/>
        </p:spPr>
        <p:txBody>
          <a:bodyPr wrap="square" rtlCol="0">
            <a:spAutoFit/>
          </a:bodyPr>
          <a:lstStyle/>
          <a:p>
            <a:r>
              <a:rPr lang="en-GB" i="1" dirty="0"/>
              <a:t>r</a:t>
            </a:r>
          </a:p>
        </p:txBody>
      </p:sp>
    </p:spTree>
    <p:extLst>
      <p:ext uri="{BB962C8B-B14F-4D97-AF65-F5344CB8AC3E}">
        <p14:creationId xmlns:p14="http://schemas.microsoft.com/office/powerpoint/2010/main" val="822273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394CE2-12DD-45DF-BA16-6DCA88F714DB}"/>
              </a:ext>
            </a:extLst>
          </p:cNvPr>
          <p:cNvSpPr>
            <a:spLocks noGrp="1"/>
          </p:cNvSpPr>
          <p:nvPr>
            <p:ph type="title"/>
          </p:nvPr>
        </p:nvSpPr>
        <p:spPr/>
        <p:txBody>
          <a:bodyPr/>
          <a:lstStyle/>
          <a:p>
            <a:r>
              <a:rPr lang="en-GB" dirty="0"/>
              <a:t>Divide</a:t>
            </a:r>
          </a:p>
        </p:txBody>
      </p:sp>
      <p:sp>
        <p:nvSpPr>
          <p:cNvPr id="3" name="Content Placeholder 2">
            <a:extLst>
              <a:ext uri="{FF2B5EF4-FFF2-40B4-BE49-F238E27FC236}">
                <a16:creationId xmlns:a16="http://schemas.microsoft.com/office/drawing/2014/main" xmlns="" id="{C5A94820-7E0F-468D-B31B-1DEE55F7A70F}"/>
              </a:ext>
            </a:extLst>
          </p:cNvPr>
          <p:cNvSpPr>
            <a:spLocks noGrp="1"/>
          </p:cNvSpPr>
          <p:nvPr>
            <p:ph idx="1"/>
          </p:nvPr>
        </p:nvSpPr>
        <p:spPr/>
        <p:txBody>
          <a:bodyPr/>
          <a:lstStyle/>
          <a:p>
            <a:pPr marL="0" indent="0">
              <a:buNone/>
            </a:pPr>
            <a:r>
              <a:rPr lang="en-GB" dirty="0"/>
              <a:t>If </a:t>
            </a:r>
            <a:r>
              <a:rPr lang="en-GB" i="1" dirty="0"/>
              <a:t>m</a:t>
            </a:r>
            <a:r>
              <a:rPr lang="en-GB" dirty="0"/>
              <a:t> is the half-way point between </a:t>
            </a:r>
            <a:r>
              <a:rPr lang="en-GB" i="1" dirty="0"/>
              <a:t>l</a:t>
            </a:r>
            <a:r>
              <a:rPr lang="en-GB" dirty="0"/>
              <a:t> and </a:t>
            </a:r>
            <a:r>
              <a:rPr lang="en-GB" i="1" dirty="0"/>
              <a:t>r, </a:t>
            </a:r>
            <a:r>
              <a:rPr lang="en-GB" dirty="0"/>
              <a:t>then we can split the subarray into two arrays:</a:t>
            </a:r>
          </a:p>
        </p:txBody>
      </p:sp>
      <p:sp>
        <p:nvSpPr>
          <p:cNvPr id="4" name="Rectangle 3">
            <a:extLst>
              <a:ext uri="{FF2B5EF4-FFF2-40B4-BE49-F238E27FC236}">
                <a16:creationId xmlns:a16="http://schemas.microsoft.com/office/drawing/2014/main" xmlns="" id="{B2494C51-D511-4E89-812B-F27DCE924336}"/>
              </a:ext>
            </a:extLst>
          </p:cNvPr>
          <p:cNvSpPr/>
          <p:nvPr/>
        </p:nvSpPr>
        <p:spPr>
          <a:xfrm>
            <a:off x="4381500" y="358699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21</a:t>
            </a:r>
          </a:p>
        </p:txBody>
      </p:sp>
      <p:sp>
        <p:nvSpPr>
          <p:cNvPr id="5" name="Rectangle 4">
            <a:extLst>
              <a:ext uri="{FF2B5EF4-FFF2-40B4-BE49-F238E27FC236}">
                <a16:creationId xmlns:a16="http://schemas.microsoft.com/office/drawing/2014/main" xmlns="" id="{BB22DC3D-11BA-4D6E-A4F8-0466F21B4377}"/>
              </a:ext>
            </a:extLst>
          </p:cNvPr>
          <p:cNvSpPr/>
          <p:nvPr/>
        </p:nvSpPr>
        <p:spPr>
          <a:xfrm>
            <a:off x="4724400" y="358699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a:t>
            </a:r>
          </a:p>
        </p:txBody>
      </p:sp>
      <p:sp>
        <p:nvSpPr>
          <p:cNvPr id="8" name="Rectangle 7">
            <a:extLst>
              <a:ext uri="{FF2B5EF4-FFF2-40B4-BE49-F238E27FC236}">
                <a16:creationId xmlns:a16="http://schemas.microsoft.com/office/drawing/2014/main" xmlns="" id="{BF2B40B1-E9CC-44E7-9F43-340DA321ED58}"/>
              </a:ext>
            </a:extLst>
          </p:cNvPr>
          <p:cNvSpPr/>
          <p:nvPr/>
        </p:nvSpPr>
        <p:spPr>
          <a:xfrm>
            <a:off x="5067300" y="358699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13</a:t>
            </a:r>
          </a:p>
        </p:txBody>
      </p:sp>
      <p:sp>
        <p:nvSpPr>
          <p:cNvPr id="9" name="Rectangle 8">
            <a:extLst>
              <a:ext uri="{FF2B5EF4-FFF2-40B4-BE49-F238E27FC236}">
                <a16:creationId xmlns:a16="http://schemas.microsoft.com/office/drawing/2014/main" xmlns="" id="{C7FD4655-E26C-41AB-A0DC-8281D39F3CE4}"/>
              </a:ext>
            </a:extLst>
          </p:cNvPr>
          <p:cNvSpPr/>
          <p:nvPr/>
        </p:nvSpPr>
        <p:spPr>
          <a:xfrm>
            <a:off x="5410200" y="358699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4</a:t>
            </a:r>
          </a:p>
        </p:txBody>
      </p:sp>
      <p:sp>
        <p:nvSpPr>
          <p:cNvPr id="10" name="Rectangle 9">
            <a:extLst>
              <a:ext uri="{FF2B5EF4-FFF2-40B4-BE49-F238E27FC236}">
                <a16:creationId xmlns:a16="http://schemas.microsoft.com/office/drawing/2014/main" xmlns="" id="{974D5E7C-49B7-41E1-A452-BE1DEA4961BF}"/>
              </a:ext>
            </a:extLst>
          </p:cNvPr>
          <p:cNvSpPr/>
          <p:nvPr/>
        </p:nvSpPr>
        <p:spPr>
          <a:xfrm>
            <a:off x="5753100" y="358699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16</a:t>
            </a:r>
          </a:p>
        </p:txBody>
      </p:sp>
      <p:sp>
        <p:nvSpPr>
          <p:cNvPr id="11" name="Rectangle 10">
            <a:extLst>
              <a:ext uri="{FF2B5EF4-FFF2-40B4-BE49-F238E27FC236}">
                <a16:creationId xmlns:a16="http://schemas.microsoft.com/office/drawing/2014/main" xmlns="" id="{3FEF2182-04DF-429B-BDB3-43F803A09D1F}"/>
              </a:ext>
            </a:extLst>
          </p:cNvPr>
          <p:cNvSpPr/>
          <p:nvPr/>
        </p:nvSpPr>
        <p:spPr>
          <a:xfrm>
            <a:off x="6096000" y="358699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a:t>
            </a:r>
          </a:p>
        </p:txBody>
      </p:sp>
      <p:sp>
        <p:nvSpPr>
          <p:cNvPr id="18" name="TextBox 17">
            <a:extLst>
              <a:ext uri="{FF2B5EF4-FFF2-40B4-BE49-F238E27FC236}">
                <a16:creationId xmlns:a16="http://schemas.microsoft.com/office/drawing/2014/main" xmlns="" id="{63889BC9-45BB-41DD-962A-9555E4DD1AF2}"/>
              </a:ext>
            </a:extLst>
          </p:cNvPr>
          <p:cNvSpPr txBox="1"/>
          <p:nvPr/>
        </p:nvSpPr>
        <p:spPr>
          <a:xfrm>
            <a:off x="4403095" y="3217663"/>
            <a:ext cx="261610" cy="369332"/>
          </a:xfrm>
          <a:prstGeom prst="rect">
            <a:avLst/>
          </a:prstGeom>
          <a:noFill/>
        </p:spPr>
        <p:txBody>
          <a:bodyPr wrap="none" rtlCol="0">
            <a:spAutoFit/>
          </a:bodyPr>
          <a:lstStyle/>
          <a:p>
            <a:r>
              <a:rPr lang="en-GB" i="1" dirty="0"/>
              <a:t>l</a:t>
            </a:r>
          </a:p>
        </p:txBody>
      </p:sp>
      <p:sp>
        <p:nvSpPr>
          <p:cNvPr id="20" name="TextBox 19">
            <a:extLst>
              <a:ext uri="{FF2B5EF4-FFF2-40B4-BE49-F238E27FC236}">
                <a16:creationId xmlns:a16="http://schemas.microsoft.com/office/drawing/2014/main" xmlns="" id="{9B34E9B2-7AB9-4A5F-BC9B-8682FEE0AD0B}"/>
              </a:ext>
            </a:extLst>
          </p:cNvPr>
          <p:cNvSpPr txBox="1"/>
          <p:nvPr/>
        </p:nvSpPr>
        <p:spPr>
          <a:xfrm>
            <a:off x="6060878" y="3217663"/>
            <a:ext cx="287258" cy="369332"/>
          </a:xfrm>
          <a:prstGeom prst="rect">
            <a:avLst/>
          </a:prstGeom>
          <a:noFill/>
        </p:spPr>
        <p:txBody>
          <a:bodyPr wrap="none" rtlCol="0">
            <a:spAutoFit/>
          </a:bodyPr>
          <a:lstStyle/>
          <a:p>
            <a:r>
              <a:rPr lang="en-GB" i="1" dirty="0"/>
              <a:t>r</a:t>
            </a:r>
          </a:p>
        </p:txBody>
      </p:sp>
      <p:sp>
        <p:nvSpPr>
          <p:cNvPr id="21" name="Rectangle 20">
            <a:extLst>
              <a:ext uri="{FF2B5EF4-FFF2-40B4-BE49-F238E27FC236}">
                <a16:creationId xmlns:a16="http://schemas.microsoft.com/office/drawing/2014/main" xmlns="" id="{986856CA-C007-4487-9397-6938252FDD54}"/>
              </a:ext>
            </a:extLst>
          </p:cNvPr>
          <p:cNvSpPr/>
          <p:nvPr/>
        </p:nvSpPr>
        <p:spPr>
          <a:xfrm>
            <a:off x="3399849" y="4565927"/>
            <a:ext cx="304800" cy="304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800" dirty="0"/>
              <a:t>21</a:t>
            </a:r>
          </a:p>
        </p:txBody>
      </p:sp>
      <p:sp>
        <p:nvSpPr>
          <p:cNvPr id="22" name="Rectangle 21">
            <a:extLst>
              <a:ext uri="{FF2B5EF4-FFF2-40B4-BE49-F238E27FC236}">
                <a16:creationId xmlns:a16="http://schemas.microsoft.com/office/drawing/2014/main" xmlns="" id="{F88C25EF-D581-4D75-850A-38561104A9B1}"/>
              </a:ext>
            </a:extLst>
          </p:cNvPr>
          <p:cNvSpPr/>
          <p:nvPr/>
        </p:nvSpPr>
        <p:spPr>
          <a:xfrm>
            <a:off x="3742749" y="4565927"/>
            <a:ext cx="304800" cy="304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800" dirty="0"/>
              <a:t>2</a:t>
            </a:r>
          </a:p>
        </p:txBody>
      </p:sp>
      <p:sp>
        <p:nvSpPr>
          <p:cNvPr id="23" name="Rectangle 22">
            <a:extLst>
              <a:ext uri="{FF2B5EF4-FFF2-40B4-BE49-F238E27FC236}">
                <a16:creationId xmlns:a16="http://schemas.microsoft.com/office/drawing/2014/main" xmlns="" id="{4FC95AA4-B0B0-442F-9A54-3009D6DCD7AF}"/>
              </a:ext>
            </a:extLst>
          </p:cNvPr>
          <p:cNvSpPr/>
          <p:nvPr/>
        </p:nvSpPr>
        <p:spPr>
          <a:xfrm>
            <a:off x="4085649" y="4565927"/>
            <a:ext cx="304800" cy="304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800" dirty="0"/>
              <a:t>13</a:t>
            </a:r>
          </a:p>
        </p:txBody>
      </p:sp>
      <p:sp>
        <p:nvSpPr>
          <p:cNvPr id="27" name="Rectangle 26">
            <a:extLst>
              <a:ext uri="{FF2B5EF4-FFF2-40B4-BE49-F238E27FC236}">
                <a16:creationId xmlns:a16="http://schemas.microsoft.com/office/drawing/2014/main" xmlns="" id="{BDF80C08-F741-4C23-96B9-426D38D74F3E}"/>
              </a:ext>
            </a:extLst>
          </p:cNvPr>
          <p:cNvSpPr/>
          <p:nvPr/>
        </p:nvSpPr>
        <p:spPr>
          <a:xfrm>
            <a:off x="6307990" y="4603750"/>
            <a:ext cx="3048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800" dirty="0"/>
              <a:t>4</a:t>
            </a:r>
          </a:p>
        </p:txBody>
      </p:sp>
      <p:sp>
        <p:nvSpPr>
          <p:cNvPr id="28" name="Rectangle 27">
            <a:extLst>
              <a:ext uri="{FF2B5EF4-FFF2-40B4-BE49-F238E27FC236}">
                <a16:creationId xmlns:a16="http://schemas.microsoft.com/office/drawing/2014/main" xmlns="" id="{0E52D61E-0BF1-463C-AFF9-9E7F06A5AB37}"/>
              </a:ext>
            </a:extLst>
          </p:cNvPr>
          <p:cNvSpPr/>
          <p:nvPr/>
        </p:nvSpPr>
        <p:spPr>
          <a:xfrm>
            <a:off x="6657240" y="4603750"/>
            <a:ext cx="3048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800" dirty="0"/>
              <a:t>16</a:t>
            </a:r>
          </a:p>
        </p:txBody>
      </p:sp>
      <p:sp>
        <p:nvSpPr>
          <p:cNvPr id="29" name="Rectangle 28">
            <a:extLst>
              <a:ext uri="{FF2B5EF4-FFF2-40B4-BE49-F238E27FC236}">
                <a16:creationId xmlns:a16="http://schemas.microsoft.com/office/drawing/2014/main" xmlns="" id="{3BEAC8D8-8A6B-490C-9B72-1DD34C79E66A}"/>
              </a:ext>
            </a:extLst>
          </p:cNvPr>
          <p:cNvSpPr/>
          <p:nvPr/>
        </p:nvSpPr>
        <p:spPr>
          <a:xfrm>
            <a:off x="6993790" y="4603750"/>
            <a:ext cx="304800" cy="304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800" dirty="0"/>
              <a:t>1</a:t>
            </a:r>
          </a:p>
        </p:txBody>
      </p:sp>
      <p:sp>
        <p:nvSpPr>
          <p:cNvPr id="33" name="TextBox 32">
            <a:extLst>
              <a:ext uri="{FF2B5EF4-FFF2-40B4-BE49-F238E27FC236}">
                <a16:creationId xmlns:a16="http://schemas.microsoft.com/office/drawing/2014/main" xmlns="" id="{757BD4F4-CC39-4258-BC31-F004B7049AA4}"/>
              </a:ext>
            </a:extLst>
          </p:cNvPr>
          <p:cNvSpPr txBox="1"/>
          <p:nvPr/>
        </p:nvSpPr>
        <p:spPr>
          <a:xfrm>
            <a:off x="3399849" y="4171195"/>
            <a:ext cx="261610" cy="369332"/>
          </a:xfrm>
          <a:prstGeom prst="rect">
            <a:avLst/>
          </a:prstGeom>
          <a:noFill/>
        </p:spPr>
        <p:txBody>
          <a:bodyPr wrap="square" rtlCol="0">
            <a:spAutoFit/>
          </a:bodyPr>
          <a:lstStyle/>
          <a:p>
            <a:r>
              <a:rPr lang="en-GB" i="1" dirty="0"/>
              <a:t>l</a:t>
            </a:r>
          </a:p>
        </p:txBody>
      </p:sp>
      <p:sp>
        <p:nvSpPr>
          <p:cNvPr id="34" name="TextBox 33">
            <a:extLst>
              <a:ext uri="{FF2B5EF4-FFF2-40B4-BE49-F238E27FC236}">
                <a16:creationId xmlns:a16="http://schemas.microsoft.com/office/drawing/2014/main" xmlns="" id="{11D1DAE5-95CE-495F-BD25-EBAAD15CDDA0}"/>
              </a:ext>
            </a:extLst>
          </p:cNvPr>
          <p:cNvSpPr txBox="1"/>
          <p:nvPr/>
        </p:nvSpPr>
        <p:spPr>
          <a:xfrm>
            <a:off x="4106704" y="4196595"/>
            <a:ext cx="389850" cy="369332"/>
          </a:xfrm>
          <a:prstGeom prst="rect">
            <a:avLst/>
          </a:prstGeom>
          <a:noFill/>
        </p:spPr>
        <p:txBody>
          <a:bodyPr wrap="none" rtlCol="0">
            <a:spAutoFit/>
          </a:bodyPr>
          <a:lstStyle/>
          <a:p>
            <a:r>
              <a:rPr lang="en-GB" i="1" dirty="0"/>
              <a:t>m</a:t>
            </a:r>
          </a:p>
        </p:txBody>
      </p:sp>
      <p:sp>
        <p:nvSpPr>
          <p:cNvPr id="35" name="TextBox 34">
            <a:extLst>
              <a:ext uri="{FF2B5EF4-FFF2-40B4-BE49-F238E27FC236}">
                <a16:creationId xmlns:a16="http://schemas.microsoft.com/office/drawing/2014/main" xmlns="" id="{4B978F2C-854A-4FF8-A235-D7EC8B370576}"/>
              </a:ext>
            </a:extLst>
          </p:cNvPr>
          <p:cNvSpPr txBox="1"/>
          <p:nvPr/>
        </p:nvSpPr>
        <p:spPr>
          <a:xfrm>
            <a:off x="6132914" y="4196595"/>
            <a:ext cx="670376" cy="369332"/>
          </a:xfrm>
          <a:prstGeom prst="rect">
            <a:avLst/>
          </a:prstGeom>
          <a:noFill/>
        </p:spPr>
        <p:txBody>
          <a:bodyPr wrap="none" rtlCol="0">
            <a:spAutoFit/>
          </a:bodyPr>
          <a:lstStyle/>
          <a:p>
            <a:r>
              <a:rPr lang="en-GB" i="1" dirty="0"/>
              <a:t>m+1</a:t>
            </a:r>
          </a:p>
        </p:txBody>
      </p:sp>
      <p:sp>
        <p:nvSpPr>
          <p:cNvPr id="36" name="TextBox 35">
            <a:extLst>
              <a:ext uri="{FF2B5EF4-FFF2-40B4-BE49-F238E27FC236}">
                <a16:creationId xmlns:a16="http://schemas.microsoft.com/office/drawing/2014/main" xmlns="" id="{83F9F273-7786-4EF5-9BC5-C9F860744421}"/>
              </a:ext>
            </a:extLst>
          </p:cNvPr>
          <p:cNvSpPr txBox="1"/>
          <p:nvPr/>
        </p:nvSpPr>
        <p:spPr>
          <a:xfrm>
            <a:off x="7054128" y="4187347"/>
            <a:ext cx="287258" cy="369332"/>
          </a:xfrm>
          <a:prstGeom prst="rect">
            <a:avLst/>
          </a:prstGeom>
          <a:noFill/>
        </p:spPr>
        <p:txBody>
          <a:bodyPr wrap="none" rtlCol="0">
            <a:spAutoFit/>
          </a:bodyPr>
          <a:lstStyle/>
          <a:p>
            <a:r>
              <a:rPr lang="en-GB" i="1" dirty="0"/>
              <a:t>r</a:t>
            </a:r>
          </a:p>
        </p:txBody>
      </p:sp>
      <p:cxnSp>
        <p:nvCxnSpPr>
          <p:cNvPr id="7" name="Straight Arrow Connector 6">
            <a:extLst>
              <a:ext uri="{FF2B5EF4-FFF2-40B4-BE49-F238E27FC236}">
                <a16:creationId xmlns:a16="http://schemas.microsoft.com/office/drawing/2014/main" xmlns="" id="{188B6429-5E71-4BE2-9FB1-666151A9EF93}"/>
              </a:ext>
            </a:extLst>
          </p:cNvPr>
          <p:cNvCxnSpPr/>
          <p:nvPr/>
        </p:nvCxnSpPr>
        <p:spPr>
          <a:xfrm flipH="1">
            <a:off x="3870325" y="3997325"/>
            <a:ext cx="1371600" cy="336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xmlns="" id="{463B9842-BE88-47E8-9B79-2C617749E474}"/>
              </a:ext>
            </a:extLst>
          </p:cNvPr>
          <p:cNvCxnSpPr>
            <a:cxnSpLocks/>
          </p:cNvCxnSpPr>
          <p:nvPr/>
        </p:nvCxnSpPr>
        <p:spPr>
          <a:xfrm>
            <a:off x="5241925" y="3997325"/>
            <a:ext cx="1546676" cy="301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xmlns="" id="{A8B7E1EC-73B0-4272-BE31-8E147D78DCD6}"/>
              </a:ext>
            </a:extLst>
          </p:cNvPr>
          <p:cNvSpPr txBox="1"/>
          <p:nvPr/>
        </p:nvSpPr>
        <p:spPr>
          <a:xfrm>
            <a:off x="5024775" y="3194367"/>
            <a:ext cx="389850" cy="369332"/>
          </a:xfrm>
          <a:prstGeom prst="rect">
            <a:avLst/>
          </a:prstGeom>
          <a:noFill/>
        </p:spPr>
        <p:txBody>
          <a:bodyPr wrap="none" rtlCol="0">
            <a:spAutoFit/>
          </a:bodyPr>
          <a:lstStyle/>
          <a:p>
            <a:r>
              <a:rPr lang="en-GB" i="1" dirty="0"/>
              <a:t>m</a:t>
            </a:r>
          </a:p>
        </p:txBody>
      </p:sp>
    </p:spTree>
    <p:extLst>
      <p:ext uri="{BB962C8B-B14F-4D97-AF65-F5344CB8AC3E}">
        <p14:creationId xmlns:p14="http://schemas.microsoft.com/office/powerpoint/2010/main" val="580380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394CE2-12DD-45DF-BA16-6DCA88F714DB}"/>
              </a:ext>
            </a:extLst>
          </p:cNvPr>
          <p:cNvSpPr>
            <a:spLocks noGrp="1"/>
          </p:cNvSpPr>
          <p:nvPr>
            <p:ph type="title"/>
          </p:nvPr>
        </p:nvSpPr>
        <p:spPr>
          <a:xfrm>
            <a:off x="1261872" y="99060"/>
            <a:ext cx="9692640" cy="1325562"/>
          </a:xfrm>
        </p:spPr>
        <p:txBody>
          <a:bodyPr/>
          <a:lstStyle/>
          <a:p>
            <a:r>
              <a:rPr lang="en-GB" dirty="0"/>
              <a:t>Conquer</a:t>
            </a:r>
          </a:p>
        </p:txBody>
      </p:sp>
      <p:sp>
        <p:nvSpPr>
          <p:cNvPr id="3" name="Content Placeholder 2">
            <a:extLst>
              <a:ext uri="{FF2B5EF4-FFF2-40B4-BE49-F238E27FC236}">
                <a16:creationId xmlns:a16="http://schemas.microsoft.com/office/drawing/2014/main" xmlns="" id="{C5A94820-7E0F-468D-B31B-1DEE55F7A70F}"/>
              </a:ext>
            </a:extLst>
          </p:cNvPr>
          <p:cNvSpPr>
            <a:spLocks noGrp="1"/>
          </p:cNvSpPr>
          <p:nvPr>
            <p:ph idx="1"/>
          </p:nvPr>
        </p:nvSpPr>
        <p:spPr>
          <a:xfrm>
            <a:off x="1261872" y="1562100"/>
            <a:ext cx="9907778" cy="4351337"/>
          </a:xfrm>
        </p:spPr>
        <p:txBody>
          <a:bodyPr/>
          <a:lstStyle/>
          <a:p>
            <a:pPr marL="0" indent="0">
              <a:buNone/>
            </a:pPr>
            <a:r>
              <a:rPr lang="en-GB" dirty="0"/>
              <a:t>In the conquer step, we try to sort both subarrays. If we haven't yet reached the base case, we again divide both these subarrays and try to sort them.</a:t>
            </a:r>
          </a:p>
        </p:txBody>
      </p:sp>
      <p:sp>
        <p:nvSpPr>
          <p:cNvPr id="18" name="TextBox 17">
            <a:extLst>
              <a:ext uri="{FF2B5EF4-FFF2-40B4-BE49-F238E27FC236}">
                <a16:creationId xmlns:a16="http://schemas.microsoft.com/office/drawing/2014/main" xmlns="" id="{63889BC9-45BB-41DD-962A-9555E4DD1AF2}"/>
              </a:ext>
            </a:extLst>
          </p:cNvPr>
          <p:cNvSpPr txBox="1"/>
          <p:nvPr/>
        </p:nvSpPr>
        <p:spPr>
          <a:xfrm>
            <a:off x="4520704" y="2121996"/>
            <a:ext cx="261610" cy="369332"/>
          </a:xfrm>
          <a:prstGeom prst="rect">
            <a:avLst/>
          </a:prstGeom>
          <a:noFill/>
        </p:spPr>
        <p:txBody>
          <a:bodyPr wrap="square" rtlCol="0">
            <a:spAutoFit/>
          </a:bodyPr>
          <a:lstStyle/>
          <a:p>
            <a:r>
              <a:rPr lang="en-GB" i="1" dirty="0"/>
              <a:t>l</a:t>
            </a:r>
          </a:p>
        </p:txBody>
      </p:sp>
      <p:sp>
        <p:nvSpPr>
          <p:cNvPr id="19" name="TextBox 18">
            <a:extLst>
              <a:ext uri="{FF2B5EF4-FFF2-40B4-BE49-F238E27FC236}">
                <a16:creationId xmlns:a16="http://schemas.microsoft.com/office/drawing/2014/main" xmlns="" id="{3300BFF2-1478-4F19-A1E7-9C8954D3898F}"/>
              </a:ext>
            </a:extLst>
          </p:cNvPr>
          <p:cNvSpPr txBox="1"/>
          <p:nvPr/>
        </p:nvSpPr>
        <p:spPr>
          <a:xfrm>
            <a:off x="6243975" y="2101334"/>
            <a:ext cx="287258" cy="369332"/>
          </a:xfrm>
          <a:prstGeom prst="rect">
            <a:avLst/>
          </a:prstGeom>
          <a:noFill/>
        </p:spPr>
        <p:txBody>
          <a:bodyPr wrap="square" rtlCol="0">
            <a:spAutoFit/>
          </a:bodyPr>
          <a:lstStyle/>
          <a:p>
            <a:r>
              <a:rPr lang="en-GB" i="1" dirty="0"/>
              <a:t>r</a:t>
            </a:r>
          </a:p>
        </p:txBody>
      </p:sp>
      <p:sp>
        <p:nvSpPr>
          <p:cNvPr id="20" name="TextBox 19">
            <a:extLst>
              <a:ext uri="{FF2B5EF4-FFF2-40B4-BE49-F238E27FC236}">
                <a16:creationId xmlns:a16="http://schemas.microsoft.com/office/drawing/2014/main" xmlns="" id="{9B34E9B2-7AB9-4A5F-BC9B-8682FEE0AD0B}"/>
              </a:ext>
            </a:extLst>
          </p:cNvPr>
          <p:cNvSpPr txBox="1"/>
          <p:nvPr/>
        </p:nvSpPr>
        <p:spPr>
          <a:xfrm>
            <a:off x="5194756" y="2048275"/>
            <a:ext cx="389850" cy="307777"/>
          </a:xfrm>
          <a:prstGeom prst="rect">
            <a:avLst/>
          </a:prstGeom>
          <a:noFill/>
        </p:spPr>
        <p:txBody>
          <a:bodyPr wrap="square" rtlCol="0">
            <a:spAutoFit/>
          </a:bodyPr>
          <a:lstStyle/>
          <a:p>
            <a:r>
              <a:rPr lang="en-GB" sz="1400" i="1" dirty="0"/>
              <a:t>m</a:t>
            </a:r>
          </a:p>
        </p:txBody>
      </p:sp>
      <p:sp>
        <p:nvSpPr>
          <p:cNvPr id="37" name="Rectangle 36">
            <a:extLst>
              <a:ext uri="{FF2B5EF4-FFF2-40B4-BE49-F238E27FC236}">
                <a16:creationId xmlns:a16="http://schemas.microsoft.com/office/drawing/2014/main" xmlns="" id="{4E24CE50-EB5A-426C-AA4E-CF95CE36DCC4}"/>
              </a:ext>
            </a:extLst>
          </p:cNvPr>
          <p:cNvSpPr/>
          <p:nvPr/>
        </p:nvSpPr>
        <p:spPr>
          <a:xfrm>
            <a:off x="4520704" y="2511989"/>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21</a:t>
            </a:r>
          </a:p>
        </p:txBody>
      </p:sp>
      <p:sp>
        <p:nvSpPr>
          <p:cNvPr id="39" name="Rectangle 38">
            <a:extLst>
              <a:ext uri="{FF2B5EF4-FFF2-40B4-BE49-F238E27FC236}">
                <a16:creationId xmlns:a16="http://schemas.microsoft.com/office/drawing/2014/main" xmlns="" id="{25C90B12-68D1-4156-8244-1B56ABB2025B}"/>
              </a:ext>
            </a:extLst>
          </p:cNvPr>
          <p:cNvSpPr/>
          <p:nvPr/>
        </p:nvSpPr>
        <p:spPr>
          <a:xfrm>
            <a:off x="4863604" y="2511989"/>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a:t>
            </a:r>
          </a:p>
        </p:txBody>
      </p:sp>
      <p:sp>
        <p:nvSpPr>
          <p:cNvPr id="40" name="Rectangle 39">
            <a:extLst>
              <a:ext uri="{FF2B5EF4-FFF2-40B4-BE49-F238E27FC236}">
                <a16:creationId xmlns:a16="http://schemas.microsoft.com/office/drawing/2014/main" xmlns="" id="{C77EDD6C-D99B-4D76-87B0-4597449294A4}"/>
              </a:ext>
            </a:extLst>
          </p:cNvPr>
          <p:cNvSpPr/>
          <p:nvPr/>
        </p:nvSpPr>
        <p:spPr>
          <a:xfrm>
            <a:off x="5206504" y="2511989"/>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13</a:t>
            </a:r>
          </a:p>
        </p:txBody>
      </p:sp>
      <p:sp>
        <p:nvSpPr>
          <p:cNvPr id="41" name="Rectangle 40">
            <a:extLst>
              <a:ext uri="{FF2B5EF4-FFF2-40B4-BE49-F238E27FC236}">
                <a16:creationId xmlns:a16="http://schemas.microsoft.com/office/drawing/2014/main" xmlns="" id="{C1B0583F-F95F-42A6-A040-4B7545BC875C}"/>
              </a:ext>
            </a:extLst>
          </p:cNvPr>
          <p:cNvSpPr/>
          <p:nvPr/>
        </p:nvSpPr>
        <p:spPr>
          <a:xfrm>
            <a:off x="5549404" y="2511989"/>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4</a:t>
            </a:r>
          </a:p>
        </p:txBody>
      </p:sp>
      <p:sp>
        <p:nvSpPr>
          <p:cNvPr id="42" name="Rectangle 41">
            <a:extLst>
              <a:ext uri="{FF2B5EF4-FFF2-40B4-BE49-F238E27FC236}">
                <a16:creationId xmlns:a16="http://schemas.microsoft.com/office/drawing/2014/main" xmlns="" id="{1EBF6699-0882-46AA-8844-DC6DCBEE0681}"/>
              </a:ext>
            </a:extLst>
          </p:cNvPr>
          <p:cNvSpPr/>
          <p:nvPr/>
        </p:nvSpPr>
        <p:spPr>
          <a:xfrm>
            <a:off x="5892304" y="2511989"/>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16</a:t>
            </a:r>
          </a:p>
        </p:txBody>
      </p:sp>
      <p:sp>
        <p:nvSpPr>
          <p:cNvPr id="43" name="Rectangle 42">
            <a:extLst>
              <a:ext uri="{FF2B5EF4-FFF2-40B4-BE49-F238E27FC236}">
                <a16:creationId xmlns:a16="http://schemas.microsoft.com/office/drawing/2014/main" xmlns="" id="{9D561C5A-FC52-45F9-92A7-66C90605EEDA}"/>
              </a:ext>
            </a:extLst>
          </p:cNvPr>
          <p:cNvSpPr/>
          <p:nvPr/>
        </p:nvSpPr>
        <p:spPr>
          <a:xfrm>
            <a:off x="6235204" y="2511989"/>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a:t>
            </a:r>
          </a:p>
        </p:txBody>
      </p:sp>
      <p:sp>
        <p:nvSpPr>
          <p:cNvPr id="77" name="TextBox 76">
            <a:extLst>
              <a:ext uri="{FF2B5EF4-FFF2-40B4-BE49-F238E27FC236}">
                <a16:creationId xmlns:a16="http://schemas.microsoft.com/office/drawing/2014/main" xmlns="" id="{81AEF95B-4A65-4E9B-AD65-593B6E079F40}"/>
              </a:ext>
            </a:extLst>
          </p:cNvPr>
          <p:cNvSpPr txBox="1"/>
          <p:nvPr/>
        </p:nvSpPr>
        <p:spPr>
          <a:xfrm>
            <a:off x="1792578" y="5954760"/>
            <a:ext cx="8606843" cy="646331"/>
          </a:xfrm>
          <a:prstGeom prst="rect">
            <a:avLst/>
          </a:prstGeom>
          <a:noFill/>
        </p:spPr>
        <p:txBody>
          <a:bodyPr wrap="none" rtlCol="0">
            <a:spAutoFit/>
          </a:bodyPr>
          <a:lstStyle/>
          <a:p>
            <a:r>
              <a:rPr lang="en-GB" dirty="0"/>
              <a:t>Until just one element left in a subarray (Cannot be divided into smaller units)</a:t>
            </a:r>
          </a:p>
          <a:p>
            <a:r>
              <a:rPr lang="en-GB" dirty="0">
                <a:solidFill>
                  <a:srgbClr val="C00000"/>
                </a:solidFill>
              </a:rPr>
              <a:t>If an subarray just have one element, it is naturally sorted</a:t>
            </a:r>
          </a:p>
        </p:txBody>
      </p:sp>
      <p:sp>
        <p:nvSpPr>
          <p:cNvPr id="78" name="Rectangle 77">
            <a:extLst>
              <a:ext uri="{FF2B5EF4-FFF2-40B4-BE49-F238E27FC236}">
                <a16:creationId xmlns:a16="http://schemas.microsoft.com/office/drawing/2014/main" xmlns="" id="{3428F88F-B056-411D-9C25-CCFA11DC1AD2}"/>
              </a:ext>
            </a:extLst>
          </p:cNvPr>
          <p:cNvSpPr/>
          <p:nvPr/>
        </p:nvSpPr>
        <p:spPr>
          <a:xfrm>
            <a:off x="3530104" y="32766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21</a:t>
            </a:r>
          </a:p>
        </p:txBody>
      </p:sp>
      <p:sp>
        <p:nvSpPr>
          <p:cNvPr id="79" name="Rectangle 78">
            <a:extLst>
              <a:ext uri="{FF2B5EF4-FFF2-40B4-BE49-F238E27FC236}">
                <a16:creationId xmlns:a16="http://schemas.microsoft.com/office/drawing/2014/main" xmlns="" id="{3756C92F-CC73-47E6-92A8-48C14C1AF5A6}"/>
              </a:ext>
            </a:extLst>
          </p:cNvPr>
          <p:cNvSpPr/>
          <p:nvPr/>
        </p:nvSpPr>
        <p:spPr>
          <a:xfrm>
            <a:off x="3873004" y="32766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a:t>
            </a:r>
          </a:p>
        </p:txBody>
      </p:sp>
      <p:sp>
        <p:nvSpPr>
          <p:cNvPr id="80" name="Rectangle 79">
            <a:extLst>
              <a:ext uri="{FF2B5EF4-FFF2-40B4-BE49-F238E27FC236}">
                <a16:creationId xmlns:a16="http://schemas.microsoft.com/office/drawing/2014/main" xmlns="" id="{1B6CE086-783A-46B5-B668-61C327BD3350}"/>
              </a:ext>
            </a:extLst>
          </p:cNvPr>
          <p:cNvSpPr/>
          <p:nvPr/>
        </p:nvSpPr>
        <p:spPr>
          <a:xfrm>
            <a:off x="4215904" y="32766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13</a:t>
            </a:r>
          </a:p>
        </p:txBody>
      </p:sp>
      <p:sp>
        <p:nvSpPr>
          <p:cNvPr id="81" name="Rectangle 80">
            <a:extLst>
              <a:ext uri="{FF2B5EF4-FFF2-40B4-BE49-F238E27FC236}">
                <a16:creationId xmlns:a16="http://schemas.microsoft.com/office/drawing/2014/main" xmlns="" id="{9A2A07E0-58F9-49A9-9AE6-F7FD6A3F2805}"/>
              </a:ext>
            </a:extLst>
          </p:cNvPr>
          <p:cNvSpPr/>
          <p:nvPr/>
        </p:nvSpPr>
        <p:spPr>
          <a:xfrm>
            <a:off x="6528298" y="32766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4</a:t>
            </a:r>
          </a:p>
        </p:txBody>
      </p:sp>
      <p:sp>
        <p:nvSpPr>
          <p:cNvPr id="82" name="Rectangle 81">
            <a:extLst>
              <a:ext uri="{FF2B5EF4-FFF2-40B4-BE49-F238E27FC236}">
                <a16:creationId xmlns:a16="http://schemas.microsoft.com/office/drawing/2014/main" xmlns="" id="{09433739-1BE7-4A03-A246-95555E94E434}"/>
              </a:ext>
            </a:extLst>
          </p:cNvPr>
          <p:cNvSpPr/>
          <p:nvPr/>
        </p:nvSpPr>
        <p:spPr>
          <a:xfrm>
            <a:off x="6871198" y="32766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16</a:t>
            </a:r>
          </a:p>
        </p:txBody>
      </p:sp>
      <p:sp>
        <p:nvSpPr>
          <p:cNvPr id="83" name="Rectangle 82">
            <a:extLst>
              <a:ext uri="{FF2B5EF4-FFF2-40B4-BE49-F238E27FC236}">
                <a16:creationId xmlns:a16="http://schemas.microsoft.com/office/drawing/2014/main" xmlns="" id="{96AC0982-2B46-4661-AB27-173BCEFBF1D8}"/>
              </a:ext>
            </a:extLst>
          </p:cNvPr>
          <p:cNvSpPr/>
          <p:nvPr/>
        </p:nvSpPr>
        <p:spPr>
          <a:xfrm>
            <a:off x="7214098" y="32766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a:t>
            </a:r>
          </a:p>
        </p:txBody>
      </p:sp>
      <p:sp>
        <p:nvSpPr>
          <p:cNvPr id="84" name="TextBox 83">
            <a:extLst>
              <a:ext uri="{FF2B5EF4-FFF2-40B4-BE49-F238E27FC236}">
                <a16:creationId xmlns:a16="http://schemas.microsoft.com/office/drawing/2014/main" xmlns="" id="{3649F1DC-03B2-464D-A6F4-E41027A55D3B}"/>
              </a:ext>
            </a:extLst>
          </p:cNvPr>
          <p:cNvSpPr txBox="1"/>
          <p:nvPr/>
        </p:nvSpPr>
        <p:spPr>
          <a:xfrm>
            <a:off x="5462736" y="2042566"/>
            <a:ext cx="903109" cy="307777"/>
          </a:xfrm>
          <a:prstGeom prst="rect">
            <a:avLst/>
          </a:prstGeom>
          <a:noFill/>
        </p:spPr>
        <p:txBody>
          <a:bodyPr wrap="square" rtlCol="0">
            <a:spAutoFit/>
          </a:bodyPr>
          <a:lstStyle/>
          <a:p>
            <a:r>
              <a:rPr lang="en-GB" sz="1400" i="1" dirty="0"/>
              <a:t>m+1</a:t>
            </a:r>
          </a:p>
        </p:txBody>
      </p:sp>
      <p:cxnSp>
        <p:nvCxnSpPr>
          <p:cNvPr id="86" name="Straight Arrow Connector 85">
            <a:extLst>
              <a:ext uri="{FF2B5EF4-FFF2-40B4-BE49-F238E27FC236}">
                <a16:creationId xmlns:a16="http://schemas.microsoft.com/office/drawing/2014/main" xmlns="" id="{6E2614A2-6CAB-4D3D-9618-A6D2F90F0202}"/>
              </a:ext>
            </a:extLst>
          </p:cNvPr>
          <p:cNvCxnSpPr/>
          <p:nvPr/>
        </p:nvCxnSpPr>
        <p:spPr>
          <a:xfrm flipH="1">
            <a:off x="4024313" y="2895600"/>
            <a:ext cx="1486991" cy="32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xmlns="" id="{1648B641-A28A-449C-B6BB-6C7BC61BD2CB}"/>
              </a:ext>
            </a:extLst>
          </p:cNvPr>
          <p:cNvCxnSpPr/>
          <p:nvPr/>
        </p:nvCxnSpPr>
        <p:spPr>
          <a:xfrm>
            <a:off x="5511304" y="2899698"/>
            <a:ext cx="1551484" cy="325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xmlns="" id="{7B6837B4-F57C-44FE-A3CF-B4122B86CF74}"/>
              </a:ext>
            </a:extLst>
          </p:cNvPr>
          <p:cNvSpPr txBox="1"/>
          <p:nvPr/>
        </p:nvSpPr>
        <p:spPr>
          <a:xfrm>
            <a:off x="3516025" y="3534212"/>
            <a:ext cx="261610" cy="307777"/>
          </a:xfrm>
          <a:prstGeom prst="rect">
            <a:avLst/>
          </a:prstGeom>
          <a:noFill/>
        </p:spPr>
        <p:txBody>
          <a:bodyPr wrap="square" rtlCol="0">
            <a:spAutoFit/>
          </a:bodyPr>
          <a:lstStyle/>
          <a:p>
            <a:r>
              <a:rPr lang="en-GB" sz="1400" i="1" dirty="0"/>
              <a:t>l</a:t>
            </a:r>
          </a:p>
        </p:txBody>
      </p:sp>
      <p:sp>
        <p:nvSpPr>
          <p:cNvPr id="90" name="TextBox 89">
            <a:extLst>
              <a:ext uri="{FF2B5EF4-FFF2-40B4-BE49-F238E27FC236}">
                <a16:creationId xmlns:a16="http://schemas.microsoft.com/office/drawing/2014/main" xmlns="" id="{4578AF64-0069-4293-9219-9AC2BED56686}"/>
              </a:ext>
            </a:extLst>
          </p:cNvPr>
          <p:cNvSpPr txBox="1"/>
          <p:nvPr/>
        </p:nvSpPr>
        <p:spPr>
          <a:xfrm>
            <a:off x="4247525" y="3490497"/>
            <a:ext cx="534790" cy="307777"/>
          </a:xfrm>
          <a:prstGeom prst="rect">
            <a:avLst/>
          </a:prstGeom>
          <a:noFill/>
        </p:spPr>
        <p:txBody>
          <a:bodyPr wrap="square" rtlCol="0">
            <a:spAutoFit/>
          </a:bodyPr>
          <a:lstStyle/>
          <a:p>
            <a:r>
              <a:rPr lang="en-GB" sz="1400" i="1" dirty="0">
                <a:solidFill>
                  <a:srgbClr val="C00000"/>
                </a:solidFill>
              </a:rPr>
              <a:t>r=m</a:t>
            </a:r>
          </a:p>
        </p:txBody>
      </p:sp>
      <p:sp>
        <p:nvSpPr>
          <p:cNvPr id="91" name="TextBox 90">
            <a:extLst>
              <a:ext uri="{FF2B5EF4-FFF2-40B4-BE49-F238E27FC236}">
                <a16:creationId xmlns:a16="http://schemas.microsoft.com/office/drawing/2014/main" xmlns="" id="{0CA32E54-E461-4CDF-816B-AB74F01289E6}"/>
              </a:ext>
            </a:extLst>
          </p:cNvPr>
          <p:cNvSpPr txBox="1"/>
          <p:nvPr/>
        </p:nvSpPr>
        <p:spPr>
          <a:xfrm>
            <a:off x="6197104" y="3534212"/>
            <a:ext cx="958978" cy="307777"/>
          </a:xfrm>
          <a:prstGeom prst="rect">
            <a:avLst/>
          </a:prstGeom>
          <a:noFill/>
        </p:spPr>
        <p:txBody>
          <a:bodyPr wrap="square" rtlCol="0">
            <a:spAutoFit/>
          </a:bodyPr>
          <a:lstStyle/>
          <a:p>
            <a:r>
              <a:rPr lang="en-GB" sz="1400" i="1" dirty="0">
                <a:solidFill>
                  <a:srgbClr val="C00000"/>
                </a:solidFill>
              </a:rPr>
              <a:t>l=m+1</a:t>
            </a:r>
          </a:p>
        </p:txBody>
      </p:sp>
      <p:sp>
        <p:nvSpPr>
          <p:cNvPr id="92" name="TextBox 91">
            <a:extLst>
              <a:ext uri="{FF2B5EF4-FFF2-40B4-BE49-F238E27FC236}">
                <a16:creationId xmlns:a16="http://schemas.microsoft.com/office/drawing/2014/main" xmlns="" id="{BE6EA790-2E6C-44F6-A8C4-D24B12B15A70}"/>
              </a:ext>
            </a:extLst>
          </p:cNvPr>
          <p:cNvSpPr txBox="1"/>
          <p:nvPr/>
        </p:nvSpPr>
        <p:spPr>
          <a:xfrm>
            <a:off x="7283820" y="3534649"/>
            <a:ext cx="273178" cy="307777"/>
          </a:xfrm>
          <a:prstGeom prst="rect">
            <a:avLst/>
          </a:prstGeom>
          <a:noFill/>
        </p:spPr>
        <p:txBody>
          <a:bodyPr wrap="square" rtlCol="0">
            <a:spAutoFit/>
          </a:bodyPr>
          <a:lstStyle/>
          <a:p>
            <a:r>
              <a:rPr lang="en-GB" sz="1400" i="1" dirty="0"/>
              <a:t>r</a:t>
            </a:r>
          </a:p>
        </p:txBody>
      </p:sp>
      <p:cxnSp>
        <p:nvCxnSpPr>
          <p:cNvPr id="94" name="Straight Arrow Connector 93">
            <a:extLst>
              <a:ext uri="{FF2B5EF4-FFF2-40B4-BE49-F238E27FC236}">
                <a16:creationId xmlns:a16="http://schemas.microsoft.com/office/drawing/2014/main" xmlns="" id="{9A49F7B9-20DD-46D0-8F1F-A39005275401}"/>
              </a:ext>
            </a:extLst>
          </p:cNvPr>
          <p:cNvCxnSpPr>
            <a:cxnSpLocks/>
            <a:endCxn id="40" idx="0"/>
          </p:cNvCxnSpPr>
          <p:nvPr/>
        </p:nvCxnSpPr>
        <p:spPr>
          <a:xfrm>
            <a:off x="5358904" y="2306662"/>
            <a:ext cx="0" cy="205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xmlns="" id="{ACADC8BF-D2A4-48CA-9D7E-CB1E833DB52C}"/>
              </a:ext>
            </a:extLst>
          </p:cNvPr>
          <p:cNvCxnSpPr>
            <a:cxnSpLocks/>
          </p:cNvCxnSpPr>
          <p:nvPr/>
        </p:nvCxnSpPr>
        <p:spPr>
          <a:xfrm>
            <a:off x="5701804" y="2297906"/>
            <a:ext cx="9426" cy="214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xmlns="" id="{52723802-D3B0-43F3-9D96-3748C6247746}"/>
              </a:ext>
            </a:extLst>
          </p:cNvPr>
          <p:cNvSpPr/>
          <p:nvPr/>
        </p:nvSpPr>
        <p:spPr>
          <a:xfrm>
            <a:off x="3020725" y="428821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21</a:t>
            </a:r>
          </a:p>
        </p:txBody>
      </p:sp>
      <p:sp>
        <p:nvSpPr>
          <p:cNvPr id="100" name="Rectangle 99">
            <a:extLst>
              <a:ext uri="{FF2B5EF4-FFF2-40B4-BE49-F238E27FC236}">
                <a16:creationId xmlns:a16="http://schemas.microsoft.com/office/drawing/2014/main" xmlns="" id="{47A21BCB-5EC0-4A65-B0A9-AAAF9CEFD06B}"/>
              </a:ext>
            </a:extLst>
          </p:cNvPr>
          <p:cNvSpPr/>
          <p:nvPr/>
        </p:nvSpPr>
        <p:spPr>
          <a:xfrm>
            <a:off x="3363625" y="428821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a:t>
            </a:r>
          </a:p>
        </p:txBody>
      </p:sp>
      <p:sp>
        <p:nvSpPr>
          <p:cNvPr id="101" name="Rectangle 100">
            <a:extLst>
              <a:ext uri="{FF2B5EF4-FFF2-40B4-BE49-F238E27FC236}">
                <a16:creationId xmlns:a16="http://schemas.microsoft.com/office/drawing/2014/main" xmlns="" id="{2000BF6E-648C-4E7D-8F3C-C3C9267896B7}"/>
              </a:ext>
            </a:extLst>
          </p:cNvPr>
          <p:cNvSpPr/>
          <p:nvPr/>
        </p:nvSpPr>
        <p:spPr>
          <a:xfrm>
            <a:off x="4327532" y="428821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13</a:t>
            </a:r>
          </a:p>
        </p:txBody>
      </p:sp>
      <p:sp>
        <p:nvSpPr>
          <p:cNvPr id="102" name="Rectangle 101">
            <a:extLst>
              <a:ext uri="{FF2B5EF4-FFF2-40B4-BE49-F238E27FC236}">
                <a16:creationId xmlns:a16="http://schemas.microsoft.com/office/drawing/2014/main" xmlns="" id="{CAA4DCD8-9A25-4E29-9B45-736EC833DF43}"/>
              </a:ext>
            </a:extLst>
          </p:cNvPr>
          <p:cNvSpPr/>
          <p:nvPr/>
        </p:nvSpPr>
        <p:spPr>
          <a:xfrm>
            <a:off x="6205498" y="4274269"/>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4</a:t>
            </a:r>
          </a:p>
        </p:txBody>
      </p:sp>
      <p:sp>
        <p:nvSpPr>
          <p:cNvPr id="103" name="Rectangle 102">
            <a:extLst>
              <a:ext uri="{FF2B5EF4-FFF2-40B4-BE49-F238E27FC236}">
                <a16:creationId xmlns:a16="http://schemas.microsoft.com/office/drawing/2014/main" xmlns="" id="{B3C9E908-5DDA-41E4-A8F4-12AB410E5AA5}"/>
              </a:ext>
            </a:extLst>
          </p:cNvPr>
          <p:cNvSpPr/>
          <p:nvPr/>
        </p:nvSpPr>
        <p:spPr>
          <a:xfrm>
            <a:off x="6548398" y="4274269"/>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16</a:t>
            </a:r>
          </a:p>
        </p:txBody>
      </p:sp>
      <p:sp>
        <p:nvSpPr>
          <p:cNvPr id="104" name="Rectangle 103">
            <a:extLst>
              <a:ext uri="{FF2B5EF4-FFF2-40B4-BE49-F238E27FC236}">
                <a16:creationId xmlns:a16="http://schemas.microsoft.com/office/drawing/2014/main" xmlns="" id="{1003C147-C43A-4ED2-B5D1-719F07F0E8FC}"/>
              </a:ext>
            </a:extLst>
          </p:cNvPr>
          <p:cNvSpPr/>
          <p:nvPr/>
        </p:nvSpPr>
        <p:spPr>
          <a:xfrm>
            <a:off x="7748591" y="4284966"/>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a:t>
            </a:r>
          </a:p>
        </p:txBody>
      </p:sp>
      <p:sp>
        <p:nvSpPr>
          <p:cNvPr id="105" name="Rectangle 104">
            <a:extLst>
              <a:ext uri="{FF2B5EF4-FFF2-40B4-BE49-F238E27FC236}">
                <a16:creationId xmlns:a16="http://schemas.microsoft.com/office/drawing/2014/main" xmlns="" id="{CC5A84EB-629E-4D72-8814-B7AA51F313AF}"/>
              </a:ext>
            </a:extLst>
          </p:cNvPr>
          <p:cNvSpPr/>
          <p:nvPr/>
        </p:nvSpPr>
        <p:spPr>
          <a:xfrm>
            <a:off x="2715925" y="51435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21</a:t>
            </a:r>
          </a:p>
        </p:txBody>
      </p:sp>
      <p:sp>
        <p:nvSpPr>
          <p:cNvPr id="106" name="Rectangle 105">
            <a:extLst>
              <a:ext uri="{FF2B5EF4-FFF2-40B4-BE49-F238E27FC236}">
                <a16:creationId xmlns:a16="http://schemas.microsoft.com/office/drawing/2014/main" xmlns="" id="{E0BDDC76-ADA3-4578-A089-8B234FB6C085}"/>
              </a:ext>
            </a:extLst>
          </p:cNvPr>
          <p:cNvSpPr/>
          <p:nvPr/>
        </p:nvSpPr>
        <p:spPr>
          <a:xfrm>
            <a:off x="3625235" y="51435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a:t>
            </a:r>
          </a:p>
        </p:txBody>
      </p:sp>
      <p:sp>
        <p:nvSpPr>
          <p:cNvPr id="107" name="Rectangle 106">
            <a:extLst>
              <a:ext uri="{FF2B5EF4-FFF2-40B4-BE49-F238E27FC236}">
                <a16:creationId xmlns:a16="http://schemas.microsoft.com/office/drawing/2014/main" xmlns="" id="{4DC09584-17C6-4DA8-B4FD-10E0220F1AAB}"/>
              </a:ext>
            </a:extLst>
          </p:cNvPr>
          <p:cNvSpPr/>
          <p:nvPr/>
        </p:nvSpPr>
        <p:spPr>
          <a:xfrm>
            <a:off x="4327532" y="5152837"/>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13</a:t>
            </a:r>
          </a:p>
        </p:txBody>
      </p:sp>
      <p:sp>
        <p:nvSpPr>
          <p:cNvPr id="109" name="Rectangle 108">
            <a:extLst>
              <a:ext uri="{FF2B5EF4-FFF2-40B4-BE49-F238E27FC236}">
                <a16:creationId xmlns:a16="http://schemas.microsoft.com/office/drawing/2014/main" xmlns="" id="{5C631DD4-4968-4FB4-9920-B33E1711E2A8}"/>
              </a:ext>
            </a:extLst>
          </p:cNvPr>
          <p:cNvSpPr/>
          <p:nvPr/>
        </p:nvSpPr>
        <p:spPr>
          <a:xfrm>
            <a:off x="5885458" y="51435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4</a:t>
            </a:r>
          </a:p>
        </p:txBody>
      </p:sp>
      <p:sp>
        <p:nvSpPr>
          <p:cNvPr id="110" name="Rectangle 109">
            <a:extLst>
              <a:ext uri="{FF2B5EF4-FFF2-40B4-BE49-F238E27FC236}">
                <a16:creationId xmlns:a16="http://schemas.microsoft.com/office/drawing/2014/main" xmlns="" id="{252A0909-7FF0-4CDC-B5D4-FA7751D6ED73}"/>
              </a:ext>
            </a:extLst>
          </p:cNvPr>
          <p:cNvSpPr/>
          <p:nvPr/>
        </p:nvSpPr>
        <p:spPr>
          <a:xfrm>
            <a:off x="6843295" y="51435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16</a:t>
            </a:r>
          </a:p>
        </p:txBody>
      </p:sp>
      <p:sp>
        <p:nvSpPr>
          <p:cNvPr id="111" name="Rectangle 110">
            <a:extLst>
              <a:ext uri="{FF2B5EF4-FFF2-40B4-BE49-F238E27FC236}">
                <a16:creationId xmlns:a16="http://schemas.microsoft.com/office/drawing/2014/main" xmlns="" id="{BA71A781-568B-4B02-8D14-FCF4CEC14113}"/>
              </a:ext>
            </a:extLst>
          </p:cNvPr>
          <p:cNvSpPr/>
          <p:nvPr/>
        </p:nvSpPr>
        <p:spPr>
          <a:xfrm>
            <a:off x="7748591" y="51435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a:t>
            </a:r>
          </a:p>
        </p:txBody>
      </p:sp>
      <p:cxnSp>
        <p:nvCxnSpPr>
          <p:cNvPr id="113" name="Straight Arrow Connector 112">
            <a:extLst>
              <a:ext uri="{FF2B5EF4-FFF2-40B4-BE49-F238E27FC236}">
                <a16:creationId xmlns:a16="http://schemas.microsoft.com/office/drawing/2014/main" xmlns="" id="{0F9B7743-A5C2-4861-A139-29B9388D81F2}"/>
              </a:ext>
            </a:extLst>
          </p:cNvPr>
          <p:cNvCxnSpPr>
            <a:endCxn id="100" idx="0"/>
          </p:cNvCxnSpPr>
          <p:nvPr/>
        </p:nvCxnSpPr>
        <p:spPr>
          <a:xfrm flipH="1">
            <a:off x="3516025" y="3644385"/>
            <a:ext cx="508288" cy="643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xmlns="" id="{77820A4C-B345-4105-BB34-763A19D056EA}"/>
              </a:ext>
            </a:extLst>
          </p:cNvPr>
          <p:cNvCxnSpPr>
            <a:endCxn id="101" idx="0"/>
          </p:cNvCxnSpPr>
          <p:nvPr/>
        </p:nvCxnSpPr>
        <p:spPr>
          <a:xfrm>
            <a:off x="4029414" y="3672474"/>
            <a:ext cx="450518" cy="615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xmlns="" id="{04A0C524-BEBA-421D-83F4-09ADB84BEE6F}"/>
              </a:ext>
            </a:extLst>
          </p:cNvPr>
          <p:cNvCxnSpPr>
            <a:cxnSpLocks/>
            <a:endCxn id="105" idx="0"/>
          </p:cNvCxnSpPr>
          <p:nvPr/>
        </p:nvCxnSpPr>
        <p:spPr>
          <a:xfrm flipH="1">
            <a:off x="2868325" y="4634338"/>
            <a:ext cx="474831" cy="509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xmlns="" id="{CC014364-1134-4E0D-8BC8-9DD2B68C1B80}"/>
              </a:ext>
            </a:extLst>
          </p:cNvPr>
          <p:cNvCxnSpPr>
            <a:cxnSpLocks/>
            <a:endCxn id="106" idx="0"/>
          </p:cNvCxnSpPr>
          <p:nvPr/>
        </p:nvCxnSpPr>
        <p:spPr>
          <a:xfrm>
            <a:off x="3360753" y="4634338"/>
            <a:ext cx="416882" cy="509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xmlns="" id="{ACD9D029-D5D2-40C3-8F82-5927FD86DAFA}"/>
              </a:ext>
            </a:extLst>
          </p:cNvPr>
          <p:cNvCxnSpPr>
            <a:endCxn id="107" idx="0"/>
          </p:cNvCxnSpPr>
          <p:nvPr/>
        </p:nvCxnSpPr>
        <p:spPr>
          <a:xfrm>
            <a:off x="4474778" y="4697037"/>
            <a:ext cx="5154" cy="45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xmlns="" id="{292E68D5-4CA7-4657-8C52-8B3B0B16BEDD}"/>
              </a:ext>
            </a:extLst>
          </p:cNvPr>
          <p:cNvCxnSpPr/>
          <p:nvPr/>
        </p:nvCxnSpPr>
        <p:spPr>
          <a:xfrm flipH="1">
            <a:off x="6548398" y="3737768"/>
            <a:ext cx="447297" cy="474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xmlns="" id="{6599FF11-2D7B-4882-813F-D90242056C9E}"/>
              </a:ext>
            </a:extLst>
          </p:cNvPr>
          <p:cNvCxnSpPr>
            <a:endCxn id="104" idx="0"/>
          </p:cNvCxnSpPr>
          <p:nvPr/>
        </p:nvCxnSpPr>
        <p:spPr>
          <a:xfrm>
            <a:off x="7006261" y="3737768"/>
            <a:ext cx="894730" cy="54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xmlns="" id="{688262E3-EA00-419E-9777-E720F86B6CFC}"/>
              </a:ext>
            </a:extLst>
          </p:cNvPr>
          <p:cNvCxnSpPr>
            <a:endCxn id="109" idx="0"/>
          </p:cNvCxnSpPr>
          <p:nvPr/>
        </p:nvCxnSpPr>
        <p:spPr>
          <a:xfrm flipH="1">
            <a:off x="6037858" y="4604114"/>
            <a:ext cx="483006" cy="539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xmlns="" id="{42774D0A-AF10-410B-9ED8-20488EAC8D02}"/>
              </a:ext>
            </a:extLst>
          </p:cNvPr>
          <p:cNvCxnSpPr>
            <a:endCxn id="110" idx="0"/>
          </p:cNvCxnSpPr>
          <p:nvPr/>
        </p:nvCxnSpPr>
        <p:spPr>
          <a:xfrm>
            <a:off x="6548398" y="4604114"/>
            <a:ext cx="447297" cy="539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xmlns="" id="{5F49ABF4-5CC9-4210-8E2A-074259317F6D}"/>
              </a:ext>
            </a:extLst>
          </p:cNvPr>
          <p:cNvCxnSpPr>
            <a:endCxn id="111" idx="0"/>
          </p:cNvCxnSpPr>
          <p:nvPr/>
        </p:nvCxnSpPr>
        <p:spPr>
          <a:xfrm>
            <a:off x="7900991" y="4694344"/>
            <a:ext cx="0" cy="449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610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D13210-4904-4E10-9B4A-0AC03012317E}"/>
              </a:ext>
            </a:extLst>
          </p:cNvPr>
          <p:cNvSpPr>
            <a:spLocks noGrp="1"/>
          </p:cNvSpPr>
          <p:nvPr>
            <p:ph type="title"/>
          </p:nvPr>
        </p:nvSpPr>
        <p:spPr/>
        <p:txBody>
          <a:bodyPr/>
          <a:lstStyle/>
          <a:p>
            <a:r>
              <a:rPr lang="en-GB" dirty="0"/>
              <a:t>Combine</a:t>
            </a:r>
          </a:p>
        </p:txBody>
      </p:sp>
      <p:sp>
        <p:nvSpPr>
          <p:cNvPr id="3" name="Content Placeholder 2">
            <a:extLst>
              <a:ext uri="{FF2B5EF4-FFF2-40B4-BE49-F238E27FC236}">
                <a16:creationId xmlns:a16="http://schemas.microsoft.com/office/drawing/2014/main" xmlns="" id="{EE1F689D-F682-4E2C-B32D-D31C00409590}"/>
              </a:ext>
            </a:extLst>
          </p:cNvPr>
          <p:cNvSpPr>
            <a:spLocks noGrp="1"/>
          </p:cNvSpPr>
          <p:nvPr>
            <p:ph idx="1"/>
          </p:nvPr>
        </p:nvSpPr>
        <p:spPr>
          <a:xfrm>
            <a:off x="1261872" y="1828801"/>
            <a:ext cx="8595360" cy="901700"/>
          </a:xfrm>
        </p:spPr>
        <p:txBody>
          <a:bodyPr/>
          <a:lstStyle/>
          <a:p>
            <a:pPr marL="0" indent="0">
              <a:buNone/>
            </a:pPr>
            <a:r>
              <a:rPr lang="en-GB" dirty="0"/>
              <a:t>When the conquer step reaches the base step and we get two sorted subarrays. We combine and rearrange the results from two sorted subarrays.</a:t>
            </a:r>
          </a:p>
        </p:txBody>
      </p:sp>
      <p:sp>
        <p:nvSpPr>
          <p:cNvPr id="4" name="Rectangle 3">
            <a:extLst>
              <a:ext uri="{FF2B5EF4-FFF2-40B4-BE49-F238E27FC236}">
                <a16:creationId xmlns:a16="http://schemas.microsoft.com/office/drawing/2014/main" xmlns="" id="{00F78C6E-FECD-46C8-ADE6-D607F337EBEA}"/>
              </a:ext>
            </a:extLst>
          </p:cNvPr>
          <p:cNvSpPr/>
          <p:nvPr/>
        </p:nvSpPr>
        <p:spPr>
          <a:xfrm>
            <a:off x="2621667" y="291084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21</a:t>
            </a:r>
          </a:p>
        </p:txBody>
      </p:sp>
      <p:sp>
        <p:nvSpPr>
          <p:cNvPr id="5" name="Rectangle 4">
            <a:extLst>
              <a:ext uri="{FF2B5EF4-FFF2-40B4-BE49-F238E27FC236}">
                <a16:creationId xmlns:a16="http://schemas.microsoft.com/office/drawing/2014/main" xmlns="" id="{4D78982E-2913-47E0-9ED1-807269376E89}"/>
              </a:ext>
            </a:extLst>
          </p:cNvPr>
          <p:cNvSpPr/>
          <p:nvPr/>
        </p:nvSpPr>
        <p:spPr>
          <a:xfrm>
            <a:off x="3530977" y="291084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a:t>
            </a:r>
          </a:p>
        </p:txBody>
      </p:sp>
      <p:sp>
        <p:nvSpPr>
          <p:cNvPr id="6" name="Rectangle 5">
            <a:extLst>
              <a:ext uri="{FF2B5EF4-FFF2-40B4-BE49-F238E27FC236}">
                <a16:creationId xmlns:a16="http://schemas.microsoft.com/office/drawing/2014/main" xmlns="" id="{A43718AE-E560-4602-B219-CE513A2D3A6C}"/>
              </a:ext>
            </a:extLst>
          </p:cNvPr>
          <p:cNvSpPr/>
          <p:nvPr/>
        </p:nvSpPr>
        <p:spPr>
          <a:xfrm>
            <a:off x="4233274" y="2920177"/>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13</a:t>
            </a:r>
          </a:p>
        </p:txBody>
      </p:sp>
      <p:sp>
        <p:nvSpPr>
          <p:cNvPr id="7" name="Rectangle 6">
            <a:extLst>
              <a:ext uri="{FF2B5EF4-FFF2-40B4-BE49-F238E27FC236}">
                <a16:creationId xmlns:a16="http://schemas.microsoft.com/office/drawing/2014/main" xmlns="" id="{ED6AAD23-AE5C-4217-BC18-2391FC147352}"/>
              </a:ext>
            </a:extLst>
          </p:cNvPr>
          <p:cNvSpPr/>
          <p:nvPr/>
        </p:nvSpPr>
        <p:spPr>
          <a:xfrm>
            <a:off x="5791200" y="291084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4</a:t>
            </a:r>
          </a:p>
        </p:txBody>
      </p:sp>
      <p:sp>
        <p:nvSpPr>
          <p:cNvPr id="8" name="Rectangle 7">
            <a:extLst>
              <a:ext uri="{FF2B5EF4-FFF2-40B4-BE49-F238E27FC236}">
                <a16:creationId xmlns:a16="http://schemas.microsoft.com/office/drawing/2014/main" xmlns="" id="{AF2C8ADD-6A7F-4D08-BF62-735F2694BA88}"/>
              </a:ext>
            </a:extLst>
          </p:cNvPr>
          <p:cNvSpPr/>
          <p:nvPr/>
        </p:nvSpPr>
        <p:spPr>
          <a:xfrm>
            <a:off x="6749037" y="291084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16</a:t>
            </a:r>
          </a:p>
        </p:txBody>
      </p:sp>
      <p:sp>
        <p:nvSpPr>
          <p:cNvPr id="9" name="Rectangle 8">
            <a:extLst>
              <a:ext uri="{FF2B5EF4-FFF2-40B4-BE49-F238E27FC236}">
                <a16:creationId xmlns:a16="http://schemas.microsoft.com/office/drawing/2014/main" xmlns="" id="{7F978134-E799-43B7-8FBB-70A4F28A106E}"/>
              </a:ext>
            </a:extLst>
          </p:cNvPr>
          <p:cNvSpPr/>
          <p:nvPr/>
        </p:nvSpPr>
        <p:spPr>
          <a:xfrm>
            <a:off x="7654333" y="291084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a:t>
            </a:r>
          </a:p>
        </p:txBody>
      </p:sp>
      <p:sp>
        <p:nvSpPr>
          <p:cNvPr id="10" name="Rectangle 9">
            <a:extLst>
              <a:ext uri="{FF2B5EF4-FFF2-40B4-BE49-F238E27FC236}">
                <a16:creationId xmlns:a16="http://schemas.microsoft.com/office/drawing/2014/main" xmlns="" id="{2C821130-87AC-4998-9624-4C4AA910A01A}"/>
              </a:ext>
            </a:extLst>
          </p:cNvPr>
          <p:cNvSpPr/>
          <p:nvPr/>
        </p:nvSpPr>
        <p:spPr>
          <a:xfrm>
            <a:off x="2959477" y="3622039"/>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a:t>
            </a:r>
          </a:p>
        </p:txBody>
      </p:sp>
      <p:sp>
        <p:nvSpPr>
          <p:cNvPr id="11" name="Rectangle 10">
            <a:extLst>
              <a:ext uri="{FF2B5EF4-FFF2-40B4-BE49-F238E27FC236}">
                <a16:creationId xmlns:a16="http://schemas.microsoft.com/office/drawing/2014/main" xmlns="" id="{C5D6C3DF-031F-4415-BC0B-CD1E16F0FDBF}"/>
              </a:ext>
            </a:extLst>
          </p:cNvPr>
          <p:cNvSpPr/>
          <p:nvPr/>
        </p:nvSpPr>
        <p:spPr>
          <a:xfrm>
            <a:off x="3302249" y="3618676"/>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21</a:t>
            </a:r>
          </a:p>
        </p:txBody>
      </p:sp>
      <p:sp>
        <p:nvSpPr>
          <p:cNvPr id="13" name="Rectangle 12">
            <a:extLst>
              <a:ext uri="{FF2B5EF4-FFF2-40B4-BE49-F238E27FC236}">
                <a16:creationId xmlns:a16="http://schemas.microsoft.com/office/drawing/2014/main" xmlns="" id="{78A56A00-4BB3-4F32-8E74-0C45EEA4941E}"/>
              </a:ext>
            </a:extLst>
          </p:cNvPr>
          <p:cNvSpPr/>
          <p:nvPr/>
        </p:nvSpPr>
        <p:spPr>
          <a:xfrm>
            <a:off x="4233274" y="3618676"/>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13</a:t>
            </a:r>
          </a:p>
        </p:txBody>
      </p:sp>
      <p:sp>
        <p:nvSpPr>
          <p:cNvPr id="14" name="Rectangle 13">
            <a:extLst>
              <a:ext uri="{FF2B5EF4-FFF2-40B4-BE49-F238E27FC236}">
                <a16:creationId xmlns:a16="http://schemas.microsoft.com/office/drawing/2014/main" xmlns="" id="{D9E4CCD3-6662-419F-898A-5A9E013D5A18}"/>
              </a:ext>
            </a:extLst>
          </p:cNvPr>
          <p:cNvSpPr/>
          <p:nvPr/>
        </p:nvSpPr>
        <p:spPr>
          <a:xfrm>
            <a:off x="6108192" y="3618676"/>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4</a:t>
            </a:r>
          </a:p>
        </p:txBody>
      </p:sp>
      <p:sp>
        <p:nvSpPr>
          <p:cNvPr id="15" name="Rectangle 14">
            <a:extLst>
              <a:ext uri="{FF2B5EF4-FFF2-40B4-BE49-F238E27FC236}">
                <a16:creationId xmlns:a16="http://schemas.microsoft.com/office/drawing/2014/main" xmlns="" id="{C929C46A-B025-4771-805B-3F71486DD4B4}"/>
              </a:ext>
            </a:extLst>
          </p:cNvPr>
          <p:cNvSpPr/>
          <p:nvPr/>
        </p:nvSpPr>
        <p:spPr>
          <a:xfrm>
            <a:off x="6444237" y="3618676"/>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16</a:t>
            </a:r>
          </a:p>
        </p:txBody>
      </p:sp>
      <p:sp>
        <p:nvSpPr>
          <p:cNvPr id="17" name="Rectangle 16">
            <a:extLst>
              <a:ext uri="{FF2B5EF4-FFF2-40B4-BE49-F238E27FC236}">
                <a16:creationId xmlns:a16="http://schemas.microsoft.com/office/drawing/2014/main" xmlns="" id="{17A26C98-4F20-46A0-961D-FFF2F83430AC}"/>
              </a:ext>
            </a:extLst>
          </p:cNvPr>
          <p:cNvSpPr/>
          <p:nvPr/>
        </p:nvSpPr>
        <p:spPr>
          <a:xfrm>
            <a:off x="7654333" y="3618676"/>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a:t>
            </a:r>
          </a:p>
        </p:txBody>
      </p:sp>
      <p:sp>
        <p:nvSpPr>
          <p:cNvPr id="18" name="Rectangle 17">
            <a:extLst>
              <a:ext uri="{FF2B5EF4-FFF2-40B4-BE49-F238E27FC236}">
                <a16:creationId xmlns:a16="http://schemas.microsoft.com/office/drawing/2014/main" xmlns="" id="{5DBB03A3-DB35-4FA9-AC6C-E9E7AE226825}"/>
              </a:ext>
            </a:extLst>
          </p:cNvPr>
          <p:cNvSpPr/>
          <p:nvPr/>
        </p:nvSpPr>
        <p:spPr>
          <a:xfrm>
            <a:off x="3251954" y="4323971"/>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a:t>
            </a:r>
          </a:p>
        </p:txBody>
      </p:sp>
      <p:sp>
        <p:nvSpPr>
          <p:cNvPr id="19" name="Rectangle 18">
            <a:extLst>
              <a:ext uri="{FF2B5EF4-FFF2-40B4-BE49-F238E27FC236}">
                <a16:creationId xmlns:a16="http://schemas.microsoft.com/office/drawing/2014/main" xmlns="" id="{E1631716-3E5C-4A83-ABBA-1FB3CC5D58B1}"/>
              </a:ext>
            </a:extLst>
          </p:cNvPr>
          <p:cNvSpPr/>
          <p:nvPr/>
        </p:nvSpPr>
        <p:spPr>
          <a:xfrm>
            <a:off x="3590214" y="4323971"/>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13</a:t>
            </a:r>
          </a:p>
        </p:txBody>
      </p:sp>
      <p:sp>
        <p:nvSpPr>
          <p:cNvPr id="21" name="Rectangle 20">
            <a:extLst>
              <a:ext uri="{FF2B5EF4-FFF2-40B4-BE49-F238E27FC236}">
                <a16:creationId xmlns:a16="http://schemas.microsoft.com/office/drawing/2014/main" xmlns="" id="{7D78FFBC-50D1-41EB-AB1E-0468BB5BA1FB}"/>
              </a:ext>
            </a:extLst>
          </p:cNvPr>
          <p:cNvSpPr/>
          <p:nvPr/>
        </p:nvSpPr>
        <p:spPr>
          <a:xfrm>
            <a:off x="3928474" y="4323971"/>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21</a:t>
            </a:r>
          </a:p>
        </p:txBody>
      </p:sp>
      <p:sp>
        <p:nvSpPr>
          <p:cNvPr id="22" name="Rectangle 21">
            <a:extLst>
              <a:ext uri="{FF2B5EF4-FFF2-40B4-BE49-F238E27FC236}">
                <a16:creationId xmlns:a16="http://schemas.microsoft.com/office/drawing/2014/main" xmlns="" id="{35984721-A1E8-43A3-B479-227ED53DCF09}"/>
              </a:ext>
            </a:extLst>
          </p:cNvPr>
          <p:cNvSpPr/>
          <p:nvPr/>
        </p:nvSpPr>
        <p:spPr>
          <a:xfrm>
            <a:off x="6412992" y="4323971"/>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a:t>
            </a:r>
          </a:p>
        </p:txBody>
      </p:sp>
      <p:sp>
        <p:nvSpPr>
          <p:cNvPr id="23" name="Rectangle 22">
            <a:extLst>
              <a:ext uri="{FF2B5EF4-FFF2-40B4-BE49-F238E27FC236}">
                <a16:creationId xmlns:a16="http://schemas.microsoft.com/office/drawing/2014/main" xmlns="" id="{DF2FF0EC-046F-4B2A-A31B-ED3628F57FFD}"/>
              </a:ext>
            </a:extLst>
          </p:cNvPr>
          <p:cNvSpPr/>
          <p:nvPr/>
        </p:nvSpPr>
        <p:spPr>
          <a:xfrm>
            <a:off x="6746822" y="4323971"/>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4</a:t>
            </a:r>
          </a:p>
        </p:txBody>
      </p:sp>
      <p:sp>
        <p:nvSpPr>
          <p:cNvPr id="24" name="Rectangle 23">
            <a:extLst>
              <a:ext uri="{FF2B5EF4-FFF2-40B4-BE49-F238E27FC236}">
                <a16:creationId xmlns:a16="http://schemas.microsoft.com/office/drawing/2014/main" xmlns="" id="{39A05F3B-7DBE-47B5-92DA-2968B3FC43A7}"/>
              </a:ext>
            </a:extLst>
          </p:cNvPr>
          <p:cNvSpPr/>
          <p:nvPr/>
        </p:nvSpPr>
        <p:spPr>
          <a:xfrm>
            <a:off x="7080652" y="4323971"/>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16</a:t>
            </a:r>
          </a:p>
        </p:txBody>
      </p:sp>
      <p:sp>
        <p:nvSpPr>
          <p:cNvPr id="25" name="Rectangle 24">
            <a:extLst>
              <a:ext uri="{FF2B5EF4-FFF2-40B4-BE49-F238E27FC236}">
                <a16:creationId xmlns:a16="http://schemas.microsoft.com/office/drawing/2014/main" xmlns="" id="{D6396060-1DE1-48D7-8BD0-47EAAA4D8B3E}"/>
              </a:ext>
            </a:extLst>
          </p:cNvPr>
          <p:cNvSpPr/>
          <p:nvPr/>
        </p:nvSpPr>
        <p:spPr>
          <a:xfrm>
            <a:off x="4287012" y="5398391"/>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a:t>
            </a:r>
          </a:p>
        </p:txBody>
      </p:sp>
      <p:sp>
        <p:nvSpPr>
          <p:cNvPr id="26" name="Rectangle 25">
            <a:extLst>
              <a:ext uri="{FF2B5EF4-FFF2-40B4-BE49-F238E27FC236}">
                <a16:creationId xmlns:a16="http://schemas.microsoft.com/office/drawing/2014/main" xmlns="" id="{7105CDB0-63B1-4B10-BAD0-15B723235319}"/>
              </a:ext>
            </a:extLst>
          </p:cNvPr>
          <p:cNvSpPr/>
          <p:nvPr/>
        </p:nvSpPr>
        <p:spPr>
          <a:xfrm>
            <a:off x="4623554" y="5398391"/>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a:t>
            </a:r>
          </a:p>
        </p:txBody>
      </p:sp>
      <p:sp>
        <p:nvSpPr>
          <p:cNvPr id="27" name="Rectangle 26">
            <a:extLst>
              <a:ext uri="{FF2B5EF4-FFF2-40B4-BE49-F238E27FC236}">
                <a16:creationId xmlns:a16="http://schemas.microsoft.com/office/drawing/2014/main" xmlns="" id="{302F51A5-568B-4B06-BDF3-5E419107971C}"/>
              </a:ext>
            </a:extLst>
          </p:cNvPr>
          <p:cNvSpPr/>
          <p:nvPr/>
        </p:nvSpPr>
        <p:spPr>
          <a:xfrm>
            <a:off x="4960096" y="5398391"/>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4</a:t>
            </a:r>
          </a:p>
        </p:txBody>
      </p:sp>
      <p:sp>
        <p:nvSpPr>
          <p:cNvPr id="28" name="Rectangle 27">
            <a:extLst>
              <a:ext uri="{FF2B5EF4-FFF2-40B4-BE49-F238E27FC236}">
                <a16:creationId xmlns:a16="http://schemas.microsoft.com/office/drawing/2014/main" xmlns="" id="{F076B35C-430C-44DD-BD9A-85F648ECCD22}"/>
              </a:ext>
            </a:extLst>
          </p:cNvPr>
          <p:cNvSpPr/>
          <p:nvPr/>
        </p:nvSpPr>
        <p:spPr>
          <a:xfrm>
            <a:off x="5296638" y="5398391"/>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13</a:t>
            </a:r>
          </a:p>
        </p:txBody>
      </p:sp>
      <p:sp>
        <p:nvSpPr>
          <p:cNvPr id="29" name="Rectangle 28">
            <a:extLst>
              <a:ext uri="{FF2B5EF4-FFF2-40B4-BE49-F238E27FC236}">
                <a16:creationId xmlns:a16="http://schemas.microsoft.com/office/drawing/2014/main" xmlns="" id="{1EDA80F8-1F92-48A9-A499-4DE2627EE128}"/>
              </a:ext>
            </a:extLst>
          </p:cNvPr>
          <p:cNvSpPr/>
          <p:nvPr/>
        </p:nvSpPr>
        <p:spPr>
          <a:xfrm>
            <a:off x="5633180" y="5398391"/>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16</a:t>
            </a:r>
          </a:p>
        </p:txBody>
      </p:sp>
      <p:sp>
        <p:nvSpPr>
          <p:cNvPr id="30" name="Rectangle 29">
            <a:extLst>
              <a:ext uri="{FF2B5EF4-FFF2-40B4-BE49-F238E27FC236}">
                <a16:creationId xmlns:a16="http://schemas.microsoft.com/office/drawing/2014/main" xmlns="" id="{AE6F95D0-4CD8-4914-9E6B-B791DF9FDE8F}"/>
              </a:ext>
            </a:extLst>
          </p:cNvPr>
          <p:cNvSpPr/>
          <p:nvPr/>
        </p:nvSpPr>
        <p:spPr>
          <a:xfrm>
            <a:off x="5969722" y="5398391"/>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21</a:t>
            </a:r>
          </a:p>
        </p:txBody>
      </p:sp>
      <p:cxnSp>
        <p:nvCxnSpPr>
          <p:cNvPr id="32" name="Straight Arrow Connector 31">
            <a:extLst>
              <a:ext uri="{FF2B5EF4-FFF2-40B4-BE49-F238E27FC236}">
                <a16:creationId xmlns:a16="http://schemas.microsoft.com/office/drawing/2014/main" xmlns="" id="{5701ED64-1C66-41E9-B819-871156D2BFA9}"/>
              </a:ext>
            </a:extLst>
          </p:cNvPr>
          <p:cNvCxnSpPr>
            <a:stCxn id="4" idx="2"/>
          </p:cNvCxnSpPr>
          <p:nvPr/>
        </p:nvCxnSpPr>
        <p:spPr>
          <a:xfrm>
            <a:off x="2774067" y="3215640"/>
            <a:ext cx="477887" cy="327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xmlns="" id="{752820EC-BF89-420D-8779-3CF5289F6EA3}"/>
              </a:ext>
            </a:extLst>
          </p:cNvPr>
          <p:cNvCxnSpPr>
            <a:stCxn id="5" idx="2"/>
          </p:cNvCxnSpPr>
          <p:nvPr/>
        </p:nvCxnSpPr>
        <p:spPr>
          <a:xfrm flipH="1">
            <a:off x="3264277" y="3215640"/>
            <a:ext cx="419100" cy="327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2AF3A71D-F6A9-4FD5-A726-8D17216FB23B}"/>
              </a:ext>
            </a:extLst>
          </p:cNvPr>
          <p:cNvCxnSpPr>
            <a:cxnSpLocks/>
            <a:stCxn id="6" idx="2"/>
            <a:endCxn id="13" idx="0"/>
          </p:cNvCxnSpPr>
          <p:nvPr/>
        </p:nvCxnSpPr>
        <p:spPr>
          <a:xfrm>
            <a:off x="4385674" y="3224977"/>
            <a:ext cx="0" cy="393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xmlns="" id="{0B9A107B-4967-40A8-831C-4FF736D778FB}"/>
              </a:ext>
            </a:extLst>
          </p:cNvPr>
          <p:cNvCxnSpPr/>
          <p:nvPr/>
        </p:nvCxnSpPr>
        <p:spPr>
          <a:xfrm>
            <a:off x="3302249" y="3938716"/>
            <a:ext cx="440365" cy="313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xmlns="" id="{77E3CF4F-9E31-400E-B725-D0080DCD84E4}"/>
              </a:ext>
            </a:extLst>
          </p:cNvPr>
          <p:cNvCxnSpPr>
            <a:cxnSpLocks/>
            <a:stCxn id="13" idx="2"/>
          </p:cNvCxnSpPr>
          <p:nvPr/>
        </p:nvCxnSpPr>
        <p:spPr>
          <a:xfrm flipH="1">
            <a:off x="3784748" y="3923476"/>
            <a:ext cx="600926" cy="328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xmlns="" id="{F6BAB54E-ED2F-4CD0-BD3E-AF4F45CFC693}"/>
              </a:ext>
            </a:extLst>
          </p:cNvPr>
          <p:cNvCxnSpPr>
            <a:stCxn id="7" idx="2"/>
          </p:cNvCxnSpPr>
          <p:nvPr/>
        </p:nvCxnSpPr>
        <p:spPr>
          <a:xfrm>
            <a:off x="5943600" y="3215640"/>
            <a:ext cx="441960" cy="358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xmlns="" id="{791ACF26-E4FE-479C-8DBB-FA554168B946}"/>
              </a:ext>
            </a:extLst>
          </p:cNvPr>
          <p:cNvCxnSpPr>
            <a:stCxn id="8" idx="2"/>
          </p:cNvCxnSpPr>
          <p:nvPr/>
        </p:nvCxnSpPr>
        <p:spPr>
          <a:xfrm flipH="1">
            <a:off x="6444237" y="3215640"/>
            <a:ext cx="457200" cy="327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xmlns="" id="{2E1200EF-502A-4582-965D-309ED0483ACB}"/>
              </a:ext>
            </a:extLst>
          </p:cNvPr>
          <p:cNvCxnSpPr>
            <a:stCxn id="9" idx="2"/>
            <a:endCxn id="17" idx="0"/>
          </p:cNvCxnSpPr>
          <p:nvPr/>
        </p:nvCxnSpPr>
        <p:spPr>
          <a:xfrm>
            <a:off x="7806733" y="3215640"/>
            <a:ext cx="0" cy="403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xmlns="" id="{3D50A980-CFFD-4B75-A4F3-1C8422DB4FDB}"/>
              </a:ext>
            </a:extLst>
          </p:cNvPr>
          <p:cNvCxnSpPr>
            <a:endCxn id="23" idx="0"/>
          </p:cNvCxnSpPr>
          <p:nvPr/>
        </p:nvCxnSpPr>
        <p:spPr>
          <a:xfrm>
            <a:off x="6444237" y="3938716"/>
            <a:ext cx="454985" cy="38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xmlns="" id="{100AE683-2A43-4B61-A272-2AB8D352EB82}"/>
              </a:ext>
            </a:extLst>
          </p:cNvPr>
          <p:cNvCxnSpPr>
            <a:stCxn id="17" idx="2"/>
            <a:endCxn id="23" idx="0"/>
          </p:cNvCxnSpPr>
          <p:nvPr/>
        </p:nvCxnSpPr>
        <p:spPr>
          <a:xfrm flipH="1">
            <a:off x="6899222" y="3923476"/>
            <a:ext cx="907511" cy="400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xmlns="" id="{856C0999-3145-492E-94B5-C5ECD05ABD22}"/>
              </a:ext>
            </a:extLst>
          </p:cNvPr>
          <p:cNvCxnSpPr>
            <a:cxnSpLocks/>
            <a:stCxn id="19" idx="2"/>
          </p:cNvCxnSpPr>
          <p:nvPr/>
        </p:nvCxnSpPr>
        <p:spPr>
          <a:xfrm>
            <a:off x="3742614" y="4628771"/>
            <a:ext cx="1621866" cy="701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xmlns="" id="{776EF376-28F1-4623-A9B2-8CC3F75965BA}"/>
              </a:ext>
            </a:extLst>
          </p:cNvPr>
          <p:cNvCxnSpPr>
            <a:stCxn id="23" idx="2"/>
          </p:cNvCxnSpPr>
          <p:nvPr/>
        </p:nvCxnSpPr>
        <p:spPr>
          <a:xfrm flipH="1">
            <a:off x="5364480" y="4628771"/>
            <a:ext cx="1534742" cy="701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675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7046AB7-DB75-4DF8-8913-9869BFACA311}"/>
              </a:ext>
            </a:extLst>
          </p:cNvPr>
          <p:cNvSpPr/>
          <p:nvPr/>
        </p:nvSpPr>
        <p:spPr>
          <a:xfrm>
            <a:off x="2463304" y="619689"/>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21</a:t>
            </a:r>
          </a:p>
        </p:txBody>
      </p:sp>
      <p:sp>
        <p:nvSpPr>
          <p:cNvPr id="3" name="Rectangle 2">
            <a:extLst>
              <a:ext uri="{FF2B5EF4-FFF2-40B4-BE49-F238E27FC236}">
                <a16:creationId xmlns:a16="http://schemas.microsoft.com/office/drawing/2014/main" xmlns="" id="{C33D7EE9-74ED-46D5-AD7C-AB8E4C40F81A}"/>
              </a:ext>
            </a:extLst>
          </p:cNvPr>
          <p:cNvSpPr/>
          <p:nvPr/>
        </p:nvSpPr>
        <p:spPr>
          <a:xfrm>
            <a:off x="2806204" y="619689"/>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a:t>
            </a:r>
          </a:p>
        </p:txBody>
      </p:sp>
      <p:sp>
        <p:nvSpPr>
          <p:cNvPr id="4" name="Rectangle 3">
            <a:extLst>
              <a:ext uri="{FF2B5EF4-FFF2-40B4-BE49-F238E27FC236}">
                <a16:creationId xmlns:a16="http://schemas.microsoft.com/office/drawing/2014/main" xmlns="" id="{56FEE0BF-9F35-4C75-8B03-A298A93B3451}"/>
              </a:ext>
            </a:extLst>
          </p:cNvPr>
          <p:cNvSpPr/>
          <p:nvPr/>
        </p:nvSpPr>
        <p:spPr>
          <a:xfrm>
            <a:off x="3149104" y="619689"/>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13</a:t>
            </a:r>
          </a:p>
        </p:txBody>
      </p:sp>
      <p:sp>
        <p:nvSpPr>
          <p:cNvPr id="5" name="Rectangle 4">
            <a:extLst>
              <a:ext uri="{FF2B5EF4-FFF2-40B4-BE49-F238E27FC236}">
                <a16:creationId xmlns:a16="http://schemas.microsoft.com/office/drawing/2014/main" xmlns="" id="{2A0943B3-5865-457F-83F3-30608A8DA97C}"/>
              </a:ext>
            </a:extLst>
          </p:cNvPr>
          <p:cNvSpPr/>
          <p:nvPr/>
        </p:nvSpPr>
        <p:spPr>
          <a:xfrm>
            <a:off x="3492004" y="619689"/>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4</a:t>
            </a:r>
          </a:p>
        </p:txBody>
      </p:sp>
      <p:sp>
        <p:nvSpPr>
          <p:cNvPr id="6" name="Rectangle 5">
            <a:extLst>
              <a:ext uri="{FF2B5EF4-FFF2-40B4-BE49-F238E27FC236}">
                <a16:creationId xmlns:a16="http://schemas.microsoft.com/office/drawing/2014/main" xmlns="" id="{20988CF4-2F57-4766-92BB-E99D03DEF81D}"/>
              </a:ext>
            </a:extLst>
          </p:cNvPr>
          <p:cNvSpPr/>
          <p:nvPr/>
        </p:nvSpPr>
        <p:spPr>
          <a:xfrm>
            <a:off x="3834904" y="619689"/>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16</a:t>
            </a:r>
          </a:p>
        </p:txBody>
      </p:sp>
      <p:sp>
        <p:nvSpPr>
          <p:cNvPr id="7" name="Rectangle 6">
            <a:extLst>
              <a:ext uri="{FF2B5EF4-FFF2-40B4-BE49-F238E27FC236}">
                <a16:creationId xmlns:a16="http://schemas.microsoft.com/office/drawing/2014/main" xmlns="" id="{E1451ACA-7E97-42EA-87D3-2E8D7702C600}"/>
              </a:ext>
            </a:extLst>
          </p:cNvPr>
          <p:cNvSpPr/>
          <p:nvPr/>
        </p:nvSpPr>
        <p:spPr>
          <a:xfrm>
            <a:off x="4177804" y="619689"/>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a:t>
            </a:r>
          </a:p>
        </p:txBody>
      </p:sp>
      <p:sp>
        <p:nvSpPr>
          <p:cNvPr id="8" name="Rectangle 7">
            <a:extLst>
              <a:ext uri="{FF2B5EF4-FFF2-40B4-BE49-F238E27FC236}">
                <a16:creationId xmlns:a16="http://schemas.microsoft.com/office/drawing/2014/main" xmlns="" id="{17DC9224-A018-472D-A502-785CAFD68C97}"/>
              </a:ext>
            </a:extLst>
          </p:cNvPr>
          <p:cNvSpPr/>
          <p:nvPr/>
        </p:nvSpPr>
        <p:spPr>
          <a:xfrm>
            <a:off x="1472704" y="13843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21</a:t>
            </a:r>
          </a:p>
        </p:txBody>
      </p:sp>
      <p:sp>
        <p:nvSpPr>
          <p:cNvPr id="9" name="Rectangle 8">
            <a:extLst>
              <a:ext uri="{FF2B5EF4-FFF2-40B4-BE49-F238E27FC236}">
                <a16:creationId xmlns:a16="http://schemas.microsoft.com/office/drawing/2014/main" xmlns="" id="{C1B5A438-C649-4A5D-8DD1-77F822E2E2B1}"/>
              </a:ext>
            </a:extLst>
          </p:cNvPr>
          <p:cNvSpPr/>
          <p:nvPr/>
        </p:nvSpPr>
        <p:spPr>
          <a:xfrm>
            <a:off x="1815604" y="13843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a:t>
            </a:r>
          </a:p>
        </p:txBody>
      </p:sp>
      <p:sp>
        <p:nvSpPr>
          <p:cNvPr id="10" name="Rectangle 9">
            <a:extLst>
              <a:ext uri="{FF2B5EF4-FFF2-40B4-BE49-F238E27FC236}">
                <a16:creationId xmlns:a16="http://schemas.microsoft.com/office/drawing/2014/main" xmlns="" id="{8DD0FF04-6BB1-4334-932C-9987EB7AEDF0}"/>
              </a:ext>
            </a:extLst>
          </p:cNvPr>
          <p:cNvSpPr/>
          <p:nvPr/>
        </p:nvSpPr>
        <p:spPr>
          <a:xfrm>
            <a:off x="2158504" y="13843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13</a:t>
            </a:r>
          </a:p>
        </p:txBody>
      </p:sp>
      <p:sp>
        <p:nvSpPr>
          <p:cNvPr id="11" name="Rectangle 10">
            <a:extLst>
              <a:ext uri="{FF2B5EF4-FFF2-40B4-BE49-F238E27FC236}">
                <a16:creationId xmlns:a16="http://schemas.microsoft.com/office/drawing/2014/main" xmlns="" id="{F1A83A82-6772-4D28-A179-37EB9097AAA9}"/>
              </a:ext>
            </a:extLst>
          </p:cNvPr>
          <p:cNvSpPr/>
          <p:nvPr/>
        </p:nvSpPr>
        <p:spPr>
          <a:xfrm>
            <a:off x="4470898" y="13843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4</a:t>
            </a:r>
          </a:p>
        </p:txBody>
      </p:sp>
      <p:sp>
        <p:nvSpPr>
          <p:cNvPr id="12" name="Rectangle 11">
            <a:extLst>
              <a:ext uri="{FF2B5EF4-FFF2-40B4-BE49-F238E27FC236}">
                <a16:creationId xmlns:a16="http://schemas.microsoft.com/office/drawing/2014/main" xmlns="" id="{13840CE3-E62A-4183-B18E-B3DC6276D1CB}"/>
              </a:ext>
            </a:extLst>
          </p:cNvPr>
          <p:cNvSpPr/>
          <p:nvPr/>
        </p:nvSpPr>
        <p:spPr>
          <a:xfrm>
            <a:off x="4813798" y="13843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16</a:t>
            </a:r>
          </a:p>
        </p:txBody>
      </p:sp>
      <p:sp>
        <p:nvSpPr>
          <p:cNvPr id="13" name="Rectangle 12">
            <a:extLst>
              <a:ext uri="{FF2B5EF4-FFF2-40B4-BE49-F238E27FC236}">
                <a16:creationId xmlns:a16="http://schemas.microsoft.com/office/drawing/2014/main" xmlns="" id="{D77AB847-9A78-47AA-9F0A-B76EAADE1723}"/>
              </a:ext>
            </a:extLst>
          </p:cNvPr>
          <p:cNvSpPr/>
          <p:nvPr/>
        </p:nvSpPr>
        <p:spPr>
          <a:xfrm>
            <a:off x="5156698" y="13843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a:t>
            </a:r>
          </a:p>
        </p:txBody>
      </p:sp>
      <p:cxnSp>
        <p:nvCxnSpPr>
          <p:cNvPr id="14" name="Straight Arrow Connector 13">
            <a:extLst>
              <a:ext uri="{FF2B5EF4-FFF2-40B4-BE49-F238E27FC236}">
                <a16:creationId xmlns:a16="http://schemas.microsoft.com/office/drawing/2014/main" xmlns="" id="{A65CD34B-00D1-4898-9EC7-C3211CD18FFB}"/>
              </a:ext>
            </a:extLst>
          </p:cNvPr>
          <p:cNvCxnSpPr/>
          <p:nvPr/>
        </p:nvCxnSpPr>
        <p:spPr>
          <a:xfrm flipH="1">
            <a:off x="1966913" y="1003300"/>
            <a:ext cx="1486991" cy="32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F71C1450-6A66-4B5B-A5DB-5376FC3ED08D}"/>
              </a:ext>
            </a:extLst>
          </p:cNvPr>
          <p:cNvCxnSpPr/>
          <p:nvPr/>
        </p:nvCxnSpPr>
        <p:spPr>
          <a:xfrm>
            <a:off x="3453904" y="1007398"/>
            <a:ext cx="1551484" cy="325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xmlns="" id="{1F919AB3-B230-4272-8F51-067D3092ADE3}"/>
              </a:ext>
            </a:extLst>
          </p:cNvPr>
          <p:cNvSpPr/>
          <p:nvPr/>
        </p:nvSpPr>
        <p:spPr>
          <a:xfrm>
            <a:off x="963325" y="239591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21</a:t>
            </a:r>
          </a:p>
        </p:txBody>
      </p:sp>
      <p:sp>
        <p:nvSpPr>
          <p:cNvPr id="21" name="Rectangle 20">
            <a:extLst>
              <a:ext uri="{FF2B5EF4-FFF2-40B4-BE49-F238E27FC236}">
                <a16:creationId xmlns:a16="http://schemas.microsoft.com/office/drawing/2014/main" xmlns="" id="{CB40676D-CCEF-4B3C-9BF2-B1073353661E}"/>
              </a:ext>
            </a:extLst>
          </p:cNvPr>
          <p:cNvSpPr/>
          <p:nvPr/>
        </p:nvSpPr>
        <p:spPr>
          <a:xfrm>
            <a:off x="1306225" y="239591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a:t>
            </a:r>
          </a:p>
        </p:txBody>
      </p:sp>
      <p:sp>
        <p:nvSpPr>
          <p:cNvPr id="22" name="Rectangle 21">
            <a:extLst>
              <a:ext uri="{FF2B5EF4-FFF2-40B4-BE49-F238E27FC236}">
                <a16:creationId xmlns:a16="http://schemas.microsoft.com/office/drawing/2014/main" xmlns="" id="{19ADCEF0-EA18-4DEF-BFE6-ABC75E9DBA9E}"/>
              </a:ext>
            </a:extLst>
          </p:cNvPr>
          <p:cNvSpPr/>
          <p:nvPr/>
        </p:nvSpPr>
        <p:spPr>
          <a:xfrm>
            <a:off x="2270132" y="239591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13</a:t>
            </a:r>
          </a:p>
        </p:txBody>
      </p:sp>
      <p:sp>
        <p:nvSpPr>
          <p:cNvPr id="23" name="Rectangle 22">
            <a:extLst>
              <a:ext uri="{FF2B5EF4-FFF2-40B4-BE49-F238E27FC236}">
                <a16:creationId xmlns:a16="http://schemas.microsoft.com/office/drawing/2014/main" xmlns="" id="{6093D083-5D51-446A-9388-9119DE3513E4}"/>
              </a:ext>
            </a:extLst>
          </p:cNvPr>
          <p:cNvSpPr/>
          <p:nvPr/>
        </p:nvSpPr>
        <p:spPr>
          <a:xfrm>
            <a:off x="4148098" y="2381969"/>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4</a:t>
            </a:r>
          </a:p>
        </p:txBody>
      </p:sp>
      <p:sp>
        <p:nvSpPr>
          <p:cNvPr id="24" name="Rectangle 23">
            <a:extLst>
              <a:ext uri="{FF2B5EF4-FFF2-40B4-BE49-F238E27FC236}">
                <a16:creationId xmlns:a16="http://schemas.microsoft.com/office/drawing/2014/main" xmlns="" id="{18036AB5-C1D0-4FF4-8D39-73E1BB3CD5C2}"/>
              </a:ext>
            </a:extLst>
          </p:cNvPr>
          <p:cNvSpPr/>
          <p:nvPr/>
        </p:nvSpPr>
        <p:spPr>
          <a:xfrm>
            <a:off x="4490998" y="2381969"/>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16</a:t>
            </a:r>
          </a:p>
        </p:txBody>
      </p:sp>
      <p:sp>
        <p:nvSpPr>
          <p:cNvPr id="25" name="Rectangle 24">
            <a:extLst>
              <a:ext uri="{FF2B5EF4-FFF2-40B4-BE49-F238E27FC236}">
                <a16:creationId xmlns:a16="http://schemas.microsoft.com/office/drawing/2014/main" xmlns="" id="{11B5EE63-C337-45B5-971D-750566E3B933}"/>
              </a:ext>
            </a:extLst>
          </p:cNvPr>
          <p:cNvSpPr/>
          <p:nvPr/>
        </p:nvSpPr>
        <p:spPr>
          <a:xfrm>
            <a:off x="5691191" y="2392666"/>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a:t>
            </a:r>
          </a:p>
        </p:txBody>
      </p:sp>
      <p:sp>
        <p:nvSpPr>
          <p:cNvPr id="26" name="Rectangle 25">
            <a:extLst>
              <a:ext uri="{FF2B5EF4-FFF2-40B4-BE49-F238E27FC236}">
                <a16:creationId xmlns:a16="http://schemas.microsoft.com/office/drawing/2014/main" xmlns="" id="{146F767D-A1EE-4279-A2CF-AE8F11167192}"/>
              </a:ext>
            </a:extLst>
          </p:cNvPr>
          <p:cNvSpPr/>
          <p:nvPr/>
        </p:nvSpPr>
        <p:spPr>
          <a:xfrm>
            <a:off x="658525" y="32512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21</a:t>
            </a:r>
          </a:p>
        </p:txBody>
      </p:sp>
      <p:sp>
        <p:nvSpPr>
          <p:cNvPr id="27" name="Rectangle 26">
            <a:extLst>
              <a:ext uri="{FF2B5EF4-FFF2-40B4-BE49-F238E27FC236}">
                <a16:creationId xmlns:a16="http://schemas.microsoft.com/office/drawing/2014/main" xmlns="" id="{C8377CD0-8DF1-4ECF-AD2E-88E76F9BFBED}"/>
              </a:ext>
            </a:extLst>
          </p:cNvPr>
          <p:cNvSpPr/>
          <p:nvPr/>
        </p:nvSpPr>
        <p:spPr>
          <a:xfrm>
            <a:off x="1567835" y="32512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a:t>
            </a:r>
          </a:p>
        </p:txBody>
      </p:sp>
      <p:sp>
        <p:nvSpPr>
          <p:cNvPr id="28" name="Rectangle 27">
            <a:extLst>
              <a:ext uri="{FF2B5EF4-FFF2-40B4-BE49-F238E27FC236}">
                <a16:creationId xmlns:a16="http://schemas.microsoft.com/office/drawing/2014/main" xmlns="" id="{95F6F2BC-EA16-42AC-8149-F8FAB2E3615E}"/>
              </a:ext>
            </a:extLst>
          </p:cNvPr>
          <p:cNvSpPr/>
          <p:nvPr/>
        </p:nvSpPr>
        <p:spPr>
          <a:xfrm>
            <a:off x="2270132" y="3260537"/>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13</a:t>
            </a:r>
          </a:p>
        </p:txBody>
      </p:sp>
      <p:sp>
        <p:nvSpPr>
          <p:cNvPr id="29" name="Rectangle 28">
            <a:extLst>
              <a:ext uri="{FF2B5EF4-FFF2-40B4-BE49-F238E27FC236}">
                <a16:creationId xmlns:a16="http://schemas.microsoft.com/office/drawing/2014/main" xmlns="" id="{B7B33184-9669-4783-9697-34CF135C0958}"/>
              </a:ext>
            </a:extLst>
          </p:cNvPr>
          <p:cNvSpPr/>
          <p:nvPr/>
        </p:nvSpPr>
        <p:spPr>
          <a:xfrm>
            <a:off x="3828058" y="32512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4</a:t>
            </a:r>
          </a:p>
        </p:txBody>
      </p:sp>
      <p:sp>
        <p:nvSpPr>
          <p:cNvPr id="30" name="Rectangle 29">
            <a:extLst>
              <a:ext uri="{FF2B5EF4-FFF2-40B4-BE49-F238E27FC236}">
                <a16:creationId xmlns:a16="http://schemas.microsoft.com/office/drawing/2014/main" xmlns="" id="{AB418709-C293-4A13-9EF7-D9D98DDA05B6}"/>
              </a:ext>
            </a:extLst>
          </p:cNvPr>
          <p:cNvSpPr/>
          <p:nvPr/>
        </p:nvSpPr>
        <p:spPr>
          <a:xfrm>
            <a:off x="4785895" y="32512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16</a:t>
            </a:r>
          </a:p>
        </p:txBody>
      </p:sp>
      <p:sp>
        <p:nvSpPr>
          <p:cNvPr id="31" name="Rectangle 30">
            <a:extLst>
              <a:ext uri="{FF2B5EF4-FFF2-40B4-BE49-F238E27FC236}">
                <a16:creationId xmlns:a16="http://schemas.microsoft.com/office/drawing/2014/main" xmlns="" id="{4007DEDC-D05B-4091-A9E0-B25C84F33B05}"/>
              </a:ext>
            </a:extLst>
          </p:cNvPr>
          <p:cNvSpPr/>
          <p:nvPr/>
        </p:nvSpPr>
        <p:spPr>
          <a:xfrm>
            <a:off x="5691191" y="32512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a:t>
            </a:r>
          </a:p>
        </p:txBody>
      </p:sp>
      <p:cxnSp>
        <p:nvCxnSpPr>
          <p:cNvPr id="32" name="Straight Arrow Connector 31">
            <a:extLst>
              <a:ext uri="{FF2B5EF4-FFF2-40B4-BE49-F238E27FC236}">
                <a16:creationId xmlns:a16="http://schemas.microsoft.com/office/drawing/2014/main" xmlns="" id="{38884D37-5815-4DCE-98A1-9B35F5441850}"/>
              </a:ext>
            </a:extLst>
          </p:cNvPr>
          <p:cNvCxnSpPr>
            <a:endCxn id="21" idx="0"/>
          </p:cNvCxnSpPr>
          <p:nvPr/>
        </p:nvCxnSpPr>
        <p:spPr>
          <a:xfrm flipH="1">
            <a:off x="1458625" y="1752085"/>
            <a:ext cx="508288" cy="643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617B56B9-06D0-413F-93CD-D9DCDC87D2A2}"/>
              </a:ext>
            </a:extLst>
          </p:cNvPr>
          <p:cNvCxnSpPr>
            <a:endCxn id="22" idx="0"/>
          </p:cNvCxnSpPr>
          <p:nvPr/>
        </p:nvCxnSpPr>
        <p:spPr>
          <a:xfrm>
            <a:off x="1972014" y="1780174"/>
            <a:ext cx="450518" cy="615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xmlns="" id="{8D3D7A32-E649-47CD-AB6F-07EA3C36D5F0}"/>
              </a:ext>
            </a:extLst>
          </p:cNvPr>
          <p:cNvCxnSpPr>
            <a:cxnSpLocks/>
            <a:endCxn id="26" idx="0"/>
          </p:cNvCxnSpPr>
          <p:nvPr/>
        </p:nvCxnSpPr>
        <p:spPr>
          <a:xfrm flipH="1">
            <a:off x="810925" y="2742038"/>
            <a:ext cx="474831" cy="509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xmlns="" id="{1F18ACCF-F842-4616-9AF0-5A43BADF8B85}"/>
              </a:ext>
            </a:extLst>
          </p:cNvPr>
          <p:cNvCxnSpPr>
            <a:cxnSpLocks/>
            <a:endCxn id="27" idx="0"/>
          </p:cNvCxnSpPr>
          <p:nvPr/>
        </p:nvCxnSpPr>
        <p:spPr>
          <a:xfrm>
            <a:off x="1303353" y="2742038"/>
            <a:ext cx="416882" cy="509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xmlns="" id="{32B462D8-734C-42A8-87BE-9384818ED0D9}"/>
              </a:ext>
            </a:extLst>
          </p:cNvPr>
          <p:cNvCxnSpPr>
            <a:endCxn id="28" idx="0"/>
          </p:cNvCxnSpPr>
          <p:nvPr/>
        </p:nvCxnSpPr>
        <p:spPr>
          <a:xfrm>
            <a:off x="2417378" y="2804737"/>
            <a:ext cx="5154" cy="45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xmlns="" id="{C8DC5E06-B63A-4F87-B3D3-BB566B250566}"/>
              </a:ext>
            </a:extLst>
          </p:cNvPr>
          <p:cNvCxnSpPr/>
          <p:nvPr/>
        </p:nvCxnSpPr>
        <p:spPr>
          <a:xfrm flipH="1">
            <a:off x="4490998" y="1845468"/>
            <a:ext cx="447297" cy="474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xmlns="" id="{B09517F9-E787-428B-9DF9-09FEC8FD8816}"/>
              </a:ext>
            </a:extLst>
          </p:cNvPr>
          <p:cNvCxnSpPr>
            <a:endCxn id="25" idx="0"/>
          </p:cNvCxnSpPr>
          <p:nvPr/>
        </p:nvCxnSpPr>
        <p:spPr>
          <a:xfrm>
            <a:off x="4948861" y="1845468"/>
            <a:ext cx="894730" cy="54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xmlns="" id="{32A5A324-E212-4571-B69F-5B1537B03365}"/>
              </a:ext>
            </a:extLst>
          </p:cNvPr>
          <p:cNvCxnSpPr>
            <a:endCxn id="29" idx="0"/>
          </p:cNvCxnSpPr>
          <p:nvPr/>
        </p:nvCxnSpPr>
        <p:spPr>
          <a:xfrm flipH="1">
            <a:off x="3980458" y="2711814"/>
            <a:ext cx="483006" cy="539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xmlns="" id="{93454E60-D80A-435E-8600-12AA30D8668B}"/>
              </a:ext>
            </a:extLst>
          </p:cNvPr>
          <p:cNvCxnSpPr>
            <a:endCxn id="30" idx="0"/>
          </p:cNvCxnSpPr>
          <p:nvPr/>
        </p:nvCxnSpPr>
        <p:spPr>
          <a:xfrm>
            <a:off x="4490998" y="2711814"/>
            <a:ext cx="447297" cy="539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xmlns="" id="{2FD9BE51-9A77-4559-8C6D-EB50F5BA7EBF}"/>
              </a:ext>
            </a:extLst>
          </p:cNvPr>
          <p:cNvCxnSpPr>
            <a:endCxn id="31" idx="0"/>
          </p:cNvCxnSpPr>
          <p:nvPr/>
        </p:nvCxnSpPr>
        <p:spPr>
          <a:xfrm>
            <a:off x="5843591" y="2802044"/>
            <a:ext cx="0" cy="449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xmlns="" id="{CB552738-BF79-4CAC-8DC3-210A84383842}"/>
              </a:ext>
            </a:extLst>
          </p:cNvPr>
          <p:cNvSpPr/>
          <p:nvPr/>
        </p:nvSpPr>
        <p:spPr>
          <a:xfrm>
            <a:off x="996335" y="4015163"/>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a:t>
            </a:r>
          </a:p>
        </p:txBody>
      </p:sp>
      <p:sp>
        <p:nvSpPr>
          <p:cNvPr id="73" name="Rectangle 72">
            <a:extLst>
              <a:ext uri="{FF2B5EF4-FFF2-40B4-BE49-F238E27FC236}">
                <a16:creationId xmlns:a16="http://schemas.microsoft.com/office/drawing/2014/main" xmlns="" id="{A9A8F9D4-E554-4ECA-903D-E4BED7DE19D1}"/>
              </a:ext>
            </a:extLst>
          </p:cNvPr>
          <p:cNvSpPr/>
          <p:nvPr/>
        </p:nvSpPr>
        <p:spPr>
          <a:xfrm>
            <a:off x="1339107" y="40118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21</a:t>
            </a:r>
          </a:p>
        </p:txBody>
      </p:sp>
      <p:sp>
        <p:nvSpPr>
          <p:cNvPr id="74" name="Rectangle 73">
            <a:extLst>
              <a:ext uri="{FF2B5EF4-FFF2-40B4-BE49-F238E27FC236}">
                <a16:creationId xmlns:a16="http://schemas.microsoft.com/office/drawing/2014/main" xmlns="" id="{17AAB6C2-9A16-4B19-9806-9186682F4049}"/>
              </a:ext>
            </a:extLst>
          </p:cNvPr>
          <p:cNvSpPr/>
          <p:nvPr/>
        </p:nvSpPr>
        <p:spPr>
          <a:xfrm>
            <a:off x="2270132" y="40118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13</a:t>
            </a:r>
          </a:p>
        </p:txBody>
      </p:sp>
      <p:sp>
        <p:nvSpPr>
          <p:cNvPr id="75" name="Rectangle 74">
            <a:extLst>
              <a:ext uri="{FF2B5EF4-FFF2-40B4-BE49-F238E27FC236}">
                <a16:creationId xmlns:a16="http://schemas.microsoft.com/office/drawing/2014/main" xmlns="" id="{8824371E-5876-4BAB-BD1E-A661232156A3}"/>
              </a:ext>
            </a:extLst>
          </p:cNvPr>
          <p:cNvSpPr/>
          <p:nvPr/>
        </p:nvSpPr>
        <p:spPr>
          <a:xfrm>
            <a:off x="4145050" y="40118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4</a:t>
            </a:r>
          </a:p>
        </p:txBody>
      </p:sp>
      <p:sp>
        <p:nvSpPr>
          <p:cNvPr id="76" name="Rectangle 75">
            <a:extLst>
              <a:ext uri="{FF2B5EF4-FFF2-40B4-BE49-F238E27FC236}">
                <a16:creationId xmlns:a16="http://schemas.microsoft.com/office/drawing/2014/main" xmlns="" id="{216B282B-B8E5-4FD8-8D8E-F3181D90C1EA}"/>
              </a:ext>
            </a:extLst>
          </p:cNvPr>
          <p:cNvSpPr/>
          <p:nvPr/>
        </p:nvSpPr>
        <p:spPr>
          <a:xfrm>
            <a:off x="4481095" y="40118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16</a:t>
            </a:r>
          </a:p>
        </p:txBody>
      </p:sp>
      <p:sp>
        <p:nvSpPr>
          <p:cNvPr id="77" name="Rectangle 76">
            <a:extLst>
              <a:ext uri="{FF2B5EF4-FFF2-40B4-BE49-F238E27FC236}">
                <a16:creationId xmlns:a16="http://schemas.microsoft.com/office/drawing/2014/main" xmlns="" id="{1CCB573D-CDEF-4A2A-B1CB-E34147FA218D}"/>
              </a:ext>
            </a:extLst>
          </p:cNvPr>
          <p:cNvSpPr/>
          <p:nvPr/>
        </p:nvSpPr>
        <p:spPr>
          <a:xfrm>
            <a:off x="5691191" y="40118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a:t>
            </a:r>
          </a:p>
        </p:txBody>
      </p:sp>
      <p:sp>
        <p:nvSpPr>
          <p:cNvPr id="78" name="Rectangle 77">
            <a:extLst>
              <a:ext uri="{FF2B5EF4-FFF2-40B4-BE49-F238E27FC236}">
                <a16:creationId xmlns:a16="http://schemas.microsoft.com/office/drawing/2014/main" xmlns="" id="{FAFD20D4-BDEC-47BA-9635-FC39B9344ABB}"/>
              </a:ext>
            </a:extLst>
          </p:cNvPr>
          <p:cNvSpPr/>
          <p:nvPr/>
        </p:nvSpPr>
        <p:spPr>
          <a:xfrm>
            <a:off x="1288812" y="471709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a:t>
            </a:r>
          </a:p>
        </p:txBody>
      </p:sp>
      <p:sp>
        <p:nvSpPr>
          <p:cNvPr id="79" name="Rectangle 78">
            <a:extLst>
              <a:ext uri="{FF2B5EF4-FFF2-40B4-BE49-F238E27FC236}">
                <a16:creationId xmlns:a16="http://schemas.microsoft.com/office/drawing/2014/main" xmlns="" id="{53E446D7-0A0B-430D-AE43-B7BE9CE0C689}"/>
              </a:ext>
            </a:extLst>
          </p:cNvPr>
          <p:cNvSpPr/>
          <p:nvPr/>
        </p:nvSpPr>
        <p:spPr>
          <a:xfrm>
            <a:off x="1627072" y="471709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13</a:t>
            </a:r>
          </a:p>
        </p:txBody>
      </p:sp>
      <p:sp>
        <p:nvSpPr>
          <p:cNvPr id="80" name="Rectangle 79">
            <a:extLst>
              <a:ext uri="{FF2B5EF4-FFF2-40B4-BE49-F238E27FC236}">
                <a16:creationId xmlns:a16="http://schemas.microsoft.com/office/drawing/2014/main" xmlns="" id="{3CACD748-35B9-4FF8-9EE6-B25A6285FE56}"/>
              </a:ext>
            </a:extLst>
          </p:cNvPr>
          <p:cNvSpPr/>
          <p:nvPr/>
        </p:nvSpPr>
        <p:spPr>
          <a:xfrm>
            <a:off x="1965332" y="471709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21</a:t>
            </a:r>
          </a:p>
        </p:txBody>
      </p:sp>
      <p:sp>
        <p:nvSpPr>
          <p:cNvPr id="81" name="Rectangle 80">
            <a:extLst>
              <a:ext uri="{FF2B5EF4-FFF2-40B4-BE49-F238E27FC236}">
                <a16:creationId xmlns:a16="http://schemas.microsoft.com/office/drawing/2014/main" xmlns="" id="{04031897-7251-4B71-B34B-975DD7845735}"/>
              </a:ext>
            </a:extLst>
          </p:cNvPr>
          <p:cNvSpPr/>
          <p:nvPr/>
        </p:nvSpPr>
        <p:spPr>
          <a:xfrm>
            <a:off x="4449850" y="471709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a:t>
            </a:r>
          </a:p>
        </p:txBody>
      </p:sp>
      <p:sp>
        <p:nvSpPr>
          <p:cNvPr id="82" name="Rectangle 81">
            <a:extLst>
              <a:ext uri="{FF2B5EF4-FFF2-40B4-BE49-F238E27FC236}">
                <a16:creationId xmlns:a16="http://schemas.microsoft.com/office/drawing/2014/main" xmlns="" id="{10BD4267-6EAB-4ECE-870D-919AB388F0FB}"/>
              </a:ext>
            </a:extLst>
          </p:cNvPr>
          <p:cNvSpPr/>
          <p:nvPr/>
        </p:nvSpPr>
        <p:spPr>
          <a:xfrm>
            <a:off x="4783680" y="471709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4</a:t>
            </a:r>
          </a:p>
        </p:txBody>
      </p:sp>
      <p:sp>
        <p:nvSpPr>
          <p:cNvPr id="83" name="Rectangle 82">
            <a:extLst>
              <a:ext uri="{FF2B5EF4-FFF2-40B4-BE49-F238E27FC236}">
                <a16:creationId xmlns:a16="http://schemas.microsoft.com/office/drawing/2014/main" xmlns="" id="{E2624B0F-9638-4B40-ACAE-4560712E4586}"/>
              </a:ext>
            </a:extLst>
          </p:cNvPr>
          <p:cNvSpPr/>
          <p:nvPr/>
        </p:nvSpPr>
        <p:spPr>
          <a:xfrm>
            <a:off x="5117510" y="471709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16</a:t>
            </a:r>
          </a:p>
        </p:txBody>
      </p:sp>
      <p:sp>
        <p:nvSpPr>
          <p:cNvPr id="84" name="Rectangle 83">
            <a:extLst>
              <a:ext uri="{FF2B5EF4-FFF2-40B4-BE49-F238E27FC236}">
                <a16:creationId xmlns:a16="http://schemas.microsoft.com/office/drawing/2014/main" xmlns="" id="{05D1703F-086E-438C-A330-6D7BC67A8A65}"/>
              </a:ext>
            </a:extLst>
          </p:cNvPr>
          <p:cNvSpPr/>
          <p:nvPr/>
        </p:nvSpPr>
        <p:spPr>
          <a:xfrm>
            <a:off x="2323870" y="579151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a:t>
            </a:r>
          </a:p>
        </p:txBody>
      </p:sp>
      <p:sp>
        <p:nvSpPr>
          <p:cNvPr id="85" name="Rectangle 84">
            <a:extLst>
              <a:ext uri="{FF2B5EF4-FFF2-40B4-BE49-F238E27FC236}">
                <a16:creationId xmlns:a16="http://schemas.microsoft.com/office/drawing/2014/main" xmlns="" id="{3F4FF0D0-5E03-4E9A-B76A-F10F27355547}"/>
              </a:ext>
            </a:extLst>
          </p:cNvPr>
          <p:cNvSpPr/>
          <p:nvPr/>
        </p:nvSpPr>
        <p:spPr>
          <a:xfrm>
            <a:off x="2660412" y="579151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a:t>
            </a:r>
          </a:p>
        </p:txBody>
      </p:sp>
      <p:sp>
        <p:nvSpPr>
          <p:cNvPr id="86" name="Rectangle 85">
            <a:extLst>
              <a:ext uri="{FF2B5EF4-FFF2-40B4-BE49-F238E27FC236}">
                <a16:creationId xmlns:a16="http://schemas.microsoft.com/office/drawing/2014/main" xmlns="" id="{D4EE488A-138E-4A40-8AF8-6E6D6A3FB1DC}"/>
              </a:ext>
            </a:extLst>
          </p:cNvPr>
          <p:cNvSpPr/>
          <p:nvPr/>
        </p:nvSpPr>
        <p:spPr>
          <a:xfrm>
            <a:off x="2996954" y="579151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4</a:t>
            </a:r>
          </a:p>
        </p:txBody>
      </p:sp>
      <p:sp>
        <p:nvSpPr>
          <p:cNvPr id="87" name="Rectangle 86">
            <a:extLst>
              <a:ext uri="{FF2B5EF4-FFF2-40B4-BE49-F238E27FC236}">
                <a16:creationId xmlns:a16="http://schemas.microsoft.com/office/drawing/2014/main" xmlns="" id="{71AFA1EB-A6D6-4947-A88A-B90D528ACE5C}"/>
              </a:ext>
            </a:extLst>
          </p:cNvPr>
          <p:cNvSpPr/>
          <p:nvPr/>
        </p:nvSpPr>
        <p:spPr>
          <a:xfrm>
            <a:off x="3333496" y="579151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13</a:t>
            </a:r>
          </a:p>
        </p:txBody>
      </p:sp>
      <p:sp>
        <p:nvSpPr>
          <p:cNvPr id="88" name="Rectangle 87">
            <a:extLst>
              <a:ext uri="{FF2B5EF4-FFF2-40B4-BE49-F238E27FC236}">
                <a16:creationId xmlns:a16="http://schemas.microsoft.com/office/drawing/2014/main" xmlns="" id="{645F792D-EC67-446D-9750-D8FFAC2D0265}"/>
              </a:ext>
            </a:extLst>
          </p:cNvPr>
          <p:cNvSpPr/>
          <p:nvPr/>
        </p:nvSpPr>
        <p:spPr>
          <a:xfrm>
            <a:off x="3670038" y="579151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16</a:t>
            </a:r>
          </a:p>
        </p:txBody>
      </p:sp>
      <p:sp>
        <p:nvSpPr>
          <p:cNvPr id="89" name="Rectangle 88">
            <a:extLst>
              <a:ext uri="{FF2B5EF4-FFF2-40B4-BE49-F238E27FC236}">
                <a16:creationId xmlns:a16="http://schemas.microsoft.com/office/drawing/2014/main" xmlns="" id="{098A0B71-DB7E-411B-8CFA-96F4B4AB370A}"/>
              </a:ext>
            </a:extLst>
          </p:cNvPr>
          <p:cNvSpPr/>
          <p:nvPr/>
        </p:nvSpPr>
        <p:spPr>
          <a:xfrm>
            <a:off x="4006580" y="579151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21</a:t>
            </a:r>
          </a:p>
        </p:txBody>
      </p:sp>
      <p:cxnSp>
        <p:nvCxnSpPr>
          <p:cNvPr id="90" name="Straight Arrow Connector 89">
            <a:extLst>
              <a:ext uri="{FF2B5EF4-FFF2-40B4-BE49-F238E27FC236}">
                <a16:creationId xmlns:a16="http://schemas.microsoft.com/office/drawing/2014/main" xmlns="" id="{14790126-84F8-4974-8169-30841D9F7473}"/>
              </a:ext>
            </a:extLst>
          </p:cNvPr>
          <p:cNvCxnSpPr/>
          <p:nvPr/>
        </p:nvCxnSpPr>
        <p:spPr>
          <a:xfrm>
            <a:off x="810925" y="3608764"/>
            <a:ext cx="477887" cy="327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xmlns="" id="{5CE772E0-03E8-463A-AF16-053364719B53}"/>
              </a:ext>
            </a:extLst>
          </p:cNvPr>
          <p:cNvCxnSpPr/>
          <p:nvPr/>
        </p:nvCxnSpPr>
        <p:spPr>
          <a:xfrm flipH="1">
            <a:off x="1301135" y="3608764"/>
            <a:ext cx="419100" cy="327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xmlns="" id="{B3EAD2C3-43C5-4A25-9C81-9D4C35A73D57}"/>
              </a:ext>
            </a:extLst>
          </p:cNvPr>
          <p:cNvCxnSpPr>
            <a:cxnSpLocks/>
            <a:endCxn id="74" idx="0"/>
          </p:cNvCxnSpPr>
          <p:nvPr/>
        </p:nvCxnSpPr>
        <p:spPr>
          <a:xfrm>
            <a:off x="2422532" y="3618101"/>
            <a:ext cx="0" cy="393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xmlns="" id="{CEF9B038-9C13-4554-8517-0FA4F3313913}"/>
              </a:ext>
            </a:extLst>
          </p:cNvPr>
          <p:cNvCxnSpPr/>
          <p:nvPr/>
        </p:nvCxnSpPr>
        <p:spPr>
          <a:xfrm>
            <a:off x="1339107" y="4331840"/>
            <a:ext cx="440365" cy="313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xmlns="" id="{60D7FFA4-ACA9-4216-88EE-2753A258DD28}"/>
              </a:ext>
            </a:extLst>
          </p:cNvPr>
          <p:cNvCxnSpPr>
            <a:cxnSpLocks/>
            <a:stCxn id="74" idx="2"/>
          </p:cNvCxnSpPr>
          <p:nvPr/>
        </p:nvCxnSpPr>
        <p:spPr>
          <a:xfrm flipH="1">
            <a:off x="1821606" y="4316600"/>
            <a:ext cx="600926" cy="328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xmlns="" id="{96FC1CCE-1F7C-4759-B977-8C128161649F}"/>
              </a:ext>
            </a:extLst>
          </p:cNvPr>
          <p:cNvCxnSpPr/>
          <p:nvPr/>
        </p:nvCxnSpPr>
        <p:spPr>
          <a:xfrm>
            <a:off x="3980458" y="3608764"/>
            <a:ext cx="441960" cy="358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xmlns="" id="{84164CEB-9B65-489C-920E-2E82EEF6B709}"/>
              </a:ext>
            </a:extLst>
          </p:cNvPr>
          <p:cNvCxnSpPr/>
          <p:nvPr/>
        </p:nvCxnSpPr>
        <p:spPr>
          <a:xfrm flipH="1">
            <a:off x="4481095" y="3608764"/>
            <a:ext cx="457200" cy="327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xmlns="" id="{EC97F2D4-7647-4AA0-B9F4-346A8ED5801A}"/>
              </a:ext>
            </a:extLst>
          </p:cNvPr>
          <p:cNvCxnSpPr>
            <a:endCxn id="77" idx="0"/>
          </p:cNvCxnSpPr>
          <p:nvPr/>
        </p:nvCxnSpPr>
        <p:spPr>
          <a:xfrm>
            <a:off x="5843591" y="3608764"/>
            <a:ext cx="0" cy="403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xmlns="" id="{D6B19ECD-A2D0-467A-BB10-734E2CD6A4AB}"/>
              </a:ext>
            </a:extLst>
          </p:cNvPr>
          <p:cNvCxnSpPr>
            <a:endCxn id="82" idx="0"/>
          </p:cNvCxnSpPr>
          <p:nvPr/>
        </p:nvCxnSpPr>
        <p:spPr>
          <a:xfrm>
            <a:off x="4481095" y="4331840"/>
            <a:ext cx="454985" cy="38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xmlns="" id="{9ACCDF48-A7FC-4926-A6CA-7FCF89001A35}"/>
              </a:ext>
            </a:extLst>
          </p:cNvPr>
          <p:cNvCxnSpPr>
            <a:stCxn id="77" idx="2"/>
            <a:endCxn id="82" idx="0"/>
          </p:cNvCxnSpPr>
          <p:nvPr/>
        </p:nvCxnSpPr>
        <p:spPr>
          <a:xfrm flipH="1">
            <a:off x="4936080" y="4316600"/>
            <a:ext cx="907511" cy="400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xmlns="" id="{93F3E1C9-964E-4900-AB8F-CF3D6E06BA8F}"/>
              </a:ext>
            </a:extLst>
          </p:cNvPr>
          <p:cNvCxnSpPr>
            <a:cxnSpLocks/>
            <a:stCxn id="79" idx="2"/>
          </p:cNvCxnSpPr>
          <p:nvPr/>
        </p:nvCxnSpPr>
        <p:spPr>
          <a:xfrm>
            <a:off x="1779472" y="5021895"/>
            <a:ext cx="1621866" cy="701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xmlns="" id="{1987659D-6B34-4610-B446-8D92AA4F8A64}"/>
              </a:ext>
            </a:extLst>
          </p:cNvPr>
          <p:cNvCxnSpPr>
            <a:stCxn id="82" idx="2"/>
          </p:cNvCxnSpPr>
          <p:nvPr/>
        </p:nvCxnSpPr>
        <p:spPr>
          <a:xfrm flipH="1">
            <a:off x="3401338" y="5021895"/>
            <a:ext cx="1534742" cy="701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xmlns="" id="{6390943A-7804-480A-BD2E-4007D98B101B}"/>
              </a:ext>
            </a:extLst>
          </p:cNvPr>
          <p:cNvSpPr/>
          <p:nvPr/>
        </p:nvSpPr>
        <p:spPr>
          <a:xfrm>
            <a:off x="6292913" y="1228865"/>
            <a:ext cx="4568879" cy="523220"/>
          </a:xfrm>
          <a:prstGeom prst="rect">
            <a:avLst/>
          </a:prstGeom>
        </p:spPr>
        <p:txBody>
          <a:bodyPr wrap="none">
            <a:spAutoFit/>
          </a:bodyPr>
          <a:lstStyle/>
          <a:p>
            <a:r>
              <a:rPr lang="en-GB" sz="2800" dirty="0"/>
              <a:t>The Merge Sort Algorithm</a:t>
            </a:r>
          </a:p>
        </p:txBody>
      </p:sp>
      <p:sp>
        <p:nvSpPr>
          <p:cNvPr id="103" name="Rectangle 1">
            <a:extLst>
              <a:ext uri="{FF2B5EF4-FFF2-40B4-BE49-F238E27FC236}">
                <a16:creationId xmlns:a16="http://schemas.microsoft.com/office/drawing/2014/main" xmlns="" id="{1150DB1B-1486-4115-819B-6AF7541502A5}"/>
              </a:ext>
            </a:extLst>
          </p:cNvPr>
          <p:cNvSpPr>
            <a:spLocks noChangeArrowheads="1"/>
          </p:cNvSpPr>
          <p:nvPr/>
        </p:nvSpPr>
        <p:spPr bwMode="auto">
          <a:xfrm>
            <a:off x="6844458" y="1938890"/>
            <a:ext cx="4098332" cy="2854616"/>
          </a:xfrm>
          <a:prstGeom prst="rect">
            <a:avLst/>
          </a:prstGeom>
          <a:solidFill>
            <a:srgbClr val="EEEEEE"/>
          </a:solidFill>
          <a:ln>
            <a:noFill/>
          </a:ln>
          <a:effectLst>
            <a:glow rad="101600">
              <a:schemeClr val="accent2">
                <a:satMod val="175000"/>
                <a:alpha val="40000"/>
              </a:schemeClr>
            </a:glow>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B91AF"/>
                </a:solidFill>
                <a:effectLst/>
                <a:latin typeface="Consolas" panose="020B0609020204030204" pitchFamily="49" charset="0"/>
              </a:rPr>
              <a:t>Sort</a:t>
            </a:r>
            <a:r>
              <a:rPr kumimoji="0" lang="en-US" altLang="en-US" sz="2000" b="0" i="0" u="none" strike="noStrike" cap="none" normalizeH="0" baseline="0" dirty="0">
                <a:ln>
                  <a:noFill/>
                </a:ln>
                <a:solidFill>
                  <a:srgbClr val="000000"/>
                </a:solidFill>
                <a:effectLst/>
                <a:latin typeface="Consolas" panose="020B0609020204030204" pitchFamily="49" charset="0"/>
              </a:rPr>
              <a:t>(A, l, 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2B91AF"/>
                </a:solidFill>
                <a:latin typeface="Consolas" panose="020B0609020204030204" pitchFamily="49" charset="0"/>
              </a:rPr>
              <a:t>i</a:t>
            </a:r>
            <a:r>
              <a:rPr kumimoji="0" lang="en-US" altLang="en-US" sz="2000" b="0" i="0" u="none" strike="noStrike" cap="none" normalizeH="0" baseline="0" dirty="0">
                <a:ln>
                  <a:noFill/>
                </a:ln>
                <a:solidFill>
                  <a:srgbClr val="2B91AF"/>
                </a:solidFill>
                <a:effectLst/>
                <a:latin typeface="Consolas" panose="020B0609020204030204" pitchFamily="49" charset="0"/>
              </a:rPr>
              <a:t>f</a:t>
            </a:r>
            <a:r>
              <a:rPr kumimoji="0" lang="en-US" altLang="en-US" sz="2000" b="0" i="0" u="none" strike="noStrike" cap="none" normalizeH="0" baseline="0" dirty="0">
                <a:ln>
                  <a:noFill/>
                </a:ln>
                <a:solidFill>
                  <a:srgbClr val="000000"/>
                </a:solidFill>
                <a:effectLst/>
                <a:latin typeface="Consolas" panose="020B0609020204030204" pitchFamily="49" charset="0"/>
              </a:rPr>
              <a:t> (l&gt;=r) </a:t>
            </a:r>
            <a:r>
              <a:rPr kumimoji="0" lang="en-US" altLang="en-US" sz="2000" b="0" i="0" u="none" strike="noStrike" cap="none" normalizeH="0" baseline="0" dirty="0">
                <a:ln>
                  <a:noFill/>
                </a:ln>
                <a:solidFill>
                  <a:srgbClr val="00008B"/>
                </a:solidFill>
                <a:effectLst/>
                <a:latin typeface="Consolas" panose="020B0609020204030204" pitchFamily="49" charset="0"/>
              </a:rPr>
              <a:t>return</a:t>
            </a:r>
            <a:r>
              <a:rPr lang="en-US" altLang="en-US" sz="2000" dirty="0">
                <a:solidFill>
                  <a:srgbClr val="00000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 m = (</a:t>
            </a:r>
            <a:r>
              <a:rPr kumimoji="0" lang="en-US" altLang="en-US" sz="2000" b="0" i="0" u="none" strike="noStrike" cap="none" normalizeH="0" baseline="0" dirty="0" err="1">
                <a:ln>
                  <a:noFill/>
                </a:ln>
                <a:solidFill>
                  <a:srgbClr val="000000"/>
                </a:solidFill>
                <a:effectLst/>
                <a:latin typeface="Consolas" panose="020B0609020204030204" pitchFamily="49" charset="0"/>
              </a:rPr>
              <a:t>l+r</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800000"/>
                </a:solidFill>
                <a:effectLst/>
                <a:latin typeface="Consolas" panose="020B0609020204030204" pitchFamily="49" charset="0"/>
              </a:rPr>
              <a:t>2</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nsolas" panose="020B0609020204030204" pitchFamily="49" charset="0"/>
              </a:rPr>
              <a:t>    </a:t>
            </a:r>
            <a:r>
              <a:rPr kumimoji="0" lang="en-US" altLang="en-US" sz="2000" b="0" i="0" u="none" strike="noStrike" cap="none" normalizeH="0" baseline="0" dirty="0">
                <a:ln>
                  <a:noFill/>
                </a:ln>
                <a:effectLst/>
                <a:latin typeface="Consolas" panose="020B0609020204030204" pitchFamily="49" charset="0"/>
              </a:rPr>
              <a:t>Sort</a:t>
            </a:r>
            <a:r>
              <a:rPr kumimoji="0" lang="en-US" altLang="en-US" sz="2000" b="0" i="0" u="none" strike="noStrike" cap="none" normalizeH="0" baseline="0" dirty="0">
                <a:ln>
                  <a:noFill/>
                </a:ln>
                <a:solidFill>
                  <a:srgbClr val="000000"/>
                </a:solidFill>
                <a:effectLst/>
                <a:latin typeface="Consolas" panose="020B0609020204030204" pitchFamily="49" charset="0"/>
              </a:rPr>
              <a:t>(A, l, m)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B050"/>
                </a:solidFill>
                <a:latin typeface="Consolas" panose="020B0609020204030204" pitchFamily="49" charset="0"/>
              </a:rPr>
              <a:t>    </a:t>
            </a:r>
            <a:r>
              <a:rPr kumimoji="0" lang="en-US" altLang="en-US" sz="2000" b="0" i="0" u="none" strike="noStrike" cap="none" normalizeH="0" baseline="0" dirty="0">
                <a:ln>
                  <a:noFill/>
                </a:ln>
                <a:effectLst/>
                <a:latin typeface="Consolas" panose="020B0609020204030204" pitchFamily="49" charset="0"/>
              </a:rPr>
              <a:t>Sort</a:t>
            </a:r>
            <a:r>
              <a:rPr kumimoji="0" lang="en-US" altLang="en-US" sz="2000" b="0" i="0" u="none" strike="noStrike" cap="none" normalizeH="0" baseline="0" dirty="0">
                <a:ln>
                  <a:noFill/>
                </a:ln>
                <a:solidFill>
                  <a:srgbClr val="000000"/>
                </a:solidFill>
                <a:effectLst/>
                <a:latin typeface="Consolas" panose="020B0609020204030204" pitchFamily="49" charset="0"/>
              </a:rPr>
              <a:t>(A, m+</a:t>
            </a:r>
            <a:r>
              <a:rPr kumimoji="0" lang="en-US" altLang="en-US" sz="2000" b="0" i="0" u="none" strike="noStrike" cap="none" normalizeH="0" baseline="0" dirty="0">
                <a:ln>
                  <a:noFill/>
                </a:ln>
                <a:solidFill>
                  <a:srgbClr val="800000"/>
                </a:solidFill>
                <a:effectLst/>
                <a:latin typeface="Consolas" panose="020B0609020204030204" pitchFamily="49" charset="0"/>
              </a:rPr>
              <a:t>1</a:t>
            </a:r>
            <a:r>
              <a:rPr kumimoji="0" lang="en-US" altLang="en-US" sz="2000" b="0" i="0" u="none" strike="noStrike" cap="none" normalizeH="0" baseline="0" dirty="0">
                <a:ln>
                  <a:noFill/>
                </a:ln>
                <a:solidFill>
                  <a:srgbClr val="000000"/>
                </a:solidFill>
                <a:effectLst/>
                <a:latin typeface="Consolas" panose="020B0609020204030204" pitchFamily="49" charset="0"/>
              </a:rPr>
              <a:t>, 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onsolas" panose="020B0609020204030204" pitchFamily="49" charset="0"/>
              </a:rPr>
              <a:t>    </a:t>
            </a:r>
            <a:r>
              <a:rPr kumimoji="0" lang="en-US" altLang="en-US" sz="2000" b="0" i="0" u="none" strike="noStrike" cap="none" normalizeH="0" baseline="0" dirty="0">
                <a:ln>
                  <a:noFill/>
                </a:ln>
                <a:effectLst/>
                <a:latin typeface="Consolas" panose="020B0609020204030204" pitchFamily="49" charset="0"/>
              </a:rPr>
              <a:t>merge(A, l, m, 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nsolas" panose="020B06090202040302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7690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7046AB7-DB75-4DF8-8913-9869BFACA311}"/>
              </a:ext>
            </a:extLst>
          </p:cNvPr>
          <p:cNvSpPr/>
          <p:nvPr/>
        </p:nvSpPr>
        <p:spPr>
          <a:xfrm>
            <a:off x="2463304" y="619689"/>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21</a:t>
            </a:r>
          </a:p>
        </p:txBody>
      </p:sp>
      <p:sp>
        <p:nvSpPr>
          <p:cNvPr id="3" name="Rectangle 2">
            <a:extLst>
              <a:ext uri="{FF2B5EF4-FFF2-40B4-BE49-F238E27FC236}">
                <a16:creationId xmlns:a16="http://schemas.microsoft.com/office/drawing/2014/main" xmlns="" id="{C33D7EE9-74ED-46D5-AD7C-AB8E4C40F81A}"/>
              </a:ext>
            </a:extLst>
          </p:cNvPr>
          <p:cNvSpPr/>
          <p:nvPr/>
        </p:nvSpPr>
        <p:spPr>
          <a:xfrm>
            <a:off x="2806204" y="619689"/>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a:t>
            </a:r>
          </a:p>
        </p:txBody>
      </p:sp>
      <p:sp>
        <p:nvSpPr>
          <p:cNvPr id="4" name="Rectangle 3">
            <a:extLst>
              <a:ext uri="{FF2B5EF4-FFF2-40B4-BE49-F238E27FC236}">
                <a16:creationId xmlns:a16="http://schemas.microsoft.com/office/drawing/2014/main" xmlns="" id="{56FEE0BF-9F35-4C75-8B03-A298A93B3451}"/>
              </a:ext>
            </a:extLst>
          </p:cNvPr>
          <p:cNvSpPr/>
          <p:nvPr/>
        </p:nvSpPr>
        <p:spPr>
          <a:xfrm>
            <a:off x="3149104" y="619689"/>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13</a:t>
            </a:r>
          </a:p>
        </p:txBody>
      </p:sp>
      <p:sp>
        <p:nvSpPr>
          <p:cNvPr id="5" name="Rectangle 4">
            <a:extLst>
              <a:ext uri="{FF2B5EF4-FFF2-40B4-BE49-F238E27FC236}">
                <a16:creationId xmlns:a16="http://schemas.microsoft.com/office/drawing/2014/main" xmlns="" id="{2A0943B3-5865-457F-83F3-30608A8DA97C}"/>
              </a:ext>
            </a:extLst>
          </p:cNvPr>
          <p:cNvSpPr/>
          <p:nvPr/>
        </p:nvSpPr>
        <p:spPr>
          <a:xfrm>
            <a:off x="3492004" y="619689"/>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4</a:t>
            </a:r>
          </a:p>
        </p:txBody>
      </p:sp>
      <p:sp>
        <p:nvSpPr>
          <p:cNvPr id="6" name="Rectangle 5">
            <a:extLst>
              <a:ext uri="{FF2B5EF4-FFF2-40B4-BE49-F238E27FC236}">
                <a16:creationId xmlns:a16="http://schemas.microsoft.com/office/drawing/2014/main" xmlns="" id="{20988CF4-2F57-4766-92BB-E99D03DEF81D}"/>
              </a:ext>
            </a:extLst>
          </p:cNvPr>
          <p:cNvSpPr/>
          <p:nvPr/>
        </p:nvSpPr>
        <p:spPr>
          <a:xfrm>
            <a:off x="3834904" y="619689"/>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16</a:t>
            </a:r>
          </a:p>
        </p:txBody>
      </p:sp>
      <p:sp>
        <p:nvSpPr>
          <p:cNvPr id="7" name="Rectangle 6">
            <a:extLst>
              <a:ext uri="{FF2B5EF4-FFF2-40B4-BE49-F238E27FC236}">
                <a16:creationId xmlns:a16="http://schemas.microsoft.com/office/drawing/2014/main" xmlns="" id="{E1451ACA-7E97-42EA-87D3-2E8D7702C600}"/>
              </a:ext>
            </a:extLst>
          </p:cNvPr>
          <p:cNvSpPr/>
          <p:nvPr/>
        </p:nvSpPr>
        <p:spPr>
          <a:xfrm>
            <a:off x="4177804" y="619689"/>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a:t>
            </a:r>
          </a:p>
        </p:txBody>
      </p:sp>
      <p:sp>
        <p:nvSpPr>
          <p:cNvPr id="8" name="Rectangle 7">
            <a:extLst>
              <a:ext uri="{FF2B5EF4-FFF2-40B4-BE49-F238E27FC236}">
                <a16:creationId xmlns:a16="http://schemas.microsoft.com/office/drawing/2014/main" xmlns="" id="{17DC9224-A018-472D-A502-785CAFD68C97}"/>
              </a:ext>
            </a:extLst>
          </p:cNvPr>
          <p:cNvSpPr/>
          <p:nvPr/>
        </p:nvSpPr>
        <p:spPr>
          <a:xfrm>
            <a:off x="1472704" y="13843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21</a:t>
            </a:r>
          </a:p>
        </p:txBody>
      </p:sp>
      <p:sp>
        <p:nvSpPr>
          <p:cNvPr id="9" name="Rectangle 8">
            <a:extLst>
              <a:ext uri="{FF2B5EF4-FFF2-40B4-BE49-F238E27FC236}">
                <a16:creationId xmlns:a16="http://schemas.microsoft.com/office/drawing/2014/main" xmlns="" id="{C1B5A438-C649-4A5D-8DD1-77F822E2E2B1}"/>
              </a:ext>
            </a:extLst>
          </p:cNvPr>
          <p:cNvSpPr/>
          <p:nvPr/>
        </p:nvSpPr>
        <p:spPr>
          <a:xfrm>
            <a:off x="1815604" y="13843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a:t>
            </a:r>
          </a:p>
        </p:txBody>
      </p:sp>
      <p:sp>
        <p:nvSpPr>
          <p:cNvPr id="10" name="Rectangle 9">
            <a:extLst>
              <a:ext uri="{FF2B5EF4-FFF2-40B4-BE49-F238E27FC236}">
                <a16:creationId xmlns:a16="http://schemas.microsoft.com/office/drawing/2014/main" xmlns="" id="{8DD0FF04-6BB1-4334-932C-9987EB7AEDF0}"/>
              </a:ext>
            </a:extLst>
          </p:cNvPr>
          <p:cNvSpPr/>
          <p:nvPr/>
        </p:nvSpPr>
        <p:spPr>
          <a:xfrm>
            <a:off x="2158504" y="13843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13</a:t>
            </a:r>
          </a:p>
        </p:txBody>
      </p:sp>
      <p:sp>
        <p:nvSpPr>
          <p:cNvPr id="11" name="Rectangle 10">
            <a:extLst>
              <a:ext uri="{FF2B5EF4-FFF2-40B4-BE49-F238E27FC236}">
                <a16:creationId xmlns:a16="http://schemas.microsoft.com/office/drawing/2014/main" xmlns="" id="{F1A83A82-6772-4D28-A179-37EB9097AAA9}"/>
              </a:ext>
            </a:extLst>
          </p:cNvPr>
          <p:cNvSpPr/>
          <p:nvPr/>
        </p:nvSpPr>
        <p:spPr>
          <a:xfrm>
            <a:off x="4470898" y="13843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4</a:t>
            </a:r>
          </a:p>
        </p:txBody>
      </p:sp>
      <p:sp>
        <p:nvSpPr>
          <p:cNvPr id="12" name="Rectangle 11">
            <a:extLst>
              <a:ext uri="{FF2B5EF4-FFF2-40B4-BE49-F238E27FC236}">
                <a16:creationId xmlns:a16="http://schemas.microsoft.com/office/drawing/2014/main" xmlns="" id="{13840CE3-E62A-4183-B18E-B3DC6276D1CB}"/>
              </a:ext>
            </a:extLst>
          </p:cNvPr>
          <p:cNvSpPr/>
          <p:nvPr/>
        </p:nvSpPr>
        <p:spPr>
          <a:xfrm>
            <a:off x="4813798" y="13843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16</a:t>
            </a:r>
          </a:p>
        </p:txBody>
      </p:sp>
      <p:sp>
        <p:nvSpPr>
          <p:cNvPr id="13" name="Rectangle 12">
            <a:extLst>
              <a:ext uri="{FF2B5EF4-FFF2-40B4-BE49-F238E27FC236}">
                <a16:creationId xmlns:a16="http://schemas.microsoft.com/office/drawing/2014/main" xmlns="" id="{D77AB847-9A78-47AA-9F0A-B76EAADE1723}"/>
              </a:ext>
            </a:extLst>
          </p:cNvPr>
          <p:cNvSpPr/>
          <p:nvPr/>
        </p:nvSpPr>
        <p:spPr>
          <a:xfrm>
            <a:off x="5156698" y="13843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a:t>
            </a:r>
          </a:p>
        </p:txBody>
      </p:sp>
      <p:cxnSp>
        <p:nvCxnSpPr>
          <p:cNvPr id="14" name="Straight Arrow Connector 13">
            <a:extLst>
              <a:ext uri="{FF2B5EF4-FFF2-40B4-BE49-F238E27FC236}">
                <a16:creationId xmlns:a16="http://schemas.microsoft.com/office/drawing/2014/main" xmlns="" id="{A65CD34B-00D1-4898-9EC7-C3211CD18FFB}"/>
              </a:ext>
            </a:extLst>
          </p:cNvPr>
          <p:cNvCxnSpPr/>
          <p:nvPr/>
        </p:nvCxnSpPr>
        <p:spPr>
          <a:xfrm flipH="1">
            <a:off x="1966913" y="1003300"/>
            <a:ext cx="1486991" cy="32385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F71C1450-6A66-4B5B-A5DB-5376FC3ED08D}"/>
              </a:ext>
            </a:extLst>
          </p:cNvPr>
          <p:cNvCxnSpPr/>
          <p:nvPr/>
        </p:nvCxnSpPr>
        <p:spPr>
          <a:xfrm>
            <a:off x="3453904" y="1007398"/>
            <a:ext cx="1551484" cy="32546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xmlns="" id="{1F919AB3-B230-4272-8F51-067D3092ADE3}"/>
              </a:ext>
            </a:extLst>
          </p:cNvPr>
          <p:cNvSpPr/>
          <p:nvPr/>
        </p:nvSpPr>
        <p:spPr>
          <a:xfrm>
            <a:off x="963325" y="239591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21</a:t>
            </a:r>
          </a:p>
        </p:txBody>
      </p:sp>
      <p:sp>
        <p:nvSpPr>
          <p:cNvPr id="21" name="Rectangle 20">
            <a:extLst>
              <a:ext uri="{FF2B5EF4-FFF2-40B4-BE49-F238E27FC236}">
                <a16:creationId xmlns:a16="http://schemas.microsoft.com/office/drawing/2014/main" xmlns="" id="{CB40676D-CCEF-4B3C-9BF2-B1073353661E}"/>
              </a:ext>
            </a:extLst>
          </p:cNvPr>
          <p:cNvSpPr/>
          <p:nvPr/>
        </p:nvSpPr>
        <p:spPr>
          <a:xfrm>
            <a:off x="1306225" y="239591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a:t>
            </a:r>
          </a:p>
        </p:txBody>
      </p:sp>
      <p:sp>
        <p:nvSpPr>
          <p:cNvPr id="22" name="Rectangle 21">
            <a:extLst>
              <a:ext uri="{FF2B5EF4-FFF2-40B4-BE49-F238E27FC236}">
                <a16:creationId xmlns:a16="http://schemas.microsoft.com/office/drawing/2014/main" xmlns="" id="{19ADCEF0-EA18-4DEF-BFE6-ABC75E9DBA9E}"/>
              </a:ext>
            </a:extLst>
          </p:cNvPr>
          <p:cNvSpPr/>
          <p:nvPr/>
        </p:nvSpPr>
        <p:spPr>
          <a:xfrm>
            <a:off x="2270132" y="239591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13</a:t>
            </a:r>
          </a:p>
        </p:txBody>
      </p:sp>
      <p:sp>
        <p:nvSpPr>
          <p:cNvPr id="23" name="Rectangle 22">
            <a:extLst>
              <a:ext uri="{FF2B5EF4-FFF2-40B4-BE49-F238E27FC236}">
                <a16:creationId xmlns:a16="http://schemas.microsoft.com/office/drawing/2014/main" xmlns="" id="{6093D083-5D51-446A-9388-9119DE3513E4}"/>
              </a:ext>
            </a:extLst>
          </p:cNvPr>
          <p:cNvSpPr/>
          <p:nvPr/>
        </p:nvSpPr>
        <p:spPr>
          <a:xfrm>
            <a:off x="4148098" y="2381969"/>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4</a:t>
            </a:r>
          </a:p>
        </p:txBody>
      </p:sp>
      <p:sp>
        <p:nvSpPr>
          <p:cNvPr id="24" name="Rectangle 23">
            <a:extLst>
              <a:ext uri="{FF2B5EF4-FFF2-40B4-BE49-F238E27FC236}">
                <a16:creationId xmlns:a16="http://schemas.microsoft.com/office/drawing/2014/main" xmlns="" id="{18036AB5-C1D0-4FF4-8D39-73E1BB3CD5C2}"/>
              </a:ext>
            </a:extLst>
          </p:cNvPr>
          <p:cNvSpPr/>
          <p:nvPr/>
        </p:nvSpPr>
        <p:spPr>
          <a:xfrm>
            <a:off x="4490998" y="2381969"/>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16</a:t>
            </a:r>
          </a:p>
        </p:txBody>
      </p:sp>
      <p:sp>
        <p:nvSpPr>
          <p:cNvPr id="25" name="Rectangle 24">
            <a:extLst>
              <a:ext uri="{FF2B5EF4-FFF2-40B4-BE49-F238E27FC236}">
                <a16:creationId xmlns:a16="http://schemas.microsoft.com/office/drawing/2014/main" xmlns="" id="{11B5EE63-C337-45B5-971D-750566E3B933}"/>
              </a:ext>
            </a:extLst>
          </p:cNvPr>
          <p:cNvSpPr/>
          <p:nvPr/>
        </p:nvSpPr>
        <p:spPr>
          <a:xfrm>
            <a:off x="5691191" y="2392666"/>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a:t>
            </a:r>
          </a:p>
        </p:txBody>
      </p:sp>
      <p:sp>
        <p:nvSpPr>
          <p:cNvPr id="26" name="Rectangle 25">
            <a:extLst>
              <a:ext uri="{FF2B5EF4-FFF2-40B4-BE49-F238E27FC236}">
                <a16:creationId xmlns:a16="http://schemas.microsoft.com/office/drawing/2014/main" xmlns="" id="{146F767D-A1EE-4279-A2CF-AE8F11167192}"/>
              </a:ext>
            </a:extLst>
          </p:cNvPr>
          <p:cNvSpPr/>
          <p:nvPr/>
        </p:nvSpPr>
        <p:spPr>
          <a:xfrm>
            <a:off x="658525" y="32512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21</a:t>
            </a:r>
          </a:p>
        </p:txBody>
      </p:sp>
      <p:sp>
        <p:nvSpPr>
          <p:cNvPr id="27" name="Rectangle 26">
            <a:extLst>
              <a:ext uri="{FF2B5EF4-FFF2-40B4-BE49-F238E27FC236}">
                <a16:creationId xmlns:a16="http://schemas.microsoft.com/office/drawing/2014/main" xmlns="" id="{C8377CD0-8DF1-4ECF-AD2E-88E76F9BFBED}"/>
              </a:ext>
            </a:extLst>
          </p:cNvPr>
          <p:cNvSpPr/>
          <p:nvPr/>
        </p:nvSpPr>
        <p:spPr>
          <a:xfrm>
            <a:off x="1567835" y="32512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a:t>
            </a:r>
          </a:p>
        </p:txBody>
      </p:sp>
      <p:sp>
        <p:nvSpPr>
          <p:cNvPr id="29" name="Rectangle 28">
            <a:extLst>
              <a:ext uri="{FF2B5EF4-FFF2-40B4-BE49-F238E27FC236}">
                <a16:creationId xmlns:a16="http://schemas.microsoft.com/office/drawing/2014/main" xmlns="" id="{B7B33184-9669-4783-9697-34CF135C0958}"/>
              </a:ext>
            </a:extLst>
          </p:cNvPr>
          <p:cNvSpPr/>
          <p:nvPr/>
        </p:nvSpPr>
        <p:spPr>
          <a:xfrm>
            <a:off x="3828058" y="32512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4</a:t>
            </a:r>
          </a:p>
        </p:txBody>
      </p:sp>
      <p:sp>
        <p:nvSpPr>
          <p:cNvPr id="30" name="Rectangle 29">
            <a:extLst>
              <a:ext uri="{FF2B5EF4-FFF2-40B4-BE49-F238E27FC236}">
                <a16:creationId xmlns:a16="http://schemas.microsoft.com/office/drawing/2014/main" xmlns="" id="{AB418709-C293-4A13-9EF7-D9D98DDA05B6}"/>
              </a:ext>
            </a:extLst>
          </p:cNvPr>
          <p:cNvSpPr/>
          <p:nvPr/>
        </p:nvSpPr>
        <p:spPr>
          <a:xfrm>
            <a:off x="4785895" y="32512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16</a:t>
            </a:r>
          </a:p>
        </p:txBody>
      </p:sp>
      <p:cxnSp>
        <p:nvCxnSpPr>
          <p:cNvPr id="32" name="Straight Arrow Connector 31">
            <a:extLst>
              <a:ext uri="{FF2B5EF4-FFF2-40B4-BE49-F238E27FC236}">
                <a16:creationId xmlns:a16="http://schemas.microsoft.com/office/drawing/2014/main" xmlns="" id="{38884D37-5815-4DCE-98A1-9B35F5441850}"/>
              </a:ext>
            </a:extLst>
          </p:cNvPr>
          <p:cNvCxnSpPr>
            <a:endCxn id="21" idx="0"/>
          </p:cNvCxnSpPr>
          <p:nvPr/>
        </p:nvCxnSpPr>
        <p:spPr>
          <a:xfrm flipH="1">
            <a:off x="1458625" y="1752085"/>
            <a:ext cx="508288" cy="64383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617B56B9-06D0-413F-93CD-D9DCDC87D2A2}"/>
              </a:ext>
            </a:extLst>
          </p:cNvPr>
          <p:cNvCxnSpPr>
            <a:endCxn id="22" idx="0"/>
          </p:cNvCxnSpPr>
          <p:nvPr/>
        </p:nvCxnSpPr>
        <p:spPr>
          <a:xfrm>
            <a:off x="1972014" y="1780174"/>
            <a:ext cx="450518" cy="61574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xmlns="" id="{8D3D7A32-E649-47CD-AB6F-07EA3C36D5F0}"/>
              </a:ext>
            </a:extLst>
          </p:cNvPr>
          <p:cNvCxnSpPr>
            <a:cxnSpLocks/>
            <a:endCxn id="26" idx="0"/>
          </p:cNvCxnSpPr>
          <p:nvPr/>
        </p:nvCxnSpPr>
        <p:spPr>
          <a:xfrm flipH="1">
            <a:off x="810925" y="2742038"/>
            <a:ext cx="474831" cy="50916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xmlns="" id="{1F18ACCF-F842-4616-9AF0-5A43BADF8B85}"/>
              </a:ext>
            </a:extLst>
          </p:cNvPr>
          <p:cNvCxnSpPr>
            <a:cxnSpLocks/>
            <a:endCxn id="27" idx="0"/>
          </p:cNvCxnSpPr>
          <p:nvPr/>
        </p:nvCxnSpPr>
        <p:spPr>
          <a:xfrm>
            <a:off x="1303353" y="2742038"/>
            <a:ext cx="416882" cy="50916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xmlns="" id="{C8DC5E06-B63A-4F87-B3D3-BB566B250566}"/>
              </a:ext>
            </a:extLst>
          </p:cNvPr>
          <p:cNvCxnSpPr/>
          <p:nvPr/>
        </p:nvCxnSpPr>
        <p:spPr>
          <a:xfrm flipH="1">
            <a:off x="4490998" y="1845468"/>
            <a:ext cx="447297" cy="474947"/>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xmlns="" id="{B09517F9-E787-428B-9DF9-09FEC8FD8816}"/>
              </a:ext>
            </a:extLst>
          </p:cNvPr>
          <p:cNvCxnSpPr>
            <a:endCxn id="25" idx="0"/>
          </p:cNvCxnSpPr>
          <p:nvPr/>
        </p:nvCxnSpPr>
        <p:spPr>
          <a:xfrm>
            <a:off x="4948861" y="1845468"/>
            <a:ext cx="894730" cy="547198"/>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xmlns="" id="{32A5A324-E212-4571-B69F-5B1537B03365}"/>
              </a:ext>
            </a:extLst>
          </p:cNvPr>
          <p:cNvCxnSpPr>
            <a:endCxn id="29" idx="0"/>
          </p:cNvCxnSpPr>
          <p:nvPr/>
        </p:nvCxnSpPr>
        <p:spPr>
          <a:xfrm flipH="1">
            <a:off x="3980458" y="2711814"/>
            <a:ext cx="483006" cy="53938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xmlns="" id="{93454E60-D80A-435E-8600-12AA30D8668B}"/>
              </a:ext>
            </a:extLst>
          </p:cNvPr>
          <p:cNvCxnSpPr>
            <a:endCxn id="30" idx="0"/>
          </p:cNvCxnSpPr>
          <p:nvPr/>
        </p:nvCxnSpPr>
        <p:spPr>
          <a:xfrm>
            <a:off x="4490998" y="2711814"/>
            <a:ext cx="447297" cy="53938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xmlns="" id="{CB552738-BF79-4CAC-8DC3-210A84383842}"/>
              </a:ext>
            </a:extLst>
          </p:cNvPr>
          <p:cNvSpPr/>
          <p:nvPr/>
        </p:nvSpPr>
        <p:spPr>
          <a:xfrm>
            <a:off x="996335" y="4015163"/>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a:t>
            </a:r>
          </a:p>
        </p:txBody>
      </p:sp>
      <p:sp>
        <p:nvSpPr>
          <p:cNvPr id="73" name="Rectangle 72">
            <a:extLst>
              <a:ext uri="{FF2B5EF4-FFF2-40B4-BE49-F238E27FC236}">
                <a16:creationId xmlns:a16="http://schemas.microsoft.com/office/drawing/2014/main" xmlns="" id="{A9A8F9D4-E554-4ECA-903D-E4BED7DE19D1}"/>
              </a:ext>
            </a:extLst>
          </p:cNvPr>
          <p:cNvSpPr/>
          <p:nvPr/>
        </p:nvSpPr>
        <p:spPr>
          <a:xfrm>
            <a:off x="1339107" y="40118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21</a:t>
            </a:r>
          </a:p>
        </p:txBody>
      </p:sp>
      <p:sp>
        <p:nvSpPr>
          <p:cNvPr id="75" name="Rectangle 74">
            <a:extLst>
              <a:ext uri="{FF2B5EF4-FFF2-40B4-BE49-F238E27FC236}">
                <a16:creationId xmlns:a16="http://schemas.microsoft.com/office/drawing/2014/main" xmlns="" id="{8824371E-5876-4BAB-BD1E-A661232156A3}"/>
              </a:ext>
            </a:extLst>
          </p:cNvPr>
          <p:cNvSpPr/>
          <p:nvPr/>
        </p:nvSpPr>
        <p:spPr>
          <a:xfrm>
            <a:off x="4145050" y="40118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4</a:t>
            </a:r>
          </a:p>
        </p:txBody>
      </p:sp>
      <p:sp>
        <p:nvSpPr>
          <p:cNvPr id="76" name="Rectangle 75">
            <a:extLst>
              <a:ext uri="{FF2B5EF4-FFF2-40B4-BE49-F238E27FC236}">
                <a16:creationId xmlns:a16="http://schemas.microsoft.com/office/drawing/2014/main" xmlns="" id="{216B282B-B8E5-4FD8-8D8E-F3181D90C1EA}"/>
              </a:ext>
            </a:extLst>
          </p:cNvPr>
          <p:cNvSpPr/>
          <p:nvPr/>
        </p:nvSpPr>
        <p:spPr>
          <a:xfrm>
            <a:off x="4481095" y="4011800"/>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16</a:t>
            </a:r>
          </a:p>
        </p:txBody>
      </p:sp>
      <p:sp>
        <p:nvSpPr>
          <p:cNvPr id="78" name="Rectangle 77">
            <a:extLst>
              <a:ext uri="{FF2B5EF4-FFF2-40B4-BE49-F238E27FC236}">
                <a16:creationId xmlns:a16="http://schemas.microsoft.com/office/drawing/2014/main" xmlns="" id="{FAFD20D4-BDEC-47BA-9635-FC39B9344ABB}"/>
              </a:ext>
            </a:extLst>
          </p:cNvPr>
          <p:cNvSpPr/>
          <p:nvPr/>
        </p:nvSpPr>
        <p:spPr>
          <a:xfrm>
            <a:off x="1288812" y="471709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a:t>
            </a:r>
          </a:p>
        </p:txBody>
      </p:sp>
      <p:sp>
        <p:nvSpPr>
          <p:cNvPr id="79" name="Rectangle 78">
            <a:extLst>
              <a:ext uri="{FF2B5EF4-FFF2-40B4-BE49-F238E27FC236}">
                <a16:creationId xmlns:a16="http://schemas.microsoft.com/office/drawing/2014/main" xmlns="" id="{53E446D7-0A0B-430D-AE43-B7BE9CE0C689}"/>
              </a:ext>
            </a:extLst>
          </p:cNvPr>
          <p:cNvSpPr/>
          <p:nvPr/>
        </p:nvSpPr>
        <p:spPr>
          <a:xfrm>
            <a:off x="1627072" y="471709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13</a:t>
            </a:r>
          </a:p>
        </p:txBody>
      </p:sp>
      <p:sp>
        <p:nvSpPr>
          <p:cNvPr id="80" name="Rectangle 79">
            <a:extLst>
              <a:ext uri="{FF2B5EF4-FFF2-40B4-BE49-F238E27FC236}">
                <a16:creationId xmlns:a16="http://schemas.microsoft.com/office/drawing/2014/main" xmlns="" id="{3CACD748-35B9-4FF8-9EE6-B25A6285FE56}"/>
              </a:ext>
            </a:extLst>
          </p:cNvPr>
          <p:cNvSpPr/>
          <p:nvPr/>
        </p:nvSpPr>
        <p:spPr>
          <a:xfrm>
            <a:off x="1965332" y="471709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21</a:t>
            </a:r>
          </a:p>
        </p:txBody>
      </p:sp>
      <p:sp>
        <p:nvSpPr>
          <p:cNvPr id="81" name="Rectangle 80">
            <a:extLst>
              <a:ext uri="{FF2B5EF4-FFF2-40B4-BE49-F238E27FC236}">
                <a16:creationId xmlns:a16="http://schemas.microsoft.com/office/drawing/2014/main" xmlns="" id="{04031897-7251-4B71-B34B-975DD7845735}"/>
              </a:ext>
            </a:extLst>
          </p:cNvPr>
          <p:cNvSpPr/>
          <p:nvPr/>
        </p:nvSpPr>
        <p:spPr>
          <a:xfrm>
            <a:off x="4449850" y="471709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a:t>
            </a:r>
          </a:p>
        </p:txBody>
      </p:sp>
      <p:sp>
        <p:nvSpPr>
          <p:cNvPr id="82" name="Rectangle 81">
            <a:extLst>
              <a:ext uri="{FF2B5EF4-FFF2-40B4-BE49-F238E27FC236}">
                <a16:creationId xmlns:a16="http://schemas.microsoft.com/office/drawing/2014/main" xmlns="" id="{10BD4267-6EAB-4ECE-870D-919AB388F0FB}"/>
              </a:ext>
            </a:extLst>
          </p:cNvPr>
          <p:cNvSpPr/>
          <p:nvPr/>
        </p:nvSpPr>
        <p:spPr>
          <a:xfrm>
            <a:off x="4783680" y="471709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4</a:t>
            </a:r>
          </a:p>
        </p:txBody>
      </p:sp>
      <p:sp>
        <p:nvSpPr>
          <p:cNvPr id="83" name="Rectangle 82">
            <a:extLst>
              <a:ext uri="{FF2B5EF4-FFF2-40B4-BE49-F238E27FC236}">
                <a16:creationId xmlns:a16="http://schemas.microsoft.com/office/drawing/2014/main" xmlns="" id="{E2624B0F-9638-4B40-ACAE-4560712E4586}"/>
              </a:ext>
            </a:extLst>
          </p:cNvPr>
          <p:cNvSpPr/>
          <p:nvPr/>
        </p:nvSpPr>
        <p:spPr>
          <a:xfrm>
            <a:off x="5117510" y="471709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16</a:t>
            </a:r>
          </a:p>
        </p:txBody>
      </p:sp>
      <p:sp>
        <p:nvSpPr>
          <p:cNvPr id="84" name="Rectangle 83">
            <a:extLst>
              <a:ext uri="{FF2B5EF4-FFF2-40B4-BE49-F238E27FC236}">
                <a16:creationId xmlns:a16="http://schemas.microsoft.com/office/drawing/2014/main" xmlns="" id="{05D1703F-086E-438C-A330-6D7BC67A8A65}"/>
              </a:ext>
            </a:extLst>
          </p:cNvPr>
          <p:cNvSpPr/>
          <p:nvPr/>
        </p:nvSpPr>
        <p:spPr>
          <a:xfrm>
            <a:off x="2323870" y="579151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a:t>
            </a:r>
          </a:p>
        </p:txBody>
      </p:sp>
      <p:sp>
        <p:nvSpPr>
          <p:cNvPr id="85" name="Rectangle 84">
            <a:extLst>
              <a:ext uri="{FF2B5EF4-FFF2-40B4-BE49-F238E27FC236}">
                <a16:creationId xmlns:a16="http://schemas.microsoft.com/office/drawing/2014/main" xmlns="" id="{3F4FF0D0-5E03-4E9A-B76A-F10F27355547}"/>
              </a:ext>
            </a:extLst>
          </p:cNvPr>
          <p:cNvSpPr/>
          <p:nvPr/>
        </p:nvSpPr>
        <p:spPr>
          <a:xfrm>
            <a:off x="2660412" y="579151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a:t>
            </a:r>
          </a:p>
        </p:txBody>
      </p:sp>
      <p:sp>
        <p:nvSpPr>
          <p:cNvPr id="86" name="Rectangle 85">
            <a:extLst>
              <a:ext uri="{FF2B5EF4-FFF2-40B4-BE49-F238E27FC236}">
                <a16:creationId xmlns:a16="http://schemas.microsoft.com/office/drawing/2014/main" xmlns="" id="{D4EE488A-138E-4A40-8AF8-6E6D6A3FB1DC}"/>
              </a:ext>
            </a:extLst>
          </p:cNvPr>
          <p:cNvSpPr/>
          <p:nvPr/>
        </p:nvSpPr>
        <p:spPr>
          <a:xfrm>
            <a:off x="2996954" y="579151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4</a:t>
            </a:r>
          </a:p>
        </p:txBody>
      </p:sp>
      <p:sp>
        <p:nvSpPr>
          <p:cNvPr id="87" name="Rectangle 86">
            <a:extLst>
              <a:ext uri="{FF2B5EF4-FFF2-40B4-BE49-F238E27FC236}">
                <a16:creationId xmlns:a16="http://schemas.microsoft.com/office/drawing/2014/main" xmlns="" id="{71AFA1EB-A6D6-4947-A88A-B90D528ACE5C}"/>
              </a:ext>
            </a:extLst>
          </p:cNvPr>
          <p:cNvSpPr/>
          <p:nvPr/>
        </p:nvSpPr>
        <p:spPr>
          <a:xfrm>
            <a:off x="3333496" y="579151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13</a:t>
            </a:r>
          </a:p>
        </p:txBody>
      </p:sp>
      <p:sp>
        <p:nvSpPr>
          <p:cNvPr id="88" name="Rectangle 87">
            <a:extLst>
              <a:ext uri="{FF2B5EF4-FFF2-40B4-BE49-F238E27FC236}">
                <a16:creationId xmlns:a16="http://schemas.microsoft.com/office/drawing/2014/main" xmlns="" id="{645F792D-EC67-446D-9750-D8FFAC2D0265}"/>
              </a:ext>
            </a:extLst>
          </p:cNvPr>
          <p:cNvSpPr/>
          <p:nvPr/>
        </p:nvSpPr>
        <p:spPr>
          <a:xfrm>
            <a:off x="3670038" y="579151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16</a:t>
            </a:r>
          </a:p>
        </p:txBody>
      </p:sp>
      <p:sp>
        <p:nvSpPr>
          <p:cNvPr id="89" name="Rectangle 88">
            <a:extLst>
              <a:ext uri="{FF2B5EF4-FFF2-40B4-BE49-F238E27FC236}">
                <a16:creationId xmlns:a16="http://schemas.microsoft.com/office/drawing/2014/main" xmlns="" id="{098A0B71-DB7E-411B-8CFA-96F4B4AB370A}"/>
              </a:ext>
            </a:extLst>
          </p:cNvPr>
          <p:cNvSpPr/>
          <p:nvPr/>
        </p:nvSpPr>
        <p:spPr>
          <a:xfrm>
            <a:off x="4006580" y="5791515"/>
            <a:ext cx="304800" cy="304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800" dirty="0"/>
              <a:t>21</a:t>
            </a:r>
          </a:p>
        </p:txBody>
      </p:sp>
      <p:cxnSp>
        <p:nvCxnSpPr>
          <p:cNvPr id="90" name="Straight Arrow Connector 89">
            <a:extLst>
              <a:ext uri="{FF2B5EF4-FFF2-40B4-BE49-F238E27FC236}">
                <a16:creationId xmlns:a16="http://schemas.microsoft.com/office/drawing/2014/main" xmlns="" id="{14790126-84F8-4974-8169-30841D9F7473}"/>
              </a:ext>
            </a:extLst>
          </p:cNvPr>
          <p:cNvCxnSpPr/>
          <p:nvPr/>
        </p:nvCxnSpPr>
        <p:spPr>
          <a:xfrm>
            <a:off x="810925" y="3608764"/>
            <a:ext cx="477887" cy="32766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xmlns="" id="{5CE772E0-03E8-463A-AF16-053364719B53}"/>
              </a:ext>
            </a:extLst>
          </p:cNvPr>
          <p:cNvCxnSpPr/>
          <p:nvPr/>
        </p:nvCxnSpPr>
        <p:spPr>
          <a:xfrm flipH="1">
            <a:off x="1301135" y="3608764"/>
            <a:ext cx="419100" cy="32766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xmlns="" id="{CEF9B038-9C13-4554-8517-0FA4F3313913}"/>
              </a:ext>
            </a:extLst>
          </p:cNvPr>
          <p:cNvCxnSpPr/>
          <p:nvPr/>
        </p:nvCxnSpPr>
        <p:spPr>
          <a:xfrm>
            <a:off x="1339107" y="4331840"/>
            <a:ext cx="440365" cy="31324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xmlns="" id="{60D7FFA4-ACA9-4216-88EE-2753A258DD28}"/>
              </a:ext>
            </a:extLst>
          </p:cNvPr>
          <p:cNvCxnSpPr>
            <a:cxnSpLocks/>
          </p:cNvCxnSpPr>
          <p:nvPr/>
        </p:nvCxnSpPr>
        <p:spPr>
          <a:xfrm flipH="1">
            <a:off x="1821606" y="4316600"/>
            <a:ext cx="600926" cy="32848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xmlns="" id="{96FC1CCE-1F7C-4759-B977-8C128161649F}"/>
              </a:ext>
            </a:extLst>
          </p:cNvPr>
          <p:cNvCxnSpPr/>
          <p:nvPr/>
        </p:nvCxnSpPr>
        <p:spPr>
          <a:xfrm>
            <a:off x="3980458" y="3608764"/>
            <a:ext cx="441960" cy="35814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xmlns="" id="{84164CEB-9B65-489C-920E-2E82EEF6B709}"/>
              </a:ext>
            </a:extLst>
          </p:cNvPr>
          <p:cNvCxnSpPr>
            <a:cxnSpLocks/>
          </p:cNvCxnSpPr>
          <p:nvPr/>
        </p:nvCxnSpPr>
        <p:spPr>
          <a:xfrm flipH="1">
            <a:off x="4490998" y="3608764"/>
            <a:ext cx="447297" cy="35814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xmlns="" id="{D6B19ECD-A2D0-467A-BB10-734E2CD6A4AB}"/>
              </a:ext>
            </a:extLst>
          </p:cNvPr>
          <p:cNvCxnSpPr>
            <a:endCxn id="82" idx="0"/>
          </p:cNvCxnSpPr>
          <p:nvPr/>
        </p:nvCxnSpPr>
        <p:spPr>
          <a:xfrm>
            <a:off x="4481095" y="4331840"/>
            <a:ext cx="454985" cy="38525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xmlns="" id="{9ACCDF48-A7FC-4926-A6CA-7FCF89001A35}"/>
              </a:ext>
            </a:extLst>
          </p:cNvPr>
          <p:cNvCxnSpPr>
            <a:cxnSpLocks/>
            <a:endCxn id="82" idx="0"/>
          </p:cNvCxnSpPr>
          <p:nvPr/>
        </p:nvCxnSpPr>
        <p:spPr>
          <a:xfrm flipH="1">
            <a:off x="4936080" y="4316600"/>
            <a:ext cx="907511" cy="4004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xmlns="" id="{93F3E1C9-964E-4900-AB8F-CF3D6E06BA8F}"/>
              </a:ext>
            </a:extLst>
          </p:cNvPr>
          <p:cNvCxnSpPr>
            <a:cxnSpLocks/>
            <a:stCxn id="79" idx="2"/>
          </p:cNvCxnSpPr>
          <p:nvPr/>
        </p:nvCxnSpPr>
        <p:spPr>
          <a:xfrm>
            <a:off x="1779472" y="5021895"/>
            <a:ext cx="1621866" cy="70104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xmlns="" id="{1987659D-6B34-4610-B446-8D92AA4F8A64}"/>
              </a:ext>
            </a:extLst>
          </p:cNvPr>
          <p:cNvCxnSpPr>
            <a:stCxn id="82" idx="2"/>
          </p:cNvCxnSpPr>
          <p:nvPr/>
        </p:nvCxnSpPr>
        <p:spPr>
          <a:xfrm flipH="1">
            <a:off x="3401338" y="5021895"/>
            <a:ext cx="1534742" cy="70104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xmlns="" id="{6390943A-7804-480A-BD2E-4007D98B101B}"/>
              </a:ext>
            </a:extLst>
          </p:cNvPr>
          <p:cNvSpPr/>
          <p:nvPr/>
        </p:nvSpPr>
        <p:spPr>
          <a:xfrm>
            <a:off x="6292913" y="1228865"/>
            <a:ext cx="4568879" cy="523220"/>
          </a:xfrm>
          <a:prstGeom prst="rect">
            <a:avLst/>
          </a:prstGeom>
        </p:spPr>
        <p:txBody>
          <a:bodyPr wrap="none">
            <a:spAutoFit/>
          </a:bodyPr>
          <a:lstStyle/>
          <a:p>
            <a:r>
              <a:rPr lang="en-GB" sz="2800" dirty="0"/>
              <a:t>The Merge Sort Algorithm</a:t>
            </a:r>
          </a:p>
        </p:txBody>
      </p:sp>
      <p:sp>
        <p:nvSpPr>
          <p:cNvPr id="16" name="TextBox 15">
            <a:extLst>
              <a:ext uri="{FF2B5EF4-FFF2-40B4-BE49-F238E27FC236}">
                <a16:creationId xmlns:a16="http://schemas.microsoft.com/office/drawing/2014/main" xmlns="" id="{B04E4B8F-10E0-4DCC-8D0D-047F0B2B5B44}"/>
              </a:ext>
            </a:extLst>
          </p:cNvPr>
          <p:cNvSpPr txBox="1"/>
          <p:nvPr/>
        </p:nvSpPr>
        <p:spPr>
          <a:xfrm>
            <a:off x="2604530" y="1116634"/>
            <a:ext cx="338554" cy="369332"/>
          </a:xfrm>
          <a:prstGeom prst="rect">
            <a:avLst/>
          </a:prstGeom>
          <a:noFill/>
        </p:spPr>
        <p:txBody>
          <a:bodyPr wrap="none" rtlCol="0">
            <a:spAutoFit/>
          </a:bodyPr>
          <a:lstStyle/>
          <a:p>
            <a:r>
              <a:rPr lang="en-GB" dirty="0">
                <a:latin typeface="Arial Black" panose="020B0A04020102020204" pitchFamily="34" charset="0"/>
              </a:rPr>
              <a:t>1</a:t>
            </a:r>
          </a:p>
        </p:txBody>
      </p:sp>
      <p:sp>
        <p:nvSpPr>
          <p:cNvPr id="71" name="TextBox 70">
            <a:extLst>
              <a:ext uri="{FF2B5EF4-FFF2-40B4-BE49-F238E27FC236}">
                <a16:creationId xmlns:a16="http://schemas.microsoft.com/office/drawing/2014/main" xmlns="" id="{78786ECE-199D-44D8-83DE-8D9BE2DAF95A}"/>
              </a:ext>
            </a:extLst>
          </p:cNvPr>
          <p:cNvSpPr txBox="1"/>
          <p:nvPr/>
        </p:nvSpPr>
        <p:spPr>
          <a:xfrm>
            <a:off x="1398558" y="1830993"/>
            <a:ext cx="338554" cy="369332"/>
          </a:xfrm>
          <a:prstGeom prst="rect">
            <a:avLst/>
          </a:prstGeom>
          <a:noFill/>
        </p:spPr>
        <p:txBody>
          <a:bodyPr wrap="none" rtlCol="0">
            <a:spAutoFit/>
          </a:bodyPr>
          <a:lstStyle/>
          <a:p>
            <a:r>
              <a:rPr lang="en-GB" dirty="0">
                <a:latin typeface="Arial Black" panose="020B0A04020102020204" pitchFamily="34" charset="0"/>
              </a:rPr>
              <a:t>2</a:t>
            </a:r>
          </a:p>
        </p:txBody>
      </p:sp>
      <p:sp>
        <p:nvSpPr>
          <p:cNvPr id="104" name="TextBox 103">
            <a:extLst>
              <a:ext uri="{FF2B5EF4-FFF2-40B4-BE49-F238E27FC236}">
                <a16:creationId xmlns:a16="http://schemas.microsoft.com/office/drawing/2014/main" xmlns="" id="{BEB32454-A0D7-4357-8C65-B9B9544D8DBF}"/>
              </a:ext>
            </a:extLst>
          </p:cNvPr>
          <p:cNvSpPr txBox="1"/>
          <p:nvPr/>
        </p:nvSpPr>
        <p:spPr>
          <a:xfrm>
            <a:off x="748947" y="2747521"/>
            <a:ext cx="338554" cy="369332"/>
          </a:xfrm>
          <a:prstGeom prst="rect">
            <a:avLst/>
          </a:prstGeom>
          <a:noFill/>
        </p:spPr>
        <p:txBody>
          <a:bodyPr wrap="none" rtlCol="0">
            <a:spAutoFit/>
          </a:bodyPr>
          <a:lstStyle/>
          <a:p>
            <a:r>
              <a:rPr lang="en-GB" dirty="0">
                <a:latin typeface="Arial Black" panose="020B0A04020102020204" pitchFamily="34" charset="0"/>
              </a:rPr>
              <a:t>3</a:t>
            </a:r>
          </a:p>
        </p:txBody>
      </p:sp>
      <p:sp>
        <p:nvSpPr>
          <p:cNvPr id="107" name="TextBox 106">
            <a:extLst>
              <a:ext uri="{FF2B5EF4-FFF2-40B4-BE49-F238E27FC236}">
                <a16:creationId xmlns:a16="http://schemas.microsoft.com/office/drawing/2014/main" xmlns="" id="{C97E1F30-43D2-4590-8CDA-04EE6F8EF62E}"/>
              </a:ext>
            </a:extLst>
          </p:cNvPr>
          <p:cNvSpPr txBox="1"/>
          <p:nvPr/>
        </p:nvSpPr>
        <p:spPr>
          <a:xfrm>
            <a:off x="1510685" y="2740216"/>
            <a:ext cx="338554" cy="369332"/>
          </a:xfrm>
          <a:prstGeom prst="rect">
            <a:avLst/>
          </a:prstGeom>
          <a:noFill/>
        </p:spPr>
        <p:txBody>
          <a:bodyPr wrap="none" rtlCol="0">
            <a:spAutoFit/>
          </a:bodyPr>
          <a:lstStyle/>
          <a:p>
            <a:r>
              <a:rPr lang="en-GB" dirty="0">
                <a:latin typeface="Arial Black" panose="020B0A04020102020204" pitchFamily="34" charset="0"/>
              </a:rPr>
              <a:t>4</a:t>
            </a:r>
          </a:p>
        </p:txBody>
      </p:sp>
      <p:cxnSp>
        <p:nvCxnSpPr>
          <p:cNvPr id="19" name="Straight Connector 18">
            <a:extLst>
              <a:ext uri="{FF2B5EF4-FFF2-40B4-BE49-F238E27FC236}">
                <a16:creationId xmlns:a16="http://schemas.microsoft.com/office/drawing/2014/main" xmlns="" id="{68968708-D122-4985-9DC2-99E96846494B}"/>
              </a:ext>
            </a:extLst>
          </p:cNvPr>
          <p:cNvCxnSpPr>
            <a:cxnSpLocks/>
            <a:endCxn id="22" idx="2"/>
          </p:cNvCxnSpPr>
          <p:nvPr/>
        </p:nvCxnSpPr>
        <p:spPr>
          <a:xfrm flipV="1">
            <a:off x="2422532" y="2700715"/>
            <a:ext cx="0" cy="1615885"/>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8A77F881-9F14-430A-B1D6-1054073C9CB2}"/>
              </a:ext>
            </a:extLst>
          </p:cNvPr>
          <p:cNvCxnSpPr>
            <a:stCxn id="25" idx="2"/>
          </p:cNvCxnSpPr>
          <p:nvPr/>
        </p:nvCxnSpPr>
        <p:spPr>
          <a:xfrm>
            <a:off x="5843591" y="2697466"/>
            <a:ext cx="0" cy="163437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xmlns="" id="{3155D88E-7894-4082-B064-F4A2168BDADE}"/>
              </a:ext>
            </a:extLst>
          </p:cNvPr>
          <p:cNvSpPr txBox="1"/>
          <p:nvPr/>
        </p:nvSpPr>
        <p:spPr>
          <a:xfrm>
            <a:off x="1118814" y="3560504"/>
            <a:ext cx="338554" cy="369332"/>
          </a:xfrm>
          <a:prstGeom prst="rect">
            <a:avLst/>
          </a:prstGeom>
          <a:noFill/>
        </p:spPr>
        <p:txBody>
          <a:bodyPr wrap="none" rtlCol="0">
            <a:spAutoFit/>
          </a:bodyPr>
          <a:lstStyle/>
          <a:p>
            <a:r>
              <a:rPr lang="en-GB" dirty="0">
                <a:latin typeface="Arial Black" panose="020B0A04020102020204" pitchFamily="34" charset="0"/>
              </a:rPr>
              <a:t>5</a:t>
            </a:r>
          </a:p>
        </p:txBody>
      </p:sp>
      <p:sp>
        <p:nvSpPr>
          <p:cNvPr id="109" name="TextBox 108">
            <a:extLst>
              <a:ext uri="{FF2B5EF4-FFF2-40B4-BE49-F238E27FC236}">
                <a16:creationId xmlns:a16="http://schemas.microsoft.com/office/drawing/2014/main" xmlns="" id="{116AE85F-C2F5-43A8-923D-49F11BF12E2C}"/>
              </a:ext>
            </a:extLst>
          </p:cNvPr>
          <p:cNvSpPr txBox="1"/>
          <p:nvPr/>
        </p:nvSpPr>
        <p:spPr>
          <a:xfrm>
            <a:off x="2196668" y="1874183"/>
            <a:ext cx="338554" cy="369332"/>
          </a:xfrm>
          <a:prstGeom prst="rect">
            <a:avLst/>
          </a:prstGeom>
          <a:noFill/>
        </p:spPr>
        <p:txBody>
          <a:bodyPr wrap="none" rtlCol="0">
            <a:spAutoFit/>
          </a:bodyPr>
          <a:lstStyle/>
          <a:p>
            <a:r>
              <a:rPr lang="en-GB" dirty="0">
                <a:latin typeface="Arial Black" panose="020B0A04020102020204" pitchFamily="34" charset="0"/>
              </a:rPr>
              <a:t>6</a:t>
            </a:r>
          </a:p>
        </p:txBody>
      </p:sp>
      <p:sp>
        <p:nvSpPr>
          <p:cNvPr id="110" name="TextBox 109">
            <a:extLst>
              <a:ext uri="{FF2B5EF4-FFF2-40B4-BE49-F238E27FC236}">
                <a16:creationId xmlns:a16="http://schemas.microsoft.com/office/drawing/2014/main" xmlns="" id="{D7A7F110-4FA6-4D30-815E-D051E9A99A77}"/>
              </a:ext>
            </a:extLst>
          </p:cNvPr>
          <p:cNvSpPr txBox="1"/>
          <p:nvPr/>
        </p:nvSpPr>
        <p:spPr>
          <a:xfrm>
            <a:off x="1668073" y="4293988"/>
            <a:ext cx="283111" cy="369332"/>
          </a:xfrm>
          <a:prstGeom prst="rect">
            <a:avLst/>
          </a:prstGeom>
          <a:noFill/>
        </p:spPr>
        <p:txBody>
          <a:bodyPr wrap="square" rtlCol="0">
            <a:spAutoFit/>
          </a:bodyPr>
          <a:lstStyle/>
          <a:p>
            <a:r>
              <a:rPr lang="en-GB" dirty="0">
                <a:latin typeface="Arial Black" panose="020B0A04020102020204" pitchFamily="34" charset="0"/>
              </a:rPr>
              <a:t>7</a:t>
            </a:r>
          </a:p>
        </p:txBody>
      </p:sp>
      <p:sp>
        <p:nvSpPr>
          <p:cNvPr id="111" name="TextBox 110">
            <a:extLst>
              <a:ext uri="{FF2B5EF4-FFF2-40B4-BE49-F238E27FC236}">
                <a16:creationId xmlns:a16="http://schemas.microsoft.com/office/drawing/2014/main" xmlns="" id="{8FACCE6D-37F4-477E-9F0E-AD37B592C9AD}"/>
              </a:ext>
            </a:extLst>
          </p:cNvPr>
          <p:cNvSpPr txBox="1"/>
          <p:nvPr/>
        </p:nvSpPr>
        <p:spPr>
          <a:xfrm>
            <a:off x="3823168" y="1101468"/>
            <a:ext cx="283111" cy="369332"/>
          </a:xfrm>
          <a:prstGeom prst="rect">
            <a:avLst/>
          </a:prstGeom>
          <a:noFill/>
        </p:spPr>
        <p:txBody>
          <a:bodyPr wrap="square" rtlCol="0">
            <a:spAutoFit/>
          </a:bodyPr>
          <a:lstStyle/>
          <a:p>
            <a:r>
              <a:rPr lang="en-GB" dirty="0">
                <a:latin typeface="Arial Black" panose="020B0A04020102020204" pitchFamily="34" charset="0"/>
              </a:rPr>
              <a:t>8</a:t>
            </a:r>
          </a:p>
        </p:txBody>
      </p:sp>
      <p:sp>
        <p:nvSpPr>
          <p:cNvPr id="112" name="TextBox 111">
            <a:extLst>
              <a:ext uri="{FF2B5EF4-FFF2-40B4-BE49-F238E27FC236}">
                <a16:creationId xmlns:a16="http://schemas.microsoft.com/office/drawing/2014/main" xmlns="" id="{B97AC342-63A6-4C05-B45E-0E640E5D9CB5}"/>
              </a:ext>
            </a:extLst>
          </p:cNvPr>
          <p:cNvSpPr txBox="1"/>
          <p:nvPr/>
        </p:nvSpPr>
        <p:spPr>
          <a:xfrm>
            <a:off x="4360287" y="1817003"/>
            <a:ext cx="283111" cy="369332"/>
          </a:xfrm>
          <a:prstGeom prst="rect">
            <a:avLst/>
          </a:prstGeom>
          <a:noFill/>
        </p:spPr>
        <p:txBody>
          <a:bodyPr wrap="square" rtlCol="0">
            <a:spAutoFit/>
          </a:bodyPr>
          <a:lstStyle/>
          <a:p>
            <a:r>
              <a:rPr lang="en-GB" dirty="0">
                <a:latin typeface="Arial Black" panose="020B0A04020102020204" pitchFamily="34" charset="0"/>
              </a:rPr>
              <a:t>9</a:t>
            </a:r>
          </a:p>
        </p:txBody>
      </p:sp>
      <p:sp>
        <p:nvSpPr>
          <p:cNvPr id="113" name="TextBox 112">
            <a:extLst>
              <a:ext uri="{FF2B5EF4-FFF2-40B4-BE49-F238E27FC236}">
                <a16:creationId xmlns:a16="http://schemas.microsoft.com/office/drawing/2014/main" xmlns="" id="{C708F4AB-6D83-4555-B9D1-B21EEA671471}"/>
              </a:ext>
            </a:extLst>
          </p:cNvPr>
          <p:cNvSpPr txBox="1"/>
          <p:nvPr/>
        </p:nvSpPr>
        <p:spPr>
          <a:xfrm>
            <a:off x="3809647" y="2793094"/>
            <a:ext cx="593263" cy="369332"/>
          </a:xfrm>
          <a:prstGeom prst="rect">
            <a:avLst/>
          </a:prstGeom>
          <a:noFill/>
        </p:spPr>
        <p:txBody>
          <a:bodyPr wrap="square" rtlCol="0">
            <a:spAutoFit/>
          </a:bodyPr>
          <a:lstStyle/>
          <a:p>
            <a:r>
              <a:rPr lang="en-GB" dirty="0">
                <a:latin typeface="Arial Black" panose="020B0A04020102020204" pitchFamily="34" charset="0"/>
              </a:rPr>
              <a:t>10</a:t>
            </a:r>
          </a:p>
        </p:txBody>
      </p:sp>
      <p:sp>
        <p:nvSpPr>
          <p:cNvPr id="114" name="TextBox 113">
            <a:extLst>
              <a:ext uri="{FF2B5EF4-FFF2-40B4-BE49-F238E27FC236}">
                <a16:creationId xmlns:a16="http://schemas.microsoft.com/office/drawing/2014/main" xmlns="" id="{939D9257-CB7A-4A5B-B279-98840109A44C}"/>
              </a:ext>
            </a:extLst>
          </p:cNvPr>
          <p:cNvSpPr txBox="1"/>
          <p:nvPr/>
        </p:nvSpPr>
        <p:spPr>
          <a:xfrm>
            <a:off x="4602250" y="2769814"/>
            <a:ext cx="593263" cy="369332"/>
          </a:xfrm>
          <a:prstGeom prst="rect">
            <a:avLst/>
          </a:prstGeom>
          <a:noFill/>
        </p:spPr>
        <p:txBody>
          <a:bodyPr wrap="square" rtlCol="0">
            <a:spAutoFit/>
          </a:bodyPr>
          <a:lstStyle/>
          <a:p>
            <a:r>
              <a:rPr lang="en-GB" dirty="0">
                <a:latin typeface="Arial Black" panose="020B0A04020102020204" pitchFamily="34" charset="0"/>
              </a:rPr>
              <a:t>11</a:t>
            </a:r>
          </a:p>
        </p:txBody>
      </p:sp>
      <p:sp>
        <p:nvSpPr>
          <p:cNvPr id="115" name="TextBox 114">
            <a:extLst>
              <a:ext uri="{FF2B5EF4-FFF2-40B4-BE49-F238E27FC236}">
                <a16:creationId xmlns:a16="http://schemas.microsoft.com/office/drawing/2014/main" xmlns="" id="{5000DEEC-6CFD-4AAA-A221-A177F45041EC}"/>
              </a:ext>
            </a:extLst>
          </p:cNvPr>
          <p:cNvSpPr txBox="1"/>
          <p:nvPr/>
        </p:nvSpPr>
        <p:spPr>
          <a:xfrm>
            <a:off x="4212674" y="3491468"/>
            <a:ext cx="593263" cy="369332"/>
          </a:xfrm>
          <a:prstGeom prst="rect">
            <a:avLst/>
          </a:prstGeom>
          <a:noFill/>
        </p:spPr>
        <p:txBody>
          <a:bodyPr wrap="square" rtlCol="0">
            <a:spAutoFit/>
          </a:bodyPr>
          <a:lstStyle/>
          <a:p>
            <a:r>
              <a:rPr lang="en-GB" dirty="0">
                <a:latin typeface="Arial Black" panose="020B0A04020102020204" pitchFamily="34" charset="0"/>
              </a:rPr>
              <a:t>12</a:t>
            </a:r>
          </a:p>
        </p:txBody>
      </p:sp>
      <p:sp>
        <p:nvSpPr>
          <p:cNvPr id="116" name="TextBox 115">
            <a:extLst>
              <a:ext uri="{FF2B5EF4-FFF2-40B4-BE49-F238E27FC236}">
                <a16:creationId xmlns:a16="http://schemas.microsoft.com/office/drawing/2014/main" xmlns="" id="{193407BF-55E7-4CBD-878A-891738D41FBE}"/>
              </a:ext>
            </a:extLst>
          </p:cNvPr>
          <p:cNvSpPr txBox="1"/>
          <p:nvPr/>
        </p:nvSpPr>
        <p:spPr>
          <a:xfrm>
            <a:off x="5269243" y="1870934"/>
            <a:ext cx="593263" cy="369332"/>
          </a:xfrm>
          <a:prstGeom prst="rect">
            <a:avLst/>
          </a:prstGeom>
          <a:noFill/>
        </p:spPr>
        <p:txBody>
          <a:bodyPr wrap="square" rtlCol="0">
            <a:spAutoFit/>
          </a:bodyPr>
          <a:lstStyle/>
          <a:p>
            <a:r>
              <a:rPr lang="en-GB" dirty="0">
                <a:latin typeface="Arial Black" panose="020B0A04020102020204" pitchFamily="34" charset="0"/>
              </a:rPr>
              <a:t>13</a:t>
            </a:r>
          </a:p>
        </p:txBody>
      </p:sp>
      <p:sp>
        <p:nvSpPr>
          <p:cNvPr id="117" name="TextBox 116">
            <a:extLst>
              <a:ext uri="{FF2B5EF4-FFF2-40B4-BE49-F238E27FC236}">
                <a16:creationId xmlns:a16="http://schemas.microsoft.com/office/drawing/2014/main" xmlns="" id="{C4C1E094-D82A-469E-8A5E-13D753E5B46E}"/>
              </a:ext>
            </a:extLst>
          </p:cNvPr>
          <p:cNvSpPr txBox="1"/>
          <p:nvPr/>
        </p:nvSpPr>
        <p:spPr>
          <a:xfrm>
            <a:off x="4761883" y="4301062"/>
            <a:ext cx="593263" cy="369332"/>
          </a:xfrm>
          <a:prstGeom prst="rect">
            <a:avLst/>
          </a:prstGeom>
          <a:noFill/>
        </p:spPr>
        <p:txBody>
          <a:bodyPr wrap="square" rtlCol="0">
            <a:spAutoFit/>
          </a:bodyPr>
          <a:lstStyle/>
          <a:p>
            <a:r>
              <a:rPr lang="en-GB" dirty="0">
                <a:latin typeface="Arial Black" panose="020B0A04020102020204" pitchFamily="34" charset="0"/>
              </a:rPr>
              <a:t>14</a:t>
            </a:r>
          </a:p>
        </p:txBody>
      </p:sp>
      <p:sp>
        <p:nvSpPr>
          <p:cNvPr id="118" name="TextBox 117">
            <a:extLst>
              <a:ext uri="{FF2B5EF4-FFF2-40B4-BE49-F238E27FC236}">
                <a16:creationId xmlns:a16="http://schemas.microsoft.com/office/drawing/2014/main" xmlns="" id="{169EBFDE-F2A0-47A4-8903-55D5E97DB29A}"/>
              </a:ext>
            </a:extLst>
          </p:cNvPr>
          <p:cNvSpPr txBox="1"/>
          <p:nvPr/>
        </p:nvSpPr>
        <p:spPr>
          <a:xfrm>
            <a:off x="3157272" y="5210727"/>
            <a:ext cx="593263" cy="369332"/>
          </a:xfrm>
          <a:prstGeom prst="rect">
            <a:avLst/>
          </a:prstGeom>
          <a:noFill/>
        </p:spPr>
        <p:txBody>
          <a:bodyPr wrap="square" rtlCol="0">
            <a:spAutoFit/>
          </a:bodyPr>
          <a:lstStyle/>
          <a:p>
            <a:r>
              <a:rPr lang="en-GB" dirty="0">
                <a:latin typeface="Arial Black" panose="020B0A04020102020204" pitchFamily="34" charset="0"/>
              </a:rPr>
              <a:t>15</a:t>
            </a:r>
          </a:p>
        </p:txBody>
      </p:sp>
      <p:sp>
        <p:nvSpPr>
          <p:cNvPr id="119" name="Rectangle 1">
            <a:extLst>
              <a:ext uri="{FF2B5EF4-FFF2-40B4-BE49-F238E27FC236}">
                <a16:creationId xmlns:a16="http://schemas.microsoft.com/office/drawing/2014/main" xmlns="" id="{AFEAE598-22B4-400C-B831-7F24D44C340E}"/>
              </a:ext>
            </a:extLst>
          </p:cNvPr>
          <p:cNvSpPr>
            <a:spLocks noChangeArrowheads="1"/>
          </p:cNvSpPr>
          <p:nvPr/>
        </p:nvSpPr>
        <p:spPr bwMode="auto">
          <a:xfrm>
            <a:off x="6844458" y="1938890"/>
            <a:ext cx="4098332" cy="2854616"/>
          </a:xfrm>
          <a:prstGeom prst="rect">
            <a:avLst/>
          </a:prstGeom>
          <a:solidFill>
            <a:srgbClr val="EEEEEE"/>
          </a:solidFill>
          <a:ln>
            <a:noFill/>
          </a:ln>
          <a:effectLst>
            <a:glow rad="101600">
              <a:schemeClr val="accent2">
                <a:satMod val="175000"/>
                <a:alpha val="40000"/>
              </a:schemeClr>
            </a:glow>
            <a:outerShdw dist="35921"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B91AF"/>
                </a:solidFill>
                <a:effectLst/>
                <a:latin typeface="Consolas" panose="020B0609020204030204" pitchFamily="49" charset="0"/>
              </a:rPr>
              <a:t>Sort</a:t>
            </a:r>
            <a:r>
              <a:rPr kumimoji="0" lang="en-US" altLang="en-US" sz="2000" b="0" i="0" u="none" strike="noStrike" cap="none" normalizeH="0" baseline="0" dirty="0">
                <a:ln>
                  <a:noFill/>
                </a:ln>
                <a:solidFill>
                  <a:srgbClr val="000000"/>
                </a:solidFill>
                <a:effectLst/>
                <a:latin typeface="Consolas" panose="020B0609020204030204" pitchFamily="49" charset="0"/>
              </a:rPr>
              <a:t>(A, l, 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2B91AF"/>
                </a:solidFill>
                <a:latin typeface="Consolas" panose="020B0609020204030204" pitchFamily="49" charset="0"/>
              </a:rPr>
              <a:t>i</a:t>
            </a:r>
            <a:r>
              <a:rPr kumimoji="0" lang="en-US" altLang="en-US" sz="2000" b="0" i="0" u="none" strike="noStrike" cap="none" normalizeH="0" baseline="0" dirty="0">
                <a:ln>
                  <a:noFill/>
                </a:ln>
                <a:solidFill>
                  <a:srgbClr val="2B91AF"/>
                </a:solidFill>
                <a:effectLst/>
                <a:latin typeface="Consolas" panose="020B0609020204030204" pitchFamily="49" charset="0"/>
              </a:rPr>
              <a:t>f</a:t>
            </a:r>
            <a:r>
              <a:rPr kumimoji="0" lang="en-US" altLang="en-US" sz="2000" b="0" i="0" u="none" strike="noStrike" cap="none" normalizeH="0" baseline="0" dirty="0">
                <a:ln>
                  <a:noFill/>
                </a:ln>
                <a:solidFill>
                  <a:srgbClr val="000000"/>
                </a:solidFill>
                <a:effectLst/>
                <a:latin typeface="Consolas" panose="020B0609020204030204" pitchFamily="49" charset="0"/>
              </a:rPr>
              <a:t> (l&gt;=r) </a:t>
            </a:r>
            <a:r>
              <a:rPr kumimoji="0" lang="en-US" altLang="en-US" sz="2000" b="0" i="0" u="none" strike="noStrike" cap="none" normalizeH="0" baseline="0" dirty="0">
                <a:ln>
                  <a:noFill/>
                </a:ln>
                <a:solidFill>
                  <a:srgbClr val="7030A0"/>
                </a:solidFill>
                <a:effectLst/>
                <a:latin typeface="Consolas" panose="020B0609020204030204" pitchFamily="49" charset="0"/>
              </a:rPr>
              <a:t>return</a:t>
            </a:r>
            <a:r>
              <a:rPr lang="en-US" altLang="en-US" sz="2000" dirty="0">
                <a:solidFill>
                  <a:srgbClr val="000000"/>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 m = (</a:t>
            </a:r>
            <a:r>
              <a:rPr kumimoji="0" lang="en-US" altLang="en-US" sz="2000" b="0" i="0" u="none" strike="noStrike" cap="none" normalizeH="0" baseline="0" dirty="0" err="1">
                <a:ln>
                  <a:noFill/>
                </a:ln>
                <a:solidFill>
                  <a:srgbClr val="000000"/>
                </a:solidFill>
                <a:effectLst/>
                <a:latin typeface="Consolas" panose="020B0609020204030204" pitchFamily="49" charset="0"/>
              </a:rPr>
              <a:t>l+r</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800000"/>
                </a:solidFill>
                <a:effectLst/>
                <a:latin typeface="Consolas" panose="020B0609020204030204" pitchFamily="49" charset="0"/>
              </a:rPr>
              <a:t>2</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nsolas" panose="020B0609020204030204" pitchFamily="49" charset="0"/>
              </a:rPr>
              <a:t>    </a:t>
            </a:r>
            <a:r>
              <a:rPr kumimoji="0" lang="en-US" altLang="en-US" sz="2000" b="0" i="0" u="none" strike="noStrike" cap="none" normalizeH="0" baseline="0" dirty="0">
                <a:ln>
                  <a:noFill/>
                </a:ln>
                <a:solidFill>
                  <a:srgbClr val="00B0F0"/>
                </a:solidFill>
                <a:effectLst/>
                <a:latin typeface="Consolas" panose="020B0609020204030204" pitchFamily="49" charset="0"/>
              </a:rPr>
              <a:t>Sort</a:t>
            </a:r>
            <a:r>
              <a:rPr kumimoji="0" lang="en-US" altLang="en-US" sz="2000" b="0" i="0" u="none" strike="noStrike" cap="none" normalizeH="0" baseline="0" dirty="0">
                <a:ln>
                  <a:noFill/>
                </a:ln>
                <a:solidFill>
                  <a:srgbClr val="000000"/>
                </a:solidFill>
                <a:effectLst/>
                <a:latin typeface="Consolas" panose="020B0609020204030204" pitchFamily="49" charset="0"/>
              </a:rPr>
              <a:t>(A, l, m)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B050"/>
                </a:solidFill>
                <a:latin typeface="Consolas" panose="020B0609020204030204" pitchFamily="49" charset="0"/>
              </a:rPr>
              <a:t>    </a:t>
            </a:r>
            <a:r>
              <a:rPr kumimoji="0" lang="en-US" altLang="en-US" sz="2000" b="0" i="0" u="none" strike="noStrike" cap="none" normalizeH="0" baseline="0" dirty="0">
                <a:ln>
                  <a:noFill/>
                </a:ln>
                <a:solidFill>
                  <a:srgbClr val="00B050"/>
                </a:solidFill>
                <a:effectLst/>
                <a:latin typeface="Consolas" panose="020B0609020204030204" pitchFamily="49" charset="0"/>
              </a:rPr>
              <a:t>Sort</a:t>
            </a:r>
            <a:r>
              <a:rPr kumimoji="0" lang="en-US" altLang="en-US" sz="2000" b="0" i="0" u="none" strike="noStrike" cap="none" normalizeH="0" baseline="0" dirty="0">
                <a:ln>
                  <a:noFill/>
                </a:ln>
                <a:solidFill>
                  <a:srgbClr val="000000"/>
                </a:solidFill>
                <a:effectLst/>
                <a:latin typeface="Consolas" panose="020B0609020204030204" pitchFamily="49" charset="0"/>
              </a:rPr>
              <a:t>(A, m+</a:t>
            </a:r>
            <a:r>
              <a:rPr kumimoji="0" lang="en-US" altLang="en-US" sz="2000" b="0" i="0" u="none" strike="noStrike" cap="none" normalizeH="0" baseline="0" dirty="0">
                <a:ln>
                  <a:noFill/>
                </a:ln>
                <a:solidFill>
                  <a:srgbClr val="800000"/>
                </a:solidFill>
                <a:effectLst/>
                <a:latin typeface="Consolas" panose="020B0609020204030204" pitchFamily="49" charset="0"/>
              </a:rPr>
              <a:t>1</a:t>
            </a:r>
            <a:r>
              <a:rPr kumimoji="0" lang="en-US" altLang="en-US" sz="2000" b="0" i="0" u="none" strike="noStrike" cap="none" normalizeH="0" baseline="0" dirty="0">
                <a:ln>
                  <a:noFill/>
                </a:ln>
                <a:solidFill>
                  <a:srgbClr val="000000"/>
                </a:solidFill>
                <a:effectLst/>
                <a:latin typeface="Consolas" panose="020B0609020204030204" pitchFamily="49" charset="0"/>
              </a:rPr>
              <a:t>, 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onsolas" panose="020B0609020204030204" pitchFamily="49" charset="0"/>
              </a:rPr>
              <a:t>    </a:t>
            </a:r>
            <a:r>
              <a:rPr kumimoji="0" lang="en-US" altLang="en-US" sz="2000" b="0" i="0" u="none" strike="noStrike" cap="none" normalizeH="0" baseline="0" dirty="0">
                <a:ln>
                  <a:noFill/>
                </a:ln>
                <a:solidFill>
                  <a:srgbClr val="C00000"/>
                </a:solidFill>
                <a:effectLst/>
                <a:latin typeface="Consolas" panose="020B0609020204030204" pitchFamily="49" charset="0"/>
              </a:rPr>
              <a:t>merge</a:t>
            </a:r>
            <a:r>
              <a:rPr kumimoji="0" lang="en-US" altLang="en-US" sz="2000" b="0" i="0" u="none" strike="noStrike" cap="none" normalizeH="0" baseline="0" dirty="0">
                <a:ln>
                  <a:noFill/>
                </a:ln>
                <a:effectLst/>
                <a:latin typeface="Consolas" panose="020B0609020204030204" pitchFamily="49" charset="0"/>
              </a:rPr>
              <a:t>(A, l, m, 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nsolas" panose="020B06090202040302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45" name="Oval 44">
            <a:extLst>
              <a:ext uri="{FF2B5EF4-FFF2-40B4-BE49-F238E27FC236}">
                <a16:creationId xmlns:a16="http://schemas.microsoft.com/office/drawing/2014/main" xmlns="" id="{9ADB08BB-3791-43C9-B2DB-5D7EB5024697}"/>
              </a:ext>
            </a:extLst>
          </p:cNvPr>
          <p:cNvSpPr/>
          <p:nvPr/>
        </p:nvSpPr>
        <p:spPr>
          <a:xfrm>
            <a:off x="773113" y="3556000"/>
            <a:ext cx="103188" cy="10318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0" name="Oval 119">
            <a:extLst>
              <a:ext uri="{FF2B5EF4-FFF2-40B4-BE49-F238E27FC236}">
                <a16:creationId xmlns:a16="http://schemas.microsoft.com/office/drawing/2014/main" xmlns="" id="{0B19EEF0-4852-4CDA-A3CC-C65DEF13E88F}"/>
              </a:ext>
            </a:extLst>
          </p:cNvPr>
          <p:cNvSpPr/>
          <p:nvPr/>
        </p:nvSpPr>
        <p:spPr>
          <a:xfrm>
            <a:off x="1656972" y="3560504"/>
            <a:ext cx="103188" cy="10318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1" name="Oval 120">
            <a:extLst>
              <a:ext uri="{FF2B5EF4-FFF2-40B4-BE49-F238E27FC236}">
                <a16:creationId xmlns:a16="http://schemas.microsoft.com/office/drawing/2014/main" xmlns="" id="{DDEB9970-9E55-4938-BD1F-F6CC7EBBFFDA}"/>
              </a:ext>
            </a:extLst>
          </p:cNvPr>
          <p:cNvSpPr/>
          <p:nvPr/>
        </p:nvSpPr>
        <p:spPr>
          <a:xfrm>
            <a:off x="2375104" y="2700106"/>
            <a:ext cx="103188" cy="10318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2" name="Oval 121">
            <a:extLst>
              <a:ext uri="{FF2B5EF4-FFF2-40B4-BE49-F238E27FC236}">
                <a16:creationId xmlns:a16="http://schemas.microsoft.com/office/drawing/2014/main" xmlns="" id="{EEDE10B0-5A24-42B9-AD5E-575EB6980C55}"/>
              </a:ext>
            </a:extLst>
          </p:cNvPr>
          <p:cNvSpPr/>
          <p:nvPr/>
        </p:nvSpPr>
        <p:spPr>
          <a:xfrm>
            <a:off x="3927729" y="3556000"/>
            <a:ext cx="103188" cy="10318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3" name="Oval 122">
            <a:extLst>
              <a:ext uri="{FF2B5EF4-FFF2-40B4-BE49-F238E27FC236}">
                <a16:creationId xmlns:a16="http://schemas.microsoft.com/office/drawing/2014/main" xmlns="" id="{DA773BB6-3D32-4FB5-B74B-2F837E198FA1}"/>
              </a:ext>
            </a:extLst>
          </p:cNvPr>
          <p:cNvSpPr/>
          <p:nvPr/>
        </p:nvSpPr>
        <p:spPr>
          <a:xfrm>
            <a:off x="4906743" y="3560504"/>
            <a:ext cx="103188" cy="10318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xmlns="" id="{BF03255B-7D7B-4510-BC13-349F66061794}"/>
              </a:ext>
            </a:extLst>
          </p:cNvPr>
          <p:cNvSpPr/>
          <p:nvPr/>
        </p:nvSpPr>
        <p:spPr>
          <a:xfrm>
            <a:off x="5791997" y="2694886"/>
            <a:ext cx="103188" cy="10318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71298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0CCBEC-6C98-4E58-B26D-E57AA579DDA2}"/>
              </a:ext>
            </a:extLst>
          </p:cNvPr>
          <p:cNvSpPr>
            <a:spLocks noGrp="1"/>
          </p:cNvSpPr>
          <p:nvPr>
            <p:ph type="title"/>
          </p:nvPr>
        </p:nvSpPr>
        <p:spPr/>
        <p:txBody>
          <a:bodyPr/>
          <a:lstStyle/>
          <a:p>
            <a:r>
              <a:rPr lang="en-GB" dirty="0"/>
              <a:t>How to merge</a:t>
            </a:r>
          </a:p>
        </p:txBody>
      </p:sp>
      <p:sp>
        <p:nvSpPr>
          <p:cNvPr id="3" name="Content Placeholder 2">
            <a:extLst>
              <a:ext uri="{FF2B5EF4-FFF2-40B4-BE49-F238E27FC236}">
                <a16:creationId xmlns:a16="http://schemas.microsoft.com/office/drawing/2014/main" xmlns="" id="{DDB083A3-7BA6-4F2A-867D-2A29056EC611}"/>
              </a:ext>
            </a:extLst>
          </p:cNvPr>
          <p:cNvSpPr>
            <a:spLocks noGrp="1"/>
          </p:cNvSpPr>
          <p:nvPr>
            <p:ph idx="1"/>
          </p:nvPr>
        </p:nvSpPr>
        <p:spPr>
          <a:xfrm>
            <a:off x="1261872" y="1828800"/>
            <a:ext cx="8595360" cy="1457325"/>
          </a:xfrm>
        </p:spPr>
        <p:txBody>
          <a:bodyPr/>
          <a:lstStyle/>
          <a:p>
            <a:r>
              <a:rPr lang="en-GB" dirty="0"/>
              <a:t>The merge step is the solution to the simple problem of merging two sorted arrays to build one large sorted array.</a:t>
            </a:r>
          </a:p>
          <a:p>
            <a:pPr marL="0" indent="0">
              <a:buNone/>
            </a:pPr>
            <a:r>
              <a:rPr lang="en-GB" dirty="0"/>
              <a:t>For example, an array A contains two sorted subarrays:</a:t>
            </a:r>
          </a:p>
          <a:p>
            <a:endParaRPr lang="en-GB" dirty="0"/>
          </a:p>
        </p:txBody>
      </p:sp>
      <p:sp>
        <p:nvSpPr>
          <p:cNvPr id="5" name="Flowchart: Process 4">
            <a:extLst>
              <a:ext uri="{FF2B5EF4-FFF2-40B4-BE49-F238E27FC236}">
                <a16:creationId xmlns:a16="http://schemas.microsoft.com/office/drawing/2014/main" xmlns="" id="{6FBEAB6F-13F9-4212-B952-A5B553076C77}"/>
              </a:ext>
            </a:extLst>
          </p:cNvPr>
          <p:cNvSpPr/>
          <p:nvPr/>
        </p:nvSpPr>
        <p:spPr>
          <a:xfrm>
            <a:off x="1966913" y="351472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6" name="Flowchart: Process 5">
            <a:extLst>
              <a:ext uri="{FF2B5EF4-FFF2-40B4-BE49-F238E27FC236}">
                <a16:creationId xmlns:a16="http://schemas.microsoft.com/office/drawing/2014/main" xmlns="" id="{8CE46461-931D-4E62-A23C-39DE46CB532F}"/>
              </a:ext>
            </a:extLst>
          </p:cNvPr>
          <p:cNvSpPr/>
          <p:nvPr/>
        </p:nvSpPr>
        <p:spPr>
          <a:xfrm>
            <a:off x="2557463" y="351472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7" name="Flowchart: Process 6">
            <a:extLst>
              <a:ext uri="{FF2B5EF4-FFF2-40B4-BE49-F238E27FC236}">
                <a16:creationId xmlns:a16="http://schemas.microsoft.com/office/drawing/2014/main" xmlns="" id="{D7CC1D61-8995-4960-B3A3-56EBED219A85}"/>
              </a:ext>
            </a:extLst>
          </p:cNvPr>
          <p:cNvSpPr/>
          <p:nvPr/>
        </p:nvSpPr>
        <p:spPr>
          <a:xfrm>
            <a:off x="3148013" y="351472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2</a:t>
            </a:r>
          </a:p>
        </p:txBody>
      </p:sp>
      <p:sp>
        <p:nvSpPr>
          <p:cNvPr id="8" name="Flowchart: Process 7">
            <a:extLst>
              <a:ext uri="{FF2B5EF4-FFF2-40B4-BE49-F238E27FC236}">
                <a16:creationId xmlns:a16="http://schemas.microsoft.com/office/drawing/2014/main" xmlns="" id="{C045503C-588E-4548-B86B-9650FA92C560}"/>
              </a:ext>
            </a:extLst>
          </p:cNvPr>
          <p:cNvSpPr/>
          <p:nvPr/>
        </p:nvSpPr>
        <p:spPr>
          <a:xfrm>
            <a:off x="3738563" y="351472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6</a:t>
            </a:r>
          </a:p>
        </p:txBody>
      </p:sp>
      <p:sp>
        <p:nvSpPr>
          <p:cNvPr id="9" name="Flowchart: Process 8">
            <a:extLst>
              <a:ext uri="{FF2B5EF4-FFF2-40B4-BE49-F238E27FC236}">
                <a16:creationId xmlns:a16="http://schemas.microsoft.com/office/drawing/2014/main" xmlns="" id="{AE15D643-F1D0-4A1F-BFDA-B26A266882DE}"/>
              </a:ext>
            </a:extLst>
          </p:cNvPr>
          <p:cNvSpPr/>
          <p:nvPr/>
        </p:nvSpPr>
        <p:spPr>
          <a:xfrm>
            <a:off x="4329113" y="351472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9</a:t>
            </a:r>
          </a:p>
        </p:txBody>
      </p:sp>
      <p:sp>
        <p:nvSpPr>
          <p:cNvPr id="10" name="Flowchart: Process 9">
            <a:extLst>
              <a:ext uri="{FF2B5EF4-FFF2-40B4-BE49-F238E27FC236}">
                <a16:creationId xmlns:a16="http://schemas.microsoft.com/office/drawing/2014/main" xmlns="" id="{D6865051-B76C-4AF3-B8FA-892DC7729EAD}"/>
              </a:ext>
            </a:extLst>
          </p:cNvPr>
          <p:cNvSpPr/>
          <p:nvPr/>
        </p:nvSpPr>
        <p:spPr>
          <a:xfrm>
            <a:off x="4919663" y="351472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1</a:t>
            </a:r>
          </a:p>
        </p:txBody>
      </p:sp>
      <p:sp>
        <p:nvSpPr>
          <p:cNvPr id="11" name="Flowchart: Process 10">
            <a:extLst>
              <a:ext uri="{FF2B5EF4-FFF2-40B4-BE49-F238E27FC236}">
                <a16:creationId xmlns:a16="http://schemas.microsoft.com/office/drawing/2014/main" xmlns="" id="{265BE73C-3497-4757-B27A-8395C2FB4924}"/>
              </a:ext>
            </a:extLst>
          </p:cNvPr>
          <p:cNvSpPr/>
          <p:nvPr/>
        </p:nvSpPr>
        <p:spPr>
          <a:xfrm>
            <a:off x="5505450" y="351472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3</a:t>
            </a:r>
          </a:p>
        </p:txBody>
      </p:sp>
      <p:sp>
        <p:nvSpPr>
          <p:cNvPr id="12" name="Flowchart: Process 11">
            <a:extLst>
              <a:ext uri="{FF2B5EF4-FFF2-40B4-BE49-F238E27FC236}">
                <a16:creationId xmlns:a16="http://schemas.microsoft.com/office/drawing/2014/main" xmlns="" id="{6BE04881-B94B-456D-B60E-ED456F350AC7}"/>
              </a:ext>
            </a:extLst>
          </p:cNvPr>
          <p:cNvSpPr/>
          <p:nvPr/>
        </p:nvSpPr>
        <p:spPr>
          <a:xfrm>
            <a:off x="6096000" y="351472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4</a:t>
            </a:r>
          </a:p>
        </p:txBody>
      </p:sp>
      <p:sp>
        <p:nvSpPr>
          <p:cNvPr id="13" name="Flowchart: Process 12">
            <a:extLst>
              <a:ext uri="{FF2B5EF4-FFF2-40B4-BE49-F238E27FC236}">
                <a16:creationId xmlns:a16="http://schemas.microsoft.com/office/drawing/2014/main" xmlns="" id="{EB5396BA-F228-4647-8189-BF67B890DF65}"/>
              </a:ext>
            </a:extLst>
          </p:cNvPr>
          <p:cNvSpPr/>
          <p:nvPr/>
        </p:nvSpPr>
        <p:spPr>
          <a:xfrm>
            <a:off x="6681787" y="351472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4" name="Flowchart: Process 13">
            <a:extLst>
              <a:ext uri="{FF2B5EF4-FFF2-40B4-BE49-F238E27FC236}">
                <a16:creationId xmlns:a16="http://schemas.microsoft.com/office/drawing/2014/main" xmlns="" id="{A7676FC5-969C-40C0-95DE-2AB63BB2264C}"/>
              </a:ext>
            </a:extLst>
          </p:cNvPr>
          <p:cNvSpPr/>
          <p:nvPr/>
        </p:nvSpPr>
        <p:spPr>
          <a:xfrm>
            <a:off x="7267574" y="351472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7" name="TextBox 16">
            <a:extLst>
              <a:ext uri="{FF2B5EF4-FFF2-40B4-BE49-F238E27FC236}">
                <a16:creationId xmlns:a16="http://schemas.microsoft.com/office/drawing/2014/main" xmlns="" id="{8D341D18-2053-4B1A-BA8D-744E56712B4D}"/>
              </a:ext>
            </a:extLst>
          </p:cNvPr>
          <p:cNvSpPr txBox="1"/>
          <p:nvPr/>
        </p:nvSpPr>
        <p:spPr>
          <a:xfrm>
            <a:off x="1261872" y="4686300"/>
            <a:ext cx="5378395" cy="369332"/>
          </a:xfrm>
          <a:prstGeom prst="rect">
            <a:avLst/>
          </a:prstGeom>
          <a:noFill/>
        </p:spPr>
        <p:txBody>
          <a:bodyPr wrap="none" rtlCol="0">
            <a:spAutoFit/>
          </a:bodyPr>
          <a:lstStyle/>
          <a:p>
            <a:r>
              <a:rPr lang="en-GB" dirty="0"/>
              <a:t>At the current recursive step, the </a:t>
            </a:r>
            <a:r>
              <a:rPr lang="en-GB" i="1" dirty="0"/>
              <a:t>l</a:t>
            </a:r>
            <a:r>
              <a:rPr lang="en-GB" dirty="0"/>
              <a:t> = 2, </a:t>
            </a:r>
            <a:r>
              <a:rPr lang="en-GB" i="1" dirty="0"/>
              <a:t>m</a:t>
            </a:r>
            <a:r>
              <a:rPr lang="en-GB" dirty="0"/>
              <a:t>=4, </a:t>
            </a:r>
            <a:r>
              <a:rPr lang="en-GB" i="1" dirty="0"/>
              <a:t>r</a:t>
            </a:r>
            <a:r>
              <a:rPr lang="en-GB" dirty="0"/>
              <a:t>=7</a:t>
            </a:r>
          </a:p>
        </p:txBody>
      </p:sp>
    </p:spTree>
    <p:extLst>
      <p:ext uri="{BB962C8B-B14F-4D97-AF65-F5344CB8AC3E}">
        <p14:creationId xmlns:p14="http://schemas.microsoft.com/office/powerpoint/2010/main" val="3714862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BE2306-1886-48A3-ADE1-945C8F840C52}"/>
              </a:ext>
            </a:extLst>
          </p:cNvPr>
          <p:cNvSpPr>
            <a:spLocks noGrp="1"/>
          </p:cNvSpPr>
          <p:nvPr>
            <p:ph type="title"/>
          </p:nvPr>
        </p:nvSpPr>
        <p:spPr/>
        <p:txBody>
          <a:bodyPr/>
          <a:lstStyle/>
          <a:p>
            <a:r>
              <a:rPr lang="en-GB" dirty="0"/>
              <a:t>Merge – Step 1</a:t>
            </a:r>
          </a:p>
        </p:txBody>
      </p:sp>
      <p:sp>
        <p:nvSpPr>
          <p:cNvPr id="3" name="Content Placeholder 2">
            <a:extLst>
              <a:ext uri="{FF2B5EF4-FFF2-40B4-BE49-F238E27FC236}">
                <a16:creationId xmlns:a16="http://schemas.microsoft.com/office/drawing/2014/main" xmlns="" id="{EDF35D76-9770-4968-B82C-4ECF2808BD9F}"/>
              </a:ext>
            </a:extLst>
          </p:cNvPr>
          <p:cNvSpPr>
            <a:spLocks noGrp="1"/>
          </p:cNvSpPr>
          <p:nvPr>
            <p:ph idx="1"/>
          </p:nvPr>
        </p:nvSpPr>
        <p:spPr/>
        <p:txBody>
          <a:bodyPr/>
          <a:lstStyle/>
          <a:p>
            <a:r>
              <a:rPr lang="en-GB" dirty="0"/>
              <a:t>Create duplicate copies of sub-arrays to be sorted</a:t>
            </a:r>
          </a:p>
        </p:txBody>
      </p:sp>
      <p:sp>
        <p:nvSpPr>
          <p:cNvPr id="4" name="Flowchart: Process 3">
            <a:extLst>
              <a:ext uri="{FF2B5EF4-FFF2-40B4-BE49-F238E27FC236}">
                <a16:creationId xmlns:a16="http://schemas.microsoft.com/office/drawing/2014/main" xmlns="" id="{B89A3987-DB60-41CE-9766-05705452DCCE}"/>
              </a:ext>
            </a:extLst>
          </p:cNvPr>
          <p:cNvSpPr/>
          <p:nvPr/>
        </p:nvSpPr>
        <p:spPr>
          <a:xfrm>
            <a:off x="2033588"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5" name="Flowchart: Process 4">
            <a:extLst>
              <a:ext uri="{FF2B5EF4-FFF2-40B4-BE49-F238E27FC236}">
                <a16:creationId xmlns:a16="http://schemas.microsoft.com/office/drawing/2014/main" xmlns="" id="{C68D510E-2071-4A8E-B246-051C48403390}"/>
              </a:ext>
            </a:extLst>
          </p:cNvPr>
          <p:cNvSpPr/>
          <p:nvPr/>
        </p:nvSpPr>
        <p:spPr>
          <a:xfrm>
            <a:off x="2624138"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6" name="Flowchart: Process 5">
            <a:extLst>
              <a:ext uri="{FF2B5EF4-FFF2-40B4-BE49-F238E27FC236}">
                <a16:creationId xmlns:a16="http://schemas.microsoft.com/office/drawing/2014/main" xmlns="" id="{860CC5F0-7C9C-4EBA-A636-BF1C8E81E4F3}"/>
              </a:ext>
            </a:extLst>
          </p:cNvPr>
          <p:cNvSpPr/>
          <p:nvPr/>
        </p:nvSpPr>
        <p:spPr>
          <a:xfrm>
            <a:off x="3214688" y="261937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2</a:t>
            </a:r>
          </a:p>
        </p:txBody>
      </p:sp>
      <p:sp>
        <p:nvSpPr>
          <p:cNvPr id="7" name="Flowchart: Process 6">
            <a:extLst>
              <a:ext uri="{FF2B5EF4-FFF2-40B4-BE49-F238E27FC236}">
                <a16:creationId xmlns:a16="http://schemas.microsoft.com/office/drawing/2014/main" xmlns="" id="{743273AA-ABF0-4001-A419-769CA48822C3}"/>
              </a:ext>
            </a:extLst>
          </p:cNvPr>
          <p:cNvSpPr/>
          <p:nvPr/>
        </p:nvSpPr>
        <p:spPr>
          <a:xfrm>
            <a:off x="3805238" y="261937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6</a:t>
            </a:r>
          </a:p>
        </p:txBody>
      </p:sp>
      <p:sp>
        <p:nvSpPr>
          <p:cNvPr id="8" name="Flowchart: Process 7">
            <a:extLst>
              <a:ext uri="{FF2B5EF4-FFF2-40B4-BE49-F238E27FC236}">
                <a16:creationId xmlns:a16="http://schemas.microsoft.com/office/drawing/2014/main" xmlns="" id="{0422B060-B515-496B-AE1F-DD6A24194A0C}"/>
              </a:ext>
            </a:extLst>
          </p:cNvPr>
          <p:cNvSpPr/>
          <p:nvPr/>
        </p:nvSpPr>
        <p:spPr>
          <a:xfrm>
            <a:off x="4395788" y="261937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9</a:t>
            </a:r>
          </a:p>
        </p:txBody>
      </p:sp>
      <p:sp>
        <p:nvSpPr>
          <p:cNvPr id="9" name="Flowchart: Process 8">
            <a:extLst>
              <a:ext uri="{FF2B5EF4-FFF2-40B4-BE49-F238E27FC236}">
                <a16:creationId xmlns:a16="http://schemas.microsoft.com/office/drawing/2014/main" xmlns="" id="{7773B3E9-0D87-4583-B5AF-0F0A5929D39B}"/>
              </a:ext>
            </a:extLst>
          </p:cNvPr>
          <p:cNvSpPr/>
          <p:nvPr/>
        </p:nvSpPr>
        <p:spPr>
          <a:xfrm>
            <a:off x="4986338" y="261937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1</a:t>
            </a:r>
          </a:p>
        </p:txBody>
      </p:sp>
      <p:sp>
        <p:nvSpPr>
          <p:cNvPr id="10" name="Flowchart: Process 9">
            <a:extLst>
              <a:ext uri="{FF2B5EF4-FFF2-40B4-BE49-F238E27FC236}">
                <a16:creationId xmlns:a16="http://schemas.microsoft.com/office/drawing/2014/main" xmlns="" id="{9447BE13-1295-4D68-8F14-CC98C5495A00}"/>
              </a:ext>
            </a:extLst>
          </p:cNvPr>
          <p:cNvSpPr/>
          <p:nvPr/>
        </p:nvSpPr>
        <p:spPr>
          <a:xfrm>
            <a:off x="5572125" y="261937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3</a:t>
            </a:r>
          </a:p>
        </p:txBody>
      </p:sp>
      <p:sp>
        <p:nvSpPr>
          <p:cNvPr id="11" name="Flowchart: Process 10">
            <a:extLst>
              <a:ext uri="{FF2B5EF4-FFF2-40B4-BE49-F238E27FC236}">
                <a16:creationId xmlns:a16="http://schemas.microsoft.com/office/drawing/2014/main" xmlns="" id="{D3BEB1B7-87AC-4E6E-A16B-B2386A27FCB8}"/>
              </a:ext>
            </a:extLst>
          </p:cNvPr>
          <p:cNvSpPr/>
          <p:nvPr/>
        </p:nvSpPr>
        <p:spPr>
          <a:xfrm>
            <a:off x="6162675" y="261937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4</a:t>
            </a:r>
          </a:p>
        </p:txBody>
      </p:sp>
      <p:sp>
        <p:nvSpPr>
          <p:cNvPr id="12" name="Flowchart: Process 11">
            <a:extLst>
              <a:ext uri="{FF2B5EF4-FFF2-40B4-BE49-F238E27FC236}">
                <a16:creationId xmlns:a16="http://schemas.microsoft.com/office/drawing/2014/main" xmlns="" id="{B2661D27-9F26-4597-AE5A-B66100868CF3}"/>
              </a:ext>
            </a:extLst>
          </p:cNvPr>
          <p:cNvSpPr/>
          <p:nvPr/>
        </p:nvSpPr>
        <p:spPr>
          <a:xfrm>
            <a:off x="6748462"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3" name="Flowchart: Process 12">
            <a:extLst>
              <a:ext uri="{FF2B5EF4-FFF2-40B4-BE49-F238E27FC236}">
                <a16:creationId xmlns:a16="http://schemas.microsoft.com/office/drawing/2014/main" xmlns="" id="{8DBC1AFC-4E90-41AB-95C7-D005C6DE2FC5}"/>
              </a:ext>
            </a:extLst>
          </p:cNvPr>
          <p:cNvSpPr/>
          <p:nvPr/>
        </p:nvSpPr>
        <p:spPr>
          <a:xfrm>
            <a:off x="7334249"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4" name="TextBox 13">
            <a:extLst>
              <a:ext uri="{FF2B5EF4-FFF2-40B4-BE49-F238E27FC236}">
                <a16:creationId xmlns:a16="http://schemas.microsoft.com/office/drawing/2014/main" xmlns="" id="{03B422B5-3A79-42D7-8A31-93D28760FA6F}"/>
              </a:ext>
            </a:extLst>
          </p:cNvPr>
          <p:cNvSpPr txBox="1"/>
          <p:nvPr/>
        </p:nvSpPr>
        <p:spPr>
          <a:xfrm>
            <a:off x="1563766" y="2771775"/>
            <a:ext cx="351378" cy="369332"/>
          </a:xfrm>
          <a:prstGeom prst="rect">
            <a:avLst/>
          </a:prstGeom>
          <a:noFill/>
        </p:spPr>
        <p:txBody>
          <a:bodyPr wrap="none" rtlCol="0">
            <a:spAutoFit/>
          </a:bodyPr>
          <a:lstStyle/>
          <a:p>
            <a:r>
              <a:rPr lang="en-GB" dirty="0"/>
              <a:t>A</a:t>
            </a:r>
          </a:p>
        </p:txBody>
      </p:sp>
      <p:sp>
        <p:nvSpPr>
          <p:cNvPr id="15" name="TextBox 14">
            <a:extLst>
              <a:ext uri="{FF2B5EF4-FFF2-40B4-BE49-F238E27FC236}">
                <a16:creationId xmlns:a16="http://schemas.microsoft.com/office/drawing/2014/main" xmlns="" id="{94B07746-9D69-43BE-B0BF-55C18953CA28}"/>
              </a:ext>
            </a:extLst>
          </p:cNvPr>
          <p:cNvSpPr txBox="1"/>
          <p:nvPr/>
        </p:nvSpPr>
        <p:spPr>
          <a:xfrm>
            <a:off x="1563766" y="3731922"/>
            <a:ext cx="458780" cy="369332"/>
          </a:xfrm>
          <a:prstGeom prst="rect">
            <a:avLst/>
          </a:prstGeom>
          <a:noFill/>
        </p:spPr>
        <p:txBody>
          <a:bodyPr wrap="none" rtlCol="0">
            <a:spAutoFit/>
          </a:bodyPr>
          <a:lstStyle/>
          <a:p>
            <a:r>
              <a:rPr lang="en-GB" dirty="0"/>
              <a:t>S1</a:t>
            </a:r>
          </a:p>
        </p:txBody>
      </p:sp>
      <p:sp>
        <p:nvSpPr>
          <p:cNvPr id="16" name="TextBox 15">
            <a:extLst>
              <a:ext uri="{FF2B5EF4-FFF2-40B4-BE49-F238E27FC236}">
                <a16:creationId xmlns:a16="http://schemas.microsoft.com/office/drawing/2014/main" xmlns="" id="{0A6CDD43-458E-45AC-9BAE-669C1BA34ED6}"/>
              </a:ext>
            </a:extLst>
          </p:cNvPr>
          <p:cNvSpPr txBox="1"/>
          <p:nvPr/>
        </p:nvSpPr>
        <p:spPr>
          <a:xfrm>
            <a:off x="1563766" y="4665769"/>
            <a:ext cx="458780" cy="369332"/>
          </a:xfrm>
          <a:prstGeom prst="rect">
            <a:avLst/>
          </a:prstGeom>
          <a:noFill/>
        </p:spPr>
        <p:txBody>
          <a:bodyPr wrap="none" rtlCol="0">
            <a:spAutoFit/>
          </a:bodyPr>
          <a:lstStyle/>
          <a:p>
            <a:r>
              <a:rPr lang="en-GB" dirty="0"/>
              <a:t>S2</a:t>
            </a:r>
          </a:p>
        </p:txBody>
      </p:sp>
      <p:sp>
        <p:nvSpPr>
          <p:cNvPr id="21" name="Flowchart: Process 20">
            <a:extLst>
              <a:ext uri="{FF2B5EF4-FFF2-40B4-BE49-F238E27FC236}">
                <a16:creationId xmlns:a16="http://schemas.microsoft.com/office/drawing/2014/main" xmlns="" id="{9AC0A48F-51ED-4A93-86CF-C00922033F8C}"/>
              </a:ext>
            </a:extLst>
          </p:cNvPr>
          <p:cNvSpPr/>
          <p:nvPr/>
        </p:nvSpPr>
        <p:spPr>
          <a:xfrm>
            <a:off x="2033588" y="3600052"/>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sp>
        <p:nvSpPr>
          <p:cNvPr id="22" name="Flowchart: Process 21">
            <a:extLst>
              <a:ext uri="{FF2B5EF4-FFF2-40B4-BE49-F238E27FC236}">
                <a16:creationId xmlns:a16="http://schemas.microsoft.com/office/drawing/2014/main" xmlns="" id="{A6A6EB7C-23AF-4469-8B24-9E4F77EE2CA1}"/>
              </a:ext>
            </a:extLst>
          </p:cNvPr>
          <p:cNvSpPr/>
          <p:nvPr/>
        </p:nvSpPr>
        <p:spPr>
          <a:xfrm>
            <a:off x="2624138" y="3600052"/>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sp>
        <p:nvSpPr>
          <p:cNvPr id="23" name="Flowchart: Process 22">
            <a:extLst>
              <a:ext uri="{FF2B5EF4-FFF2-40B4-BE49-F238E27FC236}">
                <a16:creationId xmlns:a16="http://schemas.microsoft.com/office/drawing/2014/main" xmlns="" id="{B5870762-F52E-472D-80DD-E7EFD103F5E5}"/>
              </a:ext>
            </a:extLst>
          </p:cNvPr>
          <p:cNvSpPr/>
          <p:nvPr/>
        </p:nvSpPr>
        <p:spPr>
          <a:xfrm>
            <a:off x="3214688" y="3600052"/>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9</a:t>
            </a:r>
          </a:p>
        </p:txBody>
      </p:sp>
      <p:sp>
        <p:nvSpPr>
          <p:cNvPr id="24" name="Flowchart: Process 23">
            <a:extLst>
              <a:ext uri="{FF2B5EF4-FFF2-40B4-BE49-F238E27FC236}">
                <a16:creationId xmlns:a16="http://schemas.microsoft.com/office/drawing/2014/main" xmlns="" id="{10304E3A-B3C4-451B-AD6D-28310129D008}"/>
              </a:ext>
            </a:extLst>
          </p:cNvPr>
          <p:cNvSpPr/>
          <p:nvPr/>
        </p:nvSpPr>
        <p:spPr>
          <a:xfrm>
            <a:off x="2038351" y="4533900"/>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25" name="Flowchart: Process 24">
            <a:extLst>
              <a:ext uri="{FF2B5EF4-FFF2-40B4-BE49-F238E27FC236}">
                <a16:creationId xmlns:a16="http://schemas.microsoft.com/office/drawing/2014/main" xmlns="" id="{462AB4B9-9CDC-4C1E-8947-C0BC54997D4F}"/>
              </a:ext>
            </a:extLst>
          </p:cNvPr>
          <p:cNvSpPr/>
          <p:nvPr/>
        </p:nvSpPr>
        <p:spPr>
          <a:xfrm>
            <a:off x="2624138" y="4533900"/>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3</a:t>
            </a:r>
          </a:p>
        </p:txBody>
      </p:sp>
      <p:sp>
        <p:nvSpPr>
          <p:cNvPr id="26" name="Flowchart: Process 25">
            <a:extLst>
              <a:ext uri="{FF2B5EF4-FFF2-40B4-BE49-F238E27FC236}">
                <a16:creationId xmlns:a16="http://schemas.microsoft.com/office/drawing/2014/main" xmlns="" id="{DCEB4711-C98B-4E2C-9DC9-7623C02378E5}"/>
              </a:ext>
            </a:extLst>
          </p:cNvPr>
          <p:cNvSpPr/>
          <p:nvPr/>
        </p:nvSpPr>
        <p:spPr>
          <a:xfrm>
            <a:off x="3214688" y="4533900"/>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sp>
        <p:nvSpPr>
          <p:cNvPr id="28" name="TextBox 27">
            <a:extLst>
              <a:ext uri="{FF2B5EF4-FFF2-40B4-BE49-F238E27FC236}">
                <a16:creationId xmlns:a16="http://schemas.microsoft.com/office/drawing/2014/main" xmlns="" id="{21C7E36B-2102-42B4-B459-2C804FB40294}"/>
              </a:ext>
            </a:extLst>
          </p:cNvPr>
          <p:cNvSpPr txBox="1"/>
          <p:nvPr/>
        </p:nvSpPr>
        <p:spPr>
          <a:xfrm>
            <a:off x="4791380" y="3686018"/>
            <a:ext cx="5974713" cy="1477328"/>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none" rtlCol="0">
            <a:spAutoFit/>
          </a:bodyPr>
          <a:lstStyle/>
          <a:p>
            <a:r>
              <a:rPr lang="en-GB" dirty="0" err="1">
                <a:latin typeface="Courier New" panose="02070309020205020404" pitchFamily="49" charset="0"/>
                <a:cs typeface="Courier New" panose="02070309020205020404" pitchFamily="49" charset="0"/>
              </a:rPr>
              <a:t>int</a:t>
            </a:r>
            <a:r>
              <a:rPr lang="en-GB" dirty="0">
                <a:latin typeface="Courier New" panose="02070309020205020404" pitchFamily="49" charset="0"/>
                <a:cs typeface="Courier New" panose="02070309020205020404" pitchFamily="49" charset="0"/>
              </a:rPr>
              <a:t> n1 = m-l+1; //Get length of subarray 1</a:t>
            </a:r>
          </a:p>
          <a:p>
            <a:r>
              <a:rPr lang="en-GB" dirty="0" err="1">
                <a:latin typeface="Courier New" panose="02070309020205020404" pitchFamily="49" charset="0"/>
                <a:cs typeface="Courier New" panose="02070309020205020404" pitchFamily="49" charset="0"/>
              </a:rPr>
              <a:t>int</a:t>
            </a:r>
            <a:r>
              <a:rPr lang="en-GB" dirty="0">
                <a:latin typeface="Courier New" panose="02070309020205020404" pitchFamily="49" charset="0"/>
                <a:cs typeface="Courier New" panose="02070309020205020404" pitchFamily="49" charset="0"/>
              </a:rPr>
              <a:t> n2 = r-m; //Get length of subarray 2</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//Create new arrays</a:t>
            </a:r>
          </a:p>
          <a:p>
            <a:r>
              <a:rPr lang="en-GB" dirty="0">
                <a:latin typeface="Courier New" panose="02070309020205020404" pitchFamily="49" charset="0"/>
                <a:cs typeface="Courier New" panose="02070309020205020404" pitchFamily="49" charset="0"/>
              </a:rPr>
              <a:t>//Copy elements from A</a:t>
            </a:r>
          </a:p>
        </p:txBody>
      </p:sp>
    </p:spTree>
    <p:extLst>
      <p:ext uri="{BB962C8B-B14F-4D97-AF65-F5344CB8AC3E}">
        <p14:creationId xmlns:p14="http://schemas.microsoft.com/office/powerpoint/2010/main" val="604911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BE2306-1886-48A3-ADE1-945C8F840C52}"/>
              </a:ext>
            </a:extLst>
          </p:cNvPr>
          <p:cNvSpPr>
            <a:spLocks noGrp="1"/>
          </p:cNvSpPr>
          <p:nvPr>
            <p:ph type="title"/>
          </p:nvPr>
        </p:nvSpPr>
        <p:spPr/>
        <p:txBody>
          <a:bodyPr/>
          <a:lstStyle/>
          <a:p>
            <a:r>
              <a:rPr lang="en-GB" dirty="0"/>
              <a:t>Merge – Step 2</a:t>
            </a:r>
          </a:p>
        </p:txBody>
      </p:sp>
      <p:sp>
        <p:nvSpPr>
          <p:cNvPr id="3" name="Content Placeholder 2">
            <a:extLst>
              <a:ext uri="{FF2B5EF4-FFF2-40B4-BE49-F238E27FC236}">
                <a16:creationId xmlns:a16="http://schemas.microsoft.com/office/drawing/2014/main" xmlns="" id="{EDF35D76-9770-4968-B82C-4ECF2808BD9F}"/>
              </a:ext>
            </a:extLst>
          </p:cNvPr>
          <p:cNvSpPr>
            <a:spLocks noGrp="1"/>
          </p:cNvSpPr>
          <p:nvPr>
            <p:ph idx="1"/>
          </p:nvPr>
        </p:nvSpPr>
        <p:spPr>
          <a:xfrm>
            <a:off x="1425907" y="1838325"/>
            <a:ext cx="8595360" cy="4351337"/>
          </a:xfrm>
        </p:spPr>
        <p:txBody>
          <a:bodyPr/>
          <a:lstStyle/>
          <a:p>
            <a:r>
              <a:rPr lang="en-GB" dirty="0"/>
              <a:t>Maintain current index of sub-arrays and main arrays</a:t>
            </a:r>
          </a:p>
        </p:txBody>
      </p:sp>
      <p:grpSp>
        <p:nvGrpSpPr>
          <p:cNvPr id="18" name="Group 17">
            <a:extLst>
              <a:ext uri="{FF2B5EF4-FFF2-40B4-BE49-F238E27FC236}">
                <a16:creationId xmlns:a16="http://schemas.microsoft.com/office/drawing/2014/main" xmlns="" id="{CEB6B206-E2F4-4E95-8238-AC864E06FC6B}"/>
              </a:ext>
            </a:extLst>
          </p:cNvPr>
          <p:cNvGrpSpPr/>
          <p:nvPr/>
        </p:nvGrpSpPr>
        <p:grpSpPr>
          <a:xfrm>
            <a:off x="4978502" y="2571750"/>
            <a:ext cx="6194772" cy="633070"/>
            <a:chOff x="1730027" y="2619375"/>
            <a:chExt cx="6194772" cy="633070"/>
          </a:xfrm>
        </p:grpSpPr>
        <p:sp>
          <p:nvSpPr>
            <p:cNvPr id="4" name="Flowchart: Process 3">
              <a:extLst>
                <a:ext uri="{FF2B5EF4-FFF2-40B4-BE49-F238E27FC236}">
                  <a16:creationId xmlns:a16="http://schemas.microsoft.com/office/drawing/2014/main" xmlns="" id="{B89A3987-DB60-41CE-9766-05705452DCCE}"/>
                </a:ext>
              </a:extLst>
            </p:cNvPr>
            <p:cNvSpPr/>
            <p:nvPr/>
          </p:nvSpPr>
          <p:spPr>
            <a:xfrm>
              <a:off x="2033588"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5" name="Flowchart: Process 4">
              <a:extLst>
                <a:ext uri="{FF2B5EF4-FFF2-40B4-BE49-F238E27FC236}">
                  <a16:creationId xmlns:a16="http://schemas.microsoft.com/office/drawing/2014/main" xmlns="" id="{C68D510E-2071-4A8E-B246-051C48403390}"/>
                </a:ext>
              </a:extLst>
            </p:cNvPr>
            <p:cNvSpPr/>
            <p:nvPr/>
          </p:nvSpPr>
          <p:spPr>
            <a:xfrm>
              <a:off x="2624138"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6" name="Flowchart: Process 5">
              <a:extLst>
                <a:ext uri="{FF2B5EF4-FFF2-40B4-BE49-F238E27FC236}">
                  <a16:creationId xmlns:a16="http://schemas.microsoft.com/office/drawing/2014/main" xmlns="" id="{860CC5F0-7C9C-4EBA-A636-BF1C8E81E4F3}"/>
                </a:ext>
              </a:extLst>
            </p:cNvPr>
            <p:cNvSpPr/>
            <p:nvPr/>
          </p:nvSpPr>
          <p:spPr>
            <a:xfrm>
              <a:off x="3214688" y="261937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2</a:t>
              </a:r>
            </a:p>
          </p:txBody>
        </p:sp>
        <p:sp>
          <p:nvSpPr>
            <p:cNvPr id="7" name="Flowchart: Process 6">
              <a:extLst>
                <a:ext uri="{FF2B5EF4-FFF2-40B4-BE49-F238E27FC236}">
                  <a16:creationId xmlns:a16="http://schemas.microsoft.com/office/drawing/2014/main" xmlns="" id="{743273AA-ABF0-4001-A419-769CA48822C3}"/>
                </a:ext>
              </a:extLst>
            </p:cNvPr>
            <p:cNvSpPr/>
            <p:nvPr/>
          </p:nvSpPr>
          <p:spPr>
            <a:xfrm>
              <a:off x="3805238" y="261937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6</a:t>
              </a:r>
            </a:p>
          </p:txBody>
        </p:sp>
        <p:sp>
          <p:nvSpPr>
            <p:cNvPr id="8" name="Flowchart: Process 7">
              <a:extLst>
                <a:ext uri="{FF2B5EF4-FFF2-40B4-BE49-F238E27FC236}">
                  <a16:creationId xmlns:a16="http://schemas.microsoft.com/office/drawing/2014/main" xmlns="" id="{0422B060-B515-496B-AE1F-DD6A24194A0C}"/>
                </a:ext>
              </a:extLst>
            </p:cNvPr>
            <p:cNvSpPr/>
            <p:nvPr/>
          </p:nvSpPr>
          <p:spPr>
            <a:xfrm>
              <a:off x="4395788" y="261937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9</a:t>
              </a:r>
            </a:p>
          </p:txBody>
        </p:sp>
        <p:sp>
          <p:nvSpPr>
            <p:cNvPr id="9" name="Flowchart: Process 8">
              <a:extLst>
                <a:ext uri="{FF2B5EF4-FFF2-40B4-BE49-F238E27FC236}">
                  <a16:creationId xmlns:a16="http://schemas.microsoft.com/office/drawing/2014/main" xmlns="" id="{7773B3E9-0D87-4583-B5AF-0F0A5929D39B}"/>
                </a:ext>
              </a:extLst>
            </p:cNvPr>
            <p:cNvSpPr/>
            <p:nvPr/>
          </p:nvSpPr>
          <p:spPr>
            <a:xfrm>
              <a:off x="4986338" y="261937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1</a:t>
              </a:r>
            </a:p>
          </p:txBody>
        </p:sp>
        <p:sp>
          <p:nvSpPr>
            <p:cNvPr id="10" name="Flowchart: Process 9">
              <a:extLst>
                <a:ext uri="{FF2B5EF4-FFF2-40B4-BE49-F238E27FC236}">
                  <a16:creationId xmlns:a16="http://schemas.microsoft.com/office/drawing/2014/main" xmlns="" id="{9447BE13-1295-4D68-8F14-CC98C5495A00}"/>
                </a:ext>
              </a:extLst>
            </p:cNvPr>
            <p:cNvSpPr/>
            <p:nvPr/>
          </p:nvSpPr>
          <p:spPr>
            <a:xfrm>
              <a:off x="5572125" y="261937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3</a:t>
              </a:r>
            </a:p>
          </p:txBody>
        </p:sp>
        <p:sp>
          <p:nvSpPr>
            <p:cNvPr id="11" name="Flowchart: Process 10">
              <a:extLst>
                <a:ext uri="{FF2B5EF4-FFF2-40B4-BE49-F238E27FC236}">
                  <a16:creationId xmlns:a16="http://schemas.microsoft.com/office/drawing/2014/main" xmlns="" id="{D3BEB1B7-87AC-4E6E-A16B-B2386A27FCB8}"/>
                </a:ext>
              </a:extLst>
            </p:cNvPr>
            <p:cNvSpPr/>
            <p:nvPr/>
          </p:nvSpPr>
          <p:spPr>
            <a:xfrm>
              <a:off x="6162675" y="261937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4</a:t>
              </a:r>
            </a:p>
          </p:txBody>
        </p:sp>
        <p:sp>
          <p:nvSpPr>
            <p:cNvPr id="12" name="Flowchart: Process 11">
              <a:extLst>
                <a:ext uri="{FF2B5EF4-FFF2-40B4-BE49-F238E27FC236}">
                  <a16:creationId xmlns:a16="http://schemas.microsoft.com/office/drawing/2014/main" xmlns="" id="{B2661D27-9F26-4597-AE5A-B66100868CF3}"/>
                </a:ext>
              </a:extLst>
            </p:cNvPr>
            <p:cNvSpPr/>
            <p:nvPr/>
          </p:nvSpPr>
          <p:spPr>
            <a:xfrm>
              <a:off x="6748462"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3" name="Flowchart: Process 12">
              <a:extLst>
                <a:ext uri="{FF2B5EF4-FFF2-40B4-BE49-F238E27FC236}">
                  <a16:creationId xmlns:a16="http://schemas.microsoft.com/office/drawing/2014/main" xmlns="" id="{8DBC1AFC-4E90-41AB-95C7-D005C6DE2FC5}"/>
                </a:ext>
              </a:extLst>
            </p:cNvPr>
            <p:cNvSpPr/>
            <p:nvPr/>
          </p:nvSpPr>
          <p:spPr>
            <a:xfrm>
              <a:off x="7334249"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4" name="TextBox 13">
              <a:extLst>
                <a:ext uri="{FF2B5EF4-FFF2-40B4-BE49-F238E27FC236}">
                  <a16:creationId xmlns:a16="http://schemas.microsoft.com/office/drawing/2014/main" xmlns="" id="{03B422B5-3A79-42D7-8A31-93D28760FA6F}"/>
                </a:ext>
              </a:extLst>
            </p:cNvPr>
            <p:cNvSpPr txBox="1"/>
            <p:nvPr/>
          </p:nvSpPr>
          <p:spPr>
            <a:xfrm>
              <a:off x="1730027" y="2771775"/>
              <a:ext cx="351378" cy="369332"/>
            </a:xfrm>
            <a:prstGeom prst="rect">
              <a:avLst/>
            </a:prstGeom>
            <a:noFill/>
          </p:spPr>
          <p:txBody>
            <a:bodyPr wrap="none" rtlCol="0">
              <a:spAutoFit/>
            </a:bodyPr>
            <a:lstStyle/>
            <a:p>
              <a:r>
                <a:rPr lang="en-GB" dirty="0"/>
                <a:t>A</a:t>
              </a:r>
            </a:p>
          </p:txBody>
        </p:sp>
      </p:grpSp>
      <p:grpSp>
        <p:nvGrpSpPr>
          <p:cNvPr id="17" name="Group 16">
            <a:extLst>
              <a:ext uri="{FF2B5EF4-FFF2-40B4-BE49-F238E27FC236}">
                <a16:creationId xmlns:a16="http://schemas.microsoft.com/office/drawing/2014/main" xmlns="" id="{5F9FD772-7B90-49BA-863B-4481D9B5986C}"/>
              </a:ext>
            </a:extLst>
          </p:cNvPr>
          <p:cNvGrpSpPr/>
          <p:nvPr/>
        </p:nvGrpSpPr>
        <p:grpSpPr>
          <a:xfrm>
            <a:off x="53243" y="2571750"/>
            <a:ext cx="2258044" cy="637092"/>
            <a:chOff x="1563766" y="3596030"/>
            <a:chExt cx="2258044" cy="637092"/>
          </a:xfrm>
        </p:grpSpPr>
        <p:sp>
          <p:nvSpPr>
            <p:cNvPr id="15" name="TextBox 14">
              <a:extLst>
                <a:ext uri="{FF2B5EF4-FFF2-40B4-BE49-F238E27FC236}">
                  <a16:creationId xmlns:a16="http://schemas.microsoft.com/office/drawing/2014/main" xmlns="" id="{94B07746-9D69-43BE-B0BF-55C18953CA28}"/>
                </a:ext>
              </a:extLst>
            </p:cNvPr>
            <p:cNvSpPr txBox="1"/>
            <p:nvPr/>
          </p:nvSpPr>
          <p:spPr>
            <a:xfrm>
              <a:off x="1563766" y="3731922"/>
              <a:ext cx="458780" cy="369332"/>
            </a:xfrm>
            <a:prstGeom prst="rect">
              <a:avLst/>
            </a:prstGeom>
            <a:noFill/>
          </p:spPr>
          <p:txBody>
            <a:bodyPr wrap="none" rtlCol="0">
              <a:spAutoFit/>
            </a:bodyPr>
            <a:lstStyle/>
            <a:p>
              <a:r>
                <a:rPr lang="en-GB" dirty="0"/>
                <a:t>S1</a:t>
              </a:r>
            </a:p>
          </p:txBody>
        </p:sp>
        <p:sp>
          <p:nvSpPr>
            <p:cNvPr id="21" name="Flowchart: Process 20">
              <a:extLst>
                <a:ext uri="{FF2B5EF4-FFF2-40B4-BE49-F238E27FC236}">
                  <a16:creationId xmlns:a16="http://schemas.microsoft.com/office/drawing/2014/main" xmlns="" id="{9AC0A48F-51ED-4A93-86CF-C00922033F8C}"/>
                </a:ext>
              </a:extLst>
            </p:cNvPr>
            <p:cNvSpPr/>
            <p:nvPr/>
          </p:nvSpPr>
          <p:spPr>
            <a:xfrm>
              <a:off x="2033588" y="3600052"/>
              <a:ext cx="590550" cy="633070"/>
            </a:xfrm>
            <a:prstGeom prst="flowChartProcess">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sp>
          <p:nvSpPr>
            <p:cNvPr id="22" name="Flowchart: Process 21">
              <a:extLst>
                <a:ext uri="{FF2B5EF4-FFF2-40B4-BE49-F238E27FC236}">
                  <a16:creationId xmlns:a16="http://schemas.microsoft.com/office/drawing/2014/main" xmlns="" id="{A6A6EB7C-23AF-4469-8B24-9E4F77EE2CA1}"/>
                </a:ext>
              </a:extLst>
            </p:cNvPr>
            <p:cNvSpPr/>
            <p:nvPr/>
          </p:nvSpPr>
          <p:spPr>
            <a:xfrm>
              <a:off x="2632424" y="3596030"/>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sp>
          <p:nvSpPr>
            <p:cNvPr id="23" name="Flowchart: Process 22">
              <a:extLst>
                <a:ext uri="{FF2B5EF4-FFF2-40B4-BE49-F238E27FC236}">
                  <a16:creationId xmlns:a16="http://schemas.microsoft.com/office/drawing/2014/main" xmlns="" id="{B5870762-F52E-472D-80DD-E7EFD103F5E5}"/>
                </a:ext>
              </a:extLst>
            </p:cNvPr>
            <p:cNvSpPr/>
            <p:nvPr/>
          </p:nvSpPr>
          <p:spPr>
            <a:xfrm>
              <a:off x="3231260" y="3598000"/>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9</a:t>
              </a:r>
            </a:p>
          </p:txBody>
        </p:sp>
      </p:grpSp>
      <p:grpSp>
        <p:nvGrpSpPr>
          <p:cNvPr id="19" name="Group 18">
            <a:extLst>
              <a:ext uri="{FF2B5EF4-FFF2-40B4-BE49-F238E27FC236}">
                <a16:creationId xmlns:a16="http://schemas.microsoft.com/office/drawing/2014/main" xmlns="" id="{8C2286E3-9A6F-4213-9513-206E27E9065F}"/>
              </a:ext>
            </a:extLst>
          </p:cNvPr>
          <p:cNvGrpSpPr/>
          <p:nvPr/>
        </p:nvGrpSpPr>
        <p:grpSpPr>
          <a:xfrm>
            <a:off x="2491389" y="2592281"/>
            <a:ext cx="2279100" cy="633070"/>
            <a:chOff x="1563766" y="4533900"/>
            <a:chExt cx="2279100" cy="633070"/>
          </a:xfrm>
        </p:grpSpPr>
        <p:sp>
          <p:nvSpPr>
            <p:cNvPr id="16" name="TextBox 15">
              <a:extLst>
                <a:ext uri="{FF2B5EF4-FFF2-40B4-BE49-F238E27FC236}">
                  <a16:creationId xmlns:a16="http://schemas.microsoft.com/office/drawing/2014/main" xmlns="" id="{0A6CDD43-458E-45AC-9BAE-669C1BA34ED6}"/>
                </a:ext>
              </a:extLst>
            </p:cNvPr>
            <p:cNvSpPr txBox="1"/>
            <p:nvPr/>
          </p:nvSpPr>
          <p:spPr>
            <a:xfrm>
              <a:off x="1563766" y="4665769"/>
              <a:ext cx="458780" cy="369332"/>
            </a:xfrm>
            <a:prstGeom prst="rect">
              <a:avLst/>
            </a:prstGeom>
            <a:noFill/>
          </p:spPr>
          <p:txBody>
            <a:bodyPr wrap="none" rtlCol="0">
              <a:spAutoFit/>
            </a:bodyPr>
            <a:lstStyle/>
            <a:p>
              <a:r>
                <a:rPr lang="en-GB" dirty="0"/>
                <a:t>S2</a:t>
              </a:r>
            </a:p>
          </p:txBody>
        </p:sp>
        <p:sp>
          <p:nvSpPr>
            <p:cNvPr id="24" name="Flowchart: Process 23">
              <a:extLst>
                <a:ext uri="{FF2B5EF4-FFF2-40B4-BE49-F238E27FC236}">
                  <a16:creationId xmlns:a16="http://schemas.microsoft.com/office/drawing/2014/main" xmlns="" id="{10304E3A-B3C4-451B-AD6D-28310129D008}"/>
                </a:ext>
              </a:extLst>
            </p:cNvPr>
            <p:cNvSpPr/>
            <p:nvPr/>
          </p:nvSpPr>
          <p:spPr>
            <a:xfrm>
              <a:off x="2038351" y="4533900"/>
              <a:ext cx="590550" cy="633070"/>
            </a:xfrm>
            <a:prstGeom prst="flowChartProcess">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25" name="Flowchart: Process 24">
              <a:extLst>
                <a:ext uri="{FF2B5EF4-FFF2-40B4-BE49-F238E27FC236}">
                  <a16:creationId xmlns:a16="http://schemas.microsoft.com/office/drawing/2014/main" xmlns="" id="{462AB4B9-9CDC-4C1E-8947-C0BC54997D4F}"/>
                </a:ext>
              </a:extLst>
            </p:cNvPr>
            <p:cNvSpPr/>
            <p:nvPr/>
          </p:nvSpPr>
          <p:spPr>
            <a:xfrm>
              <a:off x="2637187" y="4533900"/>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3</a:t>
              </a:r>
            </a:p>
          </p:txBody>
        </p:sp>
        <p:sp>
          <p:nvSpPr>
            <p:cNvPr id="26" name="Flowchart: Process 25">
              <a:extLst>
                <a:ext uri="{FF2B5EF4-FFF2-40B4-BE49-F238E27FC236}">
                  <a16:creationId xmlns:a16="http://schemas.microsoft.com/office/drawing/2014/main" xmlns="" id="{DCEB4711-C98B-4E2C-9DC9-7623C02378E5}"/>
                </a:ext>
              </a:extLst>
            </p:cNvPr>
            <p:cNvSpPr/>
            <p:nvPr/>
          </p:nvSpPr>
          <p:spPr>
            <a:xfrm>
              <a:off x="3252316" y="4533900"/>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grpSp>
      <p:sp>
        <p:nvSpPr>
          <p:cNvPr id="28" name="TextBox 27">
            <a:extLst>
              <a:ext uri="{FF2B5EF4-FFF2-40B4-BE49-F238E27FC236}">
                <a16:creationId xmlns:a16="http://schemas.microsoft.com/office/drawing/2014/main" xmlns="" id="{21C7E36B-2102-42B4-B459-2C804FB40294}"/>
              </a:ext>
            </a:extLst>
          </p:cNvPr>
          <p:cNvSpPr txBox="1"/>
          <p:nvPr/>
        </p:nvSpPr>
        <p:spPr>
          <a:xfrm>
            <a:off x="2598941" y="4644576"/>
            <a:ext cx="4759122" cy="1200329"/>
          </a:xfrm>
          <a:prstGeom prst="rect">
            <a:avLst/>
          </a:prstGeom>
          <a:effectLst>
            <a:outerShdw blurRad="50800" dist="38100" dir="5400000" algn="t"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dirty="0" err="1">
                <a:latin typeface="Courier New" panose="02070309020205020404" pitchFamily="49" charset="0"/>
                <a:cs typeface="Courier New" panose="02070309020205020404" pitchFamily="49" charset="0"/>
              </a:rPr>
              <a:t>int</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i,j,k</a:t>
            </a:r>
            <a:r>
              <a:rPr lang="en-GB" dirty="0">
                <a:latin typeface="Courier New" panose="02070309020205020404" pitchFamily="49" charset="0"/>
                <a:cs typeface="Courier New" panose="02070309020205020404" pitchFamily="49" charset="0"/>
              </a:rPr>
              <a:t>;</a:t>
            </a:r>
          </a:p>
          <a:p>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=0;</a:t>
            </a:r>
          </a:p>
          <a:p>
            <a:r>
              <a:rPr lang="en-GB" dirty="0">
                <a:latin typeface="Courier New" panose="02070309020205020404" pitchFamily="49" charset="0"/>
                <a:cs typeface="Courier New" panose="02070309020205020404" pitchFamily="49" charset="0"/>
              </a:rPr>
              <a:t>j=0;</a:t>
            </a:r>
          </a:p>
          <a:p>
            <a:r>
              <a:rPr lang="en-GB" dirty="0">
                <a:latin typeface="Courier New" panose="02070309020205020404" pitchFamily="49" charset="0"/>
                <a:cs typeface="Courier New" panose="02070309020205020404" pitchFamily="49" charset="0"/>
              </a:rPr>
              <a:t>k=l;</a:t>
            </a:r>
          </a:p>
        </p:txBody>
      </p:sp>
      <p:sp>
        <p:nvSpPr>
          <p:cNvPr id="20" name="TextBox 19">
            <a:extLst>
              <a:ext uri="{FF2B5EF4-FFF2-40B4-BE49-F238E27FC236}">
                <a16:creationId xmlns:a16="http://schemas.microsoft.com/office/drawing/2014/main" xmlns="" id="{D06DF2EA-F2ED-4D48-8435-14749975B6B6}"/>
              </a:ext>
            </a:extLst>
          </p:cNvPr>
          <p:cNvSpPr txBox="1"/>
          <p:nvPr/>
        </p:nvSpPr>
        <p:spPr>
          <a:xfrm>
            <a:off x="655035" y="3429000"/>
            <a:ext cx="524503" cy="369332"/>
          </a:xfrm>
          <a:prstGeom prst="rect">
            <a:avLst/>
          </a:prstGeom>
          <a:noFill/>
        </p:spPr>
        <p:txBody>
          <a:bodyPr wrap="none" rtlCol="0">
            <a:spAutoFit/>
          </a:bodyPr>
          <a:lstStyle/>
          <a:p>
            <a:r>
              <a:rPr lang="en-GB" dirty="0" err="1"/>
              <a:t>i</a:t>
            </a:r>
            <a:r>
              <a:rPr lang="en-GB" dirty="0"/>
              <a:t>=0</a:t>
            </a:r>
          </a:p>
        </p:txBody>
      </p:sp>
      <p:sp>
        <p:nvSpPr>
          <p:cNvPr id="29" name="TextBox 28">
            <a:extLst>
              <a:ext uri="{FF2B5EF4-FFF2-40B4-BE49-F238E27FC236}">
                <a16:creationId xmlns:a16="http://schemas.microsoft.com/office/drawing/2014/main" xmlns="" id="{F2299C4E-8332-403A-BC13-8E0959CF1B2C}"/>
              </a:ext>
            </a:extLst>
          </p:cNvPr>
          <p:cNvSpPr txBox="1"/>
          <p:nvPr/>
        </p:nvSpPr>
        <p:spPr>
          <a:xfrm>
            <a:off x="3112485" y="3429000"/>
            <a:ext cx="524503" cy="369332"/>
          </a:xfrm>
          <a:prstGeom prst="rect">
            <a:avLst/>
          </a:prstGeom>
          <a:noFill/>
        </p:spPr>
        <p:txBody>
          <a:bodyPr wrap="none" rtlCol="0">
            <a:spAutoFit/>
          </a:bodyPr>
          <a:lstStyle/>
          <a:p>
            <a:r>
              <a:rPr lang="en-GB" dirty="0"/>
              <a:t>j=0</a:t>
            </a:r>
          </a:p>
        </p:txBody>
      </p:sp>
      <p:sp>
        <p:nvSpPr>
          <p:cNvPr id="30" name="TextBox 29">
            <a:extLst>
              <a:ext uri="{FF2B5EF4-FFF2-40B4-BE49-F238E27FC236}">
                <a16:creationId xmlns:a16="http://schemas.microsoft.com/office/drawing/2014/main" xmlns="" id="{76154A51-A1C3-4249-B62C-66B62A0E8108}"/>
              </a:ext>
            </a:extLst>
          </p:cNvPr>
          <p:cNvSpPr txBox="1"/>
          <p:nvPr/>
        </p:nvSpPr>
        <p:spPr>
          <a:xfrm>
            <a:off x="6471610" y="3429000"/>
            <a:ext cx="588623" cy="369332"/>
          </a:xfrm>
          <a:prstGeom prst="rect">
            <a:avLst/>
          </a:prstGeom>
          <a:noFill/>
        </p:spPr>
        <p:txBody>
          <a:bodyPr wrap="none" rtlCol="0">
            <a:spAutoFit/>
          </a:bodyPr>
          <a:lstStyle/>
          <a:p>
            <a:r>
              <a:rPr lang="en-GB" dirty="0"/>
              <a:t>k=2</a:t>
            </a:r>
          </a:p>
        </p:txBody>
      </p:sp>
      <p:cxnSp>
        <p:nvCxnSpPr>
          <p:cNvPr id="31" name="Straight Arrow Connector 30">
            <a:extLst>
              <a:ext uri="{FF2B5EF4-FFF2-40B4-BE49-F238E27FC236}">
                <a16:creationId xmlns:a16="http://schemas.microsoft.com/office/drawing/2014/main" xmlns="" id="{9BD0950D-DE52-4717-8362-A7BF75AB7ACA}"/>
              </a:ext>
            </a:extLst>
          </p:cNvPr>
          <p:cNvCxnSpPr>
            <a:stCxn id="20" idx="0"/>
          </p:cNvCxnSpPr>
          <p:nvPr/>
        </p:nvCxnSpPr>
        <p:spPr>
          <a:xfrm flipH="1" flipV="1">
            <a:off x="917286" y="3225351"/>
            <a:ext cx="1" cy="203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xmlns="" id="{3309083F-7C9D-4C3B-BBD1-2080D5752C75}"/>
              </a:ext>
            </a:extLst>
          </p:cNvPr>
          <p:cNvCxnSpPr/>
          <p:nvPr/>
        </p:nvCxnSpPr>
        <p:spPr>
          <a:xfrm flipH="1" flipV="1">
            <a:off x="3301855" y="3242416"/>
            <a:ext cx="1" cy="203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25833DCA-AEC2-4D09-A77B-D35B18C1912C}"/>
              </a:ext>
            </a:extLst>
          </p:cNvPr>
          <p:cNvCxnSpPr/>
          <p:nvPr/>
        </p:nvCxnSpPr>
        <p:spPr>
          <a:xfrm flipH="1" flipV="1">
            <a:off x="6700838" y="3242416"/>
            <a:ext cx="1" cy="203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6750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720090"/>
          </a:xfrm>
        </p:spPr>
        <p:txBody>
          <a:bodyPr/>
          <a:lstStyle/>
          <a:p>
            <a:r>
              <a:rPr lang="en-GB" dirty="0"/>
              <a:t>Stable Sorting Algorithms</a:t>
            </a:r>
          </a:p>
        </p:txBody>
      </p:sp>
      <p:sp>
        <p:nvSpPr>
          <p:cNvPr id="3" name="Content Placeholder 2"/>
          <p:cNvSpPr>
            <a:spLocks noGrp="1"/>
          </p:cNvSpPr>
          <p:nvPr>
            <p:ph idx="1"/>
          </p:nvPr>
        </p:nvSpPr>
        <p:spPr>
          <a:xfrm>
            <a:off x="1261872" y="1304926"/>
            <a:ext cx="8595360" cy="1057274"/>
          </a:xfrm>
        </p:spPr>
        <p:txBody>
          <a:bodyPr/>
          <a:lstStyle/>
          <a:p>
            <a:r>
              <a:rPr lang="en-GB" dirty="0"/>
              <a:t>A sorting algorithm is said to be </a:t>
            </a:r>
            <a:r>
              <a:rPr lang="en-GB" b="1" dirty="0"/>
              <a:t>stable</a:t>
            </a:r>
            <a:r>
              <a:rPr lang="en-GB" dirty="0"/>
              <a:t> if two objects with equal keys appear in the same order in sorted output as they appear in the input array to be sorted.</a:t>
            </a:r>
          </a:p>
        </p:txBody>
      </p:sp>
      <p:sp>
        <p:nvSpPr>
          <p:cNvPr id="4" name="Rounded Rectangle 3"/>
          <p:cNvSpPr/>
          <p:nvPr/>
        </p:nvSpPr>
        <p:spPr>
          <a:xfrm>
            <a:off x="682752" y="4495801"/>
            <a:ext cx="723900" cy="7239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1</a:t>
            </a:r>
          </a:p>
        </p:txBody>
      </p:sp>
      <p:sp>
        <p:nvSpPr>
          <p:cNvPr id="5" name="Rounded Rectangle 4"/>
          <p:cNvSpPr/>
          <p:nvPr/>
        </p:nvSpPr>
        <p:spPr>
          <a:xfrm>
            <a:off x="1513332" y="4495801"/>
            <a:ext cx="723900" cy="7239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4</a:t>
            </a:r>
          </a:p>
        </p:txBody>
      </p:sp>
      <p:sp>
        <p:nvSpPr>
          <p:cNvPr id="6" name="Rounded Rectangle 5"/>
          <p:cNvSpPr/>
          <p:nvPr/>
        </p:nvSpPr>
        <p:spPr>
          <a:xfrm>
            <a:off x="2343912" y="4495801"/>
            <a:ext cx="723900" cy="723900"/>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4</a:t>
            </a:r>
          </a:p>
        </p:txBody>
      </p:sp>
      <p:sp>
        <p:nvSpPr>
          <p:cNvPr id="7" name="Rounded Rectangle 6"/>
          <p:cNvSpPr/>
          <p:nvPr/>
        </p:nvSpPr>
        <p:spPr>
          <a:xfrm>
            <a:off x="3174492" y="4495801"/>
            <a:ext cx="723900" cy="7239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5</a:t>
            </a:r>
          </a:p>
        </p:txBody>
      </p:sp>
      <p:sp>
        <p:nvSpPr>
          <p:cNvPr id="8" name="Rounded Rectangle 7"/>
          <p:cNvSpPr/>
          <p:nvPr/>
        </p:nvSpPr>
        <p:spPr>
          <a:xfrm>
            <a:off x="4005072" y="4495801"/>
            <a:ext cx="723900" cy="7239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7</a:t>
            </a:r>
          </a:p>
        </p:txBody>
      </p:sp>
      <p:sp>
        <p:nvSpPr>
          <p:cNvPr id="9" name="Rounded Rectangle 8"/>
          <p:cNvSpPr/>
          <p:nvPr/>
        </p:nvSpPr>
        <p:spPr>
          <a:xfrm>
            <a:off x="4835652" y="4495801"/>
            <a:ext cx="723900" cy="7239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10</a:t>
            </a:r>
          </a:p>
        </p:txBody>
      </p:sp>
      <p:sp>
        <p:nvSpPr>
          <p:cNvPr id="10" name="Rounded Rectangle 3">
            <a:extLst>
              <a:ext uri="{FF2B5EF4-FFF2-40B4-BE49-F238E27FC236}">
                <a16:creationId xmlns:a16="http://schemas.microsoft.com/office/drawing/2014/main" xmlns="" id="{40933ADA-3B2A-4DFB-B59D-93578871854A}"/>
              </a:ext>
            </a:extLst>
          </p:cNvPr>
          <p:cNvSpPr/>
          <p:nvPr/>
        </p:nvSpPr>
        <p:spPr>
          <a:xfrm>
            <a:off x="6258799" y="4495801"/>
            <a:ext cx="723900" cy="7239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1</a:t>
            </a:r>
          </a:p>
        </p:txBody>
      </p:sp>
      <p:sp>
        <p:nvSpPr>
          <p:cNvPr id="11" name="Rounded Rectangle 4">
            <a:extLst>
              <a:ext uri="{FF2B5EF4-FFF2-40B4-BE49-F238E27FC236}">
                <a16:creationId xmlns:a16="http://schemas.microsoft.com/office/drawing/2014/main" xmlns="" id="{CC948A5A-62CD-40AC-98C8-EF36AA266CA9}"/>
              </a:ext>
            </a:extLst>
          </p:cNvPr>
          <p:cNvSpPr/>
          <p:nvPr/>
        </p:nvSpPr>
        <p:spPr>
          <a:xfrm>
            <a:off x="7919959" y="4495801"/>
            <a:ext cx="723900" cy="7239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4</a:t>
            </a:r>
          </a:p>
        </p:txBody>
      </p:sp>
      <p:sp>
        <p:nvSpPr>
          <p:cNvPr id="12" name="Rounded Rectangle 5">
            <a:extLst>
              <a:ext uri="{FF2B5EF4-FFF2-40B4-BE49-F238E27FC236}">
                <a16:creationId xmlns:a16="http://schemas.microsoft.com/office/drawing/2014/main" xmlns="" id="{FA03815F-BA34-465B-B90E-17FC57792D78}"/>
              </a:ext>
            </a:extLst>
          </p:cNvPr>
          <p:cNvSpPr/>
          <p:nvPr/>
        </p:nvSpPr>
        <p:spPr>
          <a:xfrm>
            <a:off x="7089379" y="4495801"/>
            <a:ext cx="723900" cy="723900"/>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4</a:t>
            </a:r>
          </a:p>
        </p:txBody>
      </p:sp>
      <p:sp>
        <p:nvSpPr>
          <p:cNvPr id="13" name="Rounded Rectangle 6">
            <a:extLst>
              <a:ext uri="{FF2B5EF4-FFF2-40B4-BE49-F238E27FC236}">
                <a16:creationId xmlns:a16="http://schemas.microsoft.com/office/drawing/2014/main" xmlns="" id="{967929B3-6B14-4758-A71B-3C1D57E414AD}"/>
              </a:ext>
            </a:extLst>
          </p:cNvPr>
          <p:cNvSpPr/>
          <p:nvPr/>
        </p:nvSpPr>
        <p:spPr>
          <a:xfrm>
            <a:off x="8750539" y="4495801"/>
            <a:ext cx="723900" cy="7239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5</a:t>
            </a:r>
          </a:p>
        </p:txBody>
      </p:sp>
      <p:sp>
        <p:nvSpPr>
          <p:cNvPr id="14" name="Rounded Rectangle 7">
            <a:extLst>
              <a:ext uri="{FF2B5EF4-FFF2-40B4-BE49-F238E27FC236}">
                <a16:creationId xmlns:a16="http://schemas.microsoft.com/office/drawing/2014/main" xmlns="" id="{F1B654FD-6CAD-4C07-85D8-A4B721A58CC5}"/>
              </a:ext>
            </a:extLst>
          </p:cNvPr>
          <p:cNvSpPr/>
          <p:nvPr/>
        </p:nvSpPr>
        <p:spPr>
          <a:xfrm>
            <a:off x="9581119" y="4495801"/>
            <a:ext cx="723900" cy="7239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7</a:t>
            </a:r>
          </a:p>
        </p:txBody>
      </p:sp>
      <p:sp>
        <p:nvSpPr>
          <p:cNvPr id="15" name="Rounded Rectangle 8">
            <a:extLst>
              <a:ext uri="{FF2B5EF4-FFF2-40B4-BE49-F238E27FC236}">
                <a16:creationId xmlns:a16="http://schemas.microsoft.com/office/drawing/2014/main" xmlns="" id="{94E33F39-F233-4385-B3B0-7B4ABB75CB6B}"/>
              </a:ext>
            </a:extLst>
          </p:cNvPr>
          <p:cNvSpPr/>
          <p:nvPr/>
        </p:nvSpPr>
        <p:spPr>
          <a:xfrm>
            <a:off x="10411699" y="4495801"/>
            <a:ext cx="723900" cy="7239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10</a:t>
            </a:r>
          </a:p>
        </p:txBody>
      </p:sp>
      <p:sp>
        <p:nvSpPr>
          <p:cNvPr id="16" name="Rounded Rectangle 7">
            <a:extLst>
              <a:ext uri="{FF2B5EF4-FFF2-40B4-BE49-F238E27FC236}">
                <a16:creationId xmlns:a16="http://schemas.microsoft.com/office/drawing/2014/main" xmlns="" id="{7400AACA-508D-47C4-AD5B-63025DCEC6CF}"/>
              </a:ext>
            </a:extLst>
          </p:cNvPr>
          <p:cNvSpPr/>
          <p:nvPr/>
        </p:nvSpPr>
        <p:spPr>
          <a:xfrm>
            <a:off x="3113831" y="2549527"/>
            <a:ext cx="723900" cy="7239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7</a:t>
            </a:r>
          </a:p>
        </p:txBody>
      </p:sp>
      <p:sp>
        <p:nvSpPr>
          <p:cNvPr id="17" name="Rounded Rectangle 6">
            <a:extLst>
              <a:ext uri="{FF2B5EF4-FFF2-40B4-BE49-F238E27FC236}">
                <a16:creationId xmlns:a16="http://schemas.microsoft.com/office/drawing/2014/main" xmlns="" id="{21CE672C-EB96-4BFD-B3D4-A27394C78350}"/>
              </a:ext>
            </a:extLst>
          </p:cNvPr>
          <p:cNvSpPr/>
          <p:nvPr/>
        </p:nvSpPr>
        <p:spPr>
          <a:xfrm>
            <a:off x="3944411" y="2549527"/>
            <a:ext cx="723900" cy="7239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5</a:t>
            </a:r>
          </a:p>
        </p:txBody>
      </p:sp>
      <p:sp>
        <p:nvSpPr>
          <p:cNvPr id="18" name="Rounded Rectangle 4">
            <a:extLst>
              <a:ext uri="{FF2B5EF4-FFF2-40B4-BE49-F238E27FC236}">
                <a16:creationId xmlns:a16="http://schemas.microsoft.com/office/drawing/2014/main" xmlns="" id="{EE758890-E85B-405F-902A-3D3FE3CE420B}"/>
              </a:ext>
            </a:extLst>
          </p:cNvPr>
          <p:cNvSpPr/>
          <p:nvPr/>
        </p:nvSpPr>
        <p:spPr>
          <a:xfrm>
            <a:off x="4774991" y="2549527"/>
            <a:ext cx="723900" cy="72390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4</a:t>
            </a:r>
          </a:p>
        </p:txBody>
      </p:sp>
      <p:sp>
        <p:nvSpPr>
          <p:cNvPr id="19" name="Rounded Rectangle 3">
            <a:extLst>
              <a:ext uri="{FF2B5EF4-FFF2-40B4-BE49-F238E27FC236}">
                <a16:creationId xmlns:a16="http://schemas.microsoft.com/office/drawing/2014/main" xmlns="" id="{48C16AF2-C279-4314-B3B1-88FA1A85E237}"/>
              </a:ext>
            </a:extLst>
          </p:cNvPr>
          <p:cNvSpPr/>
          <p:nvPr/>
        </p:nvSpPr>
        <p:spPr>
          <a:xfrm>
            <a:off x="5605571" y="2549527"/>
            <a:ext cx="723900" cy="7239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1</a:t>
            </a:r>
          </a:p>
        </p:txBody>
      </p:sp>
      <p:sp>
        <p:nvSpPr>
          <p:cNvPr id="20" name="Rounded Rectangle 5">
            <a:extLst>
              <a:ext uri="{FF2B5EF4-FFF2-40B4-BE49-F238E27FC236}">
                <a16:creationId xmlns:a16="http://schemas.microsoft.com/office/drawing/2014/main" xmlns="" id="{4D18BD24-4C88-4C16-8084-9B16E040E0ED}"/>
              </a:ext>
            </a:extLst>
          </p:cNvPr>
          <p:cNvSpPr/>
          <p:nvPr/>
        </p:nvSpPr>
        <p:spPr>
          <a:xfrm>
            <a:off x="6428247" y="2549527"/>
            <a:ext cx="723900" cy="723900"/>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4</a:t>
            </a:r>
          </a:p>
        </p:txBody>
      </p:sp>
      <p:sp>
        <p:nvSpPr>
          <p:cNvPr id="21" name="Rounded Rectangle 8">
            <a:extLst>
              <a:ext uri="{FF2B5EF4-FFF2-40B4-BE49-F238E27FC236}">
                <a16:creationId xmlns:a16="http://schemas.microsoft.com/office/drawing/2014/main" xmlns="" id="{7A1FB821-4FBF-4187-B471-0A15D2B77F01}"/>
              </a:ext>
            </a:extLst>
          </p:cNvPr>
          <p:cNvSpPr/>
          <p:nvPr/>
        </p:nvSpPr>
        <p:spPr>
          <a:xfrm>
            <a:off x="7250923" y="2549527"/>
            <a:ext cx="723900" cy="7239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10</a:t>
            </a:r>
          </a:p>
        </p:txBody>
      </p:sp>
      <p:cxnSp>
        <p:nvCxnSpPr>
          <p:cNvPr id="23" name="Connector: Curved 22">
            <a:extLst>
              <a:ext uri="{FF2B5EF4-FFF2-40B4-BE49-F238E27FC236}">
                <a16:creationId xmlns:a16="http://schemas.microsoft.com/office/drawing/2014/main" xmlns="" id="{6D1AC0BB-725A-4162-9ECC-E067451FA1C4}"/>
              </a:ext>
            </a:extLst>
          </p:cNvPr>
          <p:cNvCxnSpPr>
            <a:stCxn id="18" idx="2"/>
            <a:endCxn id="5" idx="0"/>
          </p:cNvCxnSpPr>
          <p:nvPr/>
        </p:nvCxnSpPr>
        <p:spPr>
          <a:xfrm rot="5400000">
            <a:off x="2894925" y="2253785"/>
            <a:ext cx="1222374" cy="3261659"/>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5" name="Connector: Curved 24">
            <a:extLst>
              <a:ext uri="{FF2B5EF4-FFF2-40B4-BE49-F238E27FC236}">
                <a16:creationId xmlns:a16="http://schemas.microsoft.com/office/drawing/2014/main" xmlns="" id="{830ACBCC-A231-4EF3-857B-72955A5461DB}"/>
              </a:ext>
            </a:extLst>
          </p:cNvPr>
          <p:cNvCxnSpPr>
            <a:stCxn id="20" idx="2"/>
            <a:endCxn id="6" idx="0"/>
          </p:cNvCxnSpPr>
          <p:nvPr/>
        </p:nvCxnSpPr>
        <p:spPr>
          <a:xfrm rot="5400000">
            <a:off x="4136843" y="1842447"/>
            <a:ext cx="1222374" cy="4084335"/>
          </a:xfrm>
          <a:prstGeom prst="curved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Connector: Curved 26">
            <a:extLst>
              <a:ext uri="{FF2B5EF4-FFF2-40B4-BE49-F238E27FC236}">
                <a16:creationId xmlns:a16="http://schemas.microsoft.com/office/drawing/2014/main" xmlns="" id="{598D99C2-CE0F-40CB-A0C4-177C65FB9917}"/>
              </a:ext>
            </a:extLst>
          </p:cNvPr>
          <p:cNvCxnSpPr>
            <a:stCxn id="18" idx="2"/>
            <a:endCxn id="11" idx="0"/>
          </p:cNvCxnSpPr>
          <p:nvPr/>
        </p:nvCxnSpPr>
        <p:spPr>
          <a:xfrm rot="16200000" flipH="1">
            <a:off x="6098238" y="2312130"/>
            <a:ext cx="1222374" cy="3144968"/>
          </a:xfrm>
          <a:prstGeom prst="curvedConnector3">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1" name="Connector: Curved 30">
            <a:extLst>
              <a:ext uri="{FF2B5EF4-FFF2-40B4-BE49-F238E27FC236}">
                <a16:creationId xmlns:a16="http://schemas.microsoft.com/office/drawing/2014/main" xmlns="" id="{59BCFA4B-327A-4450-BDEB-128AF6242C63}"/>
              </a:ext>
            </a:extLst>
          </p:cNvPr>
          <p:cNvCxnSpPr>
            <a:cxnSpLocks/>
            <a:stCxn id="20" idx="2"/>
            <a:endCxn id="12" idx="0"/>
          </p:cNvCxnSpPr>
          <p:nvPr/>
        </p:nvCxnSpPr>
        <p:spPr>
          <a:xfrm rot="16200000" flipH="1">
            <a:off x="6509576" y="3554048"/>
            <a:ext cx="1222374" cy="661132"/>
          </a:xfrm>
          <a:prstGeom prst="curvedConnector3">
            <a:avLst>
              <a:gd name="adj1" fmla="val 67601"/>
            </a:avLst>
          </a:prstGeom>
          <a:ln>
            <a:tailEnd type="triangle"/>
          </a:ln>
        </p:spPr>
        <p:style>
          <a:lnRef idx="3">
            <a:schemeClr val="accent5"/>
          </a:lnRef>
          <a:fillRef idx="0">
            <a:schemeClr val="accent5"/>
          </a:fillRef>
          <a:effectRef idx="2">
            <a:schemeClr val="accent5"/>
          </a:effectRef>
          <a:fontRef idx="minor">
            <a:schemeClr val="tx1"/>
          </a:fontRef>
        </p:style>
      </p:cxnSp>
      <p:sp>
        <p:nvSpPr>
          <p:cNvPr id="34" name="TextBox 33">
            <a:extLst>
              <a:ext uri="{FF2B5EF4-FFF2-40B4-BE49-F238E27FC236}">
                <a16:creationId xmlns:a16="http://schemas.microsoft.com/office/drawing/2014/main" xmlns="" id="{46B7A57D-CDA0-466B-A72D-D67316B613D9}"/>
              </a:ext>
            </a:extLst>
          </p:cNvPr>
          <p:cNvSpPr txBox="1"/>
          <p:nvPr/>
        </p:nvSpPr>
        <p:spPr>
          <a:xfrm>
            <a:off x="2681661" y="5407029"/>
            <a:ext cx="864339" cy="369332"/>
          </a:xfrm>
          <a:prstGeom prst="rect">
            <a:avLst/>
          </a:prstGeom>
          <a:noFill/>
        </p:spPr>
        <p:txBody>
          <a:bodyPr wrap="none" rtlCol="0">
            <a:spAutoFit/>
          </a:bodyPr>
          <a:lstStyle/>
          <a:p>
            <a:r>
              <a:rPr lang="en-GB" dirty="0"/>
              <a:t>Stable</a:t>
            </a:r>
          </a:p>
        </p:txBody>
      </p:sp>
      <p:sp>
        <p:nvSpPr>
          <p:cNvPr id="35" name="TextBox 34">
            <a:extLst>
              <a:ext uri="{FF2B5EF4-FFF2-40B4-BE49-F238E27FC236}">
                <a16:creationId xmlns:a16="http://schemas.microsoft.com/office/drawing/2014/main" xmlns="" id="{264B7D3B-448A-4A18-A109-3FF265502592}"/>
              </a:ext>
            </a:extLst>
          </p:cNvPr>
          <p:cNvSpPr txBox="1"/>
          <p:nvPr/>
        </p:nvSpPr>
        <p:spPr>
          <a:xfrm>
            <a:off x="8072438" y="5368408"/>
            <a:ext cx="1154483" cy="369332"/>
          </a:xfrm>
          <a:prstGeom prst="rect">
            <a:avLst/>
          </a:prstGeom>
          <a:noFill/>
        </p:spPr>
        <p:txBody>
          <a:bodyPr wrap="none" rtlCol="0">
            <a:spAutoFit/>
          </a:bodyPr>
          <a:lstStyle/>
          <a:p>
            <a:r>
              <a:rPr lang="en-GB" dirty="0"/>
              <a:t>Unstable</a:t>
            </a:r>
          </a:p>
        </p:txBody>
      </p:sp>
    </p:spTree>
    <p:extLst>
      <p:ext uri="{BB962C8B-B14F-4D97-AF65-F5344CB8AC3E}">
        <p14:creationId xmlns:p14="http://schemas.microsoft.com/office/powerpoint/2010/main" val="145170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par>
                          <p:cTn id="49" fill="hold">
                            <p:stCondLst>
                              <p:cond delay="1000"/>
                            </p:stCondLst>
                            <p:childTnLst>
                              <p:par>
                                <p:cTn id="50" presetID="10" presetClass="entr" presetSubtype="0"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par>
                          <p:cTn id="53" fill="hold">
                            <p:stCondLst>
                              <p:cond delay="1500"/>
                            </p:stCondLst>
                            <p:childTnLst>
                              <p:par>
                                <p:cTn id="54" presetID="10" presetClass="entr" presetSubtype="0" fill="hold"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childTnLst>
                                </p:cTn>
                              </p:par>
                            </p:childTnLst>
                          </p:cTn>
                        </p:par>
                        <p:par>
                          <p:cTn id="57" fill="hold">
                            <p:stCondLst>
                              <p:cond delay="2000"/>
                            </p:stCondLst>
                            <p:childTnLst>
                              <p:par>
                                <p:cTn id="58" presetID="10" presetClass="entr" presetSubtype="0" fill="hold" grpId="0"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childTnLst>
                          </p:cTn>
                        </p:par>
                        <p:par>
                          <p:cTn id="61" fill="hold">
                            <p:stCondLst>
                              <p:cond delay="2500"/>
                            </p:stCondLst>
                            <p:childTnLst>
                              <p:par>
                                <p:cTn id="62" presetID="10" presetClass="entr" presetSubtype="0"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500"/>
                                        <p:tgtEl>
                                          <p:spTgt spid="13"/>
                                        </p:tgtEl>
                                      </p:cBhvr>
                                    </p:animEffect>
                                  </p:childTnLst>
                                </p:cTn>
                              </p:par>
                            </p:childTnLst>
                          </p:cTn>
                        </p:par>
                        <p:par>
                          <p:cTn id="65" fill="hold">
                            <p:stCondLst>
                              <p:cond delay="3000"/>
                            </p:stCondLst>
                            <p:childTnLst>
                              <p:par>
                                <p:cTn id="66" presetID="10" presetClass="entr" presetSubtype="0"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500"/>
                                        <p:tgtEl>
                                          <p:spTgt spid="14"/>
                                        </p:tgtEl>
                                      </p:cBhvr>
                                    </p:animEffect>
                                  </p:childTnLst>
                                </p:cTn>
                              </p:par>
                            </p:childTnLst>
                          </p:cTn>
                        </p:par>
                        <p:par>
                          <p:cTn id="69" fill="hold">
                            <p:stCondLst>
                              <p:cond delay="3500"/>
                            </p:stCondLst>
                            <p:childTnLst>
                              <p:par>
                                <p:cTn id="70" presetID="10" presetClass="entr" presetSubtype="0" fill="hold" grpId="0" nodeType="after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500"/>
                                        <p:tgtEl>
                                          <p:spTgt spid="15"/>
                                        </p:tgtEl>
                                      </p:cBhvr>
                                    </p:animEffect>
                                  </p:childTnLst>
                                </p:cTn>
                              </p:par>
                            </p:childTnLst>
                          </p:cTn>
                        </p:par>
                        <p:par>
                          <p:cTn id="73" fill="hold">
                            <p:stCondLst>
                              <p:cond delay="4000"/>
                            </p:stCondLst>
                            <p:childTnLst>
                              <p:par>
                                <p:cTn id="74" presetID="10"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4" grpId="0"/>
      <p:bldP spid="3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9D5886-8C19-4826-BF83-4D07574C7E2E}"/>
              </a:ext>
            </a:extLst>
          </p:cNvPr>
          <p:cNvSpPr>
            <a:spLocks noGrp="1"/>
          </p:cNvSpPr>
          <p:nvPr>
            <p:ph type="title"/>
          </p:nvPr>
        </p:nvSpPr>
        <p:spPr>
          <a:xfrm>
            <a:off x="1261872" y="365760"/>
            <a:ext cx="9692640" cy="757069"/>
          </a:xfrm>
        </p:spPr>
        <p:txBody>
          <a:bodyPr/>
          <a:lstStyle/>
          <a:p>
            <a:r>
              <a:rPr lang="en-GB" dirty="0"/>
              <a:t>Merge – Step 3</a:t>
            </a:r>
          </a:p>
        </p:txBody>
      </p:sp>
      <p:sp>
        <p:nvSpPr>
          <p:cNvPr id="3" name="Content Placeholder 2">
            <a:extLst>
              <a:ext uri="{FF2B5EF4-FFF2-40B4-BE49-F238E27FC236}">
                <a16:creationId xmlns:a16="http://schemas.microsoft.com/office/drawing/2014/main" xmlns="" id="{74A7B95F-2CD0-4522-A6EA-F6D7E29ECBEA}"/>
              </a:ext>
            </a:extLst>
          </p:cNvPr>
          <p:cNvSpPr>
            <a:spLocks noGrp="1"/>
          </p:cNvSpPr>
          <p:nvPr>
            <p:ph idx="1"/>
          </p:nvPr>
        </p:nvSpPr>
        <p:spPr>
          <a:xfrm>
            <a:off x="1261872" y="1227318"/>
            <a:ext cx="8595360" cy="1325562"/>
          </a:xfrm>
        </p:spPr>
        <p:txBody>
          <a:bodyPr/>
          <a:lstStyle/>
          <a:p>
            <a:r>
              <a:rPr lang="en-GB" dirty="0"/>
              <a:t>Until we reach end of either S1 or S2:</a:t>
            </a:r>
          </a:p>
          <a:p>
            <a:pPr marL="617220" lvl="1" indent="-342900">
              <a:buFont typeface="+mj-lt"/>
              <a:buAutoNum type="arabicPeriod"/>
            </a:pPr>
            <a:r>
              <a:rPr lang="en-GB" dirty="0"/>
              <a:t>Compare current elements of both arrays</a:t>
            </a:r>
          </a:p>
          <a:p>
            <a:pPr marL="617220" lvl="1" indent="-342900">
              <a:buFont typeface="+mj-lt"/>
              <a:buAutoNum type="arabicPeriod"/>
            </a:pPr>
            <a:r>
              <a:rPr lang="en-GB" dirty="0"/>
              <a:t>Copy smaller element into A</a:t>
            </a:r>
          </a:p>
          <a:p>
            <a:pPr marL="617220" lvl="1" indent="-342900">
              <a:buFont typeface="+mj-lt"/>
              <a:buAutoNum type="arabicPeriod"/>
            </a:pPr>
            <a:r>
              <a:rPr lang="en-GB" dirty="0"/>
              <a:t>Move pointer of elements containing smaller elements</a:t>
            </a:r>
          </a:p>
        </p:txBody>
      </p:sp>
      <p:grpSp>
        <p:nvGrpSpPr>
          <p:cNvPr id="28" name="Group 27">
            <a:extLst>
              <a:ext uri="{FF2B5EF4-FFF2-40B4-BE49-F238E27FC236}">
                <a16:creationId xmlns:a16="http://schemas.microsoft.com/office/drawing/2014/main" xmlns="" id="{04440252-5C77-41FF-9908-B0AB8940A72C}"/>
              </a:ext>
            </a:extLst>
          </p:cNvPr>
          <p:cNvGrpSpPr/>
          <p:nvPr/>
        </p:nvGrpSpPr>
        <p:grpSpPr>
          <a:xfrm>
            <a:off x="5026127" y="3019425"/>
            <a:ext cx="6194772" cy="633070"/>
            <a:chOff x="1730027" y="2619375"/>
            <a:chExt cx="6194772" cy="633070"/>
          </a:xfrm>
        </p:grpSpPr>
        <p:sp>
          <p:nvSpPr>
            <p:cNvPr id="29" name="Flowchart: Process 28">
              <a:extLst>
                <a:ext uri="{FF2B5EF4-FFF2-40B4-BE49-F238E27FC236}">
                  <a16:creationId xmlns:a16="http://schemas.microsoft.com/office/drawing/2014/main" xmlns="" id="{445005A6-59F7-491F-BC18-260249A080D7}"/>
                </a:ext>
              </a:extLst>
            </p:cNvPr>
            <p:cNvSpPr/>
            <p:nvPr/>
          </p:nvSpPr>
          <p:spPr>
            <a:xfrm>
              <a:off x="2033588"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30" name="Flowchart: Process 29">
              <a:extLst>
                <a:ext uri="{FF2B5EF4-FFF2-40B4-BE49-F238E27FC236}">
                  <a16:creationId xmlns:a16="http://schemas.microsoft.com/office/drawing/2014/main" xmlns="" id="{0DC38214-0B33-4EBC-8DB3-A2F2F99F2BD6}"/>
                </a:ext>
              </a:extLst>
            </p:cNvPr>
            <p:cNvSpPr/>
            <p:nvPr/>
          </p:nvSpPr>
          <p:spPr>
            <a:xfrm>
              <a:off x="2624138"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31" name="Flowchart: Process 30">
              <a:extLst>
                <a:ext uri="{FF2B5EF4-FFF2-40B4-BE49-F238E27FC236}">
                  <a16:creationId xmlns:a16="http://schemas.microsoft.com/office/drawing/2014/main" xmlns="" id="{159220F3-9352-40FB-9E87-9DAED67974A1}"/>
                </a:ext>
              </a:extLst>
            </p:cNvPr>
            <p:cNvSpPr/>
            <p:nvPr/>
          </p:nvSpPr>
          <p:spPr>
            <a:xfrm>
              <a:off x="3214688" y="2619375"/>
              <a:ext cx="590550" cy="633070"/>
            </a:xfrm>
            <a:prstGeom prst="flowChartProcess">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solidFill>
                    <a:srgbClr val="C00000"/>
                  </a:solidFill>
                </a:rPr>
                <a:t>1</a:t>
              </a:r>
            </a:p>
          </p:txBody>
        </p:sp>
        <p:sp>
          <p:nvSpPr>
            <p:cNvPr id="32" name="Flowchart: Process 31">
              <a:extLst>
                <a:ext uri="{FF2B5EF4-FFF2-40B4-BE49-F238E27FC236}">
                  <a16:creationId xmlns:a16="http://schemas.microsoft.com/office/drawing/2014/main" xmlns="" id="{78B12363-8CF2-40FC-9CDC-9714E92607D7}"/>
                </a:ext>
              </a:extLst>
            </p:cNvPr>
            <p:cNvSpPr/>
            <p:nvPr/>
          </p:nvSpPr>
          <p:spPr>
            <a:xfrm>
              <a:off x="3814763" y="261937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6</a:t>
              </a:r>
            </a:p>
          </p:txBody>
        </p:sp>
        <p:sp>
          <p:nvSpPr>
            <p:cNvPr id="33" name="Flowchart: Process 32">
              <a:extLst>
                <a:ext uri="{FF2B5EF4-FFF2-40B4-BE49-F238E27FC236}">
                  <a16:creationId xmlns:a16="http://schemas.microsoft.com/office/drawing/2014/main" xmlns="" id="{62E7CAF3-52C5-44D8-8A7E-516649B96C23}"/>
                </a:ext>
              </a:extLst>
            </p:cNvPr>
            <p:cNvSpPr/>
            <p:nvPr/>
          </p:nvSpPr>
          <p:spPr>
            <a:xfrm>
              <a:off x="4395788" y="261937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9</a:t>
              </a:r>
            </a:p>
          </p:txBody>
        </p:sp>
        <p:sp>
          <p:nvSpPr>
            <p:cNvPr id="34" name="Flowchart: Process 33">
              <a:extLst>
                <a:ext uri="{FF2B5EF4-FFF2-40B4-BE49-F238E27FC236}">
                  <a16:creationId xmlns:a16="http://schemas.microsoft.com/office/drawing/2014/main" xmlns="" id="{30CB2252-C711-41C0-AFEA-068FE25EFF54}"/>
                </a:ext>
              </a:extLst>
            </p:cNvPr>
            <p:cNvSpPr/>
            <p:nvPr/>
          </p:nvSpPr>
          <p:spPr>
            <a:xfrm>
              <a:off x="4986338" y="261937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1</a:t>
              </a:r>
            </a:p>
          </p:txBody>
        </p:sp>
        <p:sp>
          <p:nvSpPr>
            <p:cNvPr id="35" name="Flowchart: Process 34">
              <a:extLst>
                <a:ext uri="{FF2B5EF4-FFF2-40B4-BE49-F238E27FC236}">
                  <a16:creationId xmlns:a16="http://schemas.microsoft.com/office/drawing/2014/main" xmlns="" id="{6A34265A-EABB-4943-91DE-FD8252D9F43D}"/>
                </a:ext>
              </a:extLst>
            </p:cNvPr>
            <p:cNvSpPr/>
            <p:nvPr/>
          </p:nvSpPr>
          <p:spPr>
            <a:xfrm>
              <a:off x="5572125" y="261937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3</a:t>
              </a:r>
            </a:p>
          </p:txBody>
        </p:sp>
        <p:sp>
          <p:nvSpPr>
            <p:cNvPr id="36" name="Flowchart: Process 35">
              <a:extLst>
                <a:ext uri="{FF2B5EF4-FFF2-40B4-BE49-F238E27FC236}">
                  <a16:creationId xmlns:a16="http://schemas.microsoft.com/office/drawing/2014/main" xmlns="" id="{1B370245-F23F-4F63-9701-494A45074B78}"/>
                </a:ext>
              </a:extLst>
            </p:cNvPr>
            <p:cNvSpPr/>
            <p:nvPr/>
          </p:nvSpPr>
          <p:spPr>
            <a:xfrm>
              <a:off x="6162675" y="261937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7</a:t>
              </a:r>
            </a:p>
          </p:txBody>
        </p:sp>
        <p:sp>
          <p:nvSpPr>
            <p:cNvPr id="37" name="Flowchart: Process 36">
              <a:extLst>
                <a:ext uri="{FF2B5EF4-FFF2-40B4-BE49-F238E27FC236}">
                  <a16:creationId xmlns:a16="http://schemas.microsoft.com/office/drawing/2014/main" xmlns="" id="{35FAF977-F6A6-4A7C-BBC9-AD5A42BB47BC}"/>
                </a:ext>
              </a:extLst>
            </p:cNvPr>
            <p:cNvSpPr/>
            <p:nvPr/>
          </p:nvSpPr>
          <p:spPr>
            <a:xfrm>
              <a:off x="6748462"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38" name="Flowchart: Process 37">
              <a:extLst>
                <a:ext uri="{FF2B5EF4-FFF2-40B4-BE49-F238E27FC236}">
                  <a16:creationId xmlns:a16="http://schemas.microsoft.com/office/drawing/2014/main" xmlns="" id="{EA1F8DCA-D53B-4DEF-B442-73227FE40C1D}"/>
                </a:ext>
              </a:extLst>
            </p:cNvPr>
            <p:cNvSpPr/>
            <p:nvPr/>
          </p:nvSpPr>
          <p:spPr>
            <a:xfrm>
              <a:off x="7334249"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39" name="TextBox 38">
              <a:extLst>
                <a:ext uri="{FF2B5EF4-FFF2-40B4-BE49-F238E27FC236}">
                  <a16:creationId xmlns:a16="http://schemas.microsoft.com/office/drawing/2014/main" xmlns="" id="{61B61AC7-14C3-4D07-9B43-630265F33CA1}"/>
                </a:ext>
              </a:extLst>
            </p:cNvPr>
            <p:cNvSpPr txBox="1"/>
            <p:nvPr/>
          </p:nvSpPr>
          <p:spPr>
            <a:xfrm>
              <a:off x="1730027" y="2771775"/>
              <a:ext cx="351378" cy="369332"/>
            </a:xfrm>
            <a:prstGeom prst="rect">
              <a:avLst/>
            </a:prstGeom>
            <a:noFill/>
          </p:spPr>
          <p:txBody>
            <a:bodyPr wrap="none" rtlCol="0">
              <a:spAutoFit/>
            </a:bodyPr>
            <a:lstStyle/>
            <a:p>
              <a:r>
                <a:rPr lang="en-GB" dirty="0"/>
                <a:t>A</a:t>
              </a:r>
            </a:p>
          </p:txBody>
        </p:sp>
      </p:grpSp>
      <p:grpSp>
        <p:nvGrpSpPr>
          <p:cNvPr id="40" name="Group 39">
            <a:extLst>
              <a:ext uri="{FF2B5EF4-FFF2-40B4-BE49-F238E27FC236}">
                <a16:creationId xmlns:a16="http://schemas.microsoft.com/office/drawing/2014/main" xmlns="" id="{95CFE86F-8757-4F4D-9177-3D76988AA778}"/>
              </a:ext>
            </a:extLst>
          </p:cNvPr>
          <p:cNvGrpSpPr/>
          <p:nvPr/>
        </p:nvGrpSpPr>
        <p:grpSpPr>
          <a:xfrm>
            <a:off x="100868" y="3019425"/>
            <a:ext cx="2258044" cy="637092"/>
            <a:chOff x="1563766" y="3596030"/>
            <a:chExt cx="2258044" cy="637092"/>
          </a:xfrm>
        </p:grpSpPr>
        <p:sp>
          <p:nvSpPr>
            <p:cNvPr id="41" name="TextBox 40">
              <a:extLst>
                <a:ext uri="{FF2B5EF4-FFF2-40B4-BE49-F238E27FC236}">
                  <a16:creationId xmlns:a16="http://schemas.microsoft.com/office/drawing/2014/main" xmlns="" id="{A939E2DF-3D26-43F8-B3D8-C6E3EB7E6D50}"/>
                </a:ext>
              </a:extLst>
            </p:cNvPr>
            <p:cNvSpPr txBox="1"/>
            <p:nvPr/>
          </p:nvSpPr>
          <p:spPr>
            <a:xfrm>
              <a:off x="1563766" y="3731922"/>
              <a:ext cx="458780" cy="369332"/>
            </a:xfrm>
            <a:prstGeom prst="rect">
              <a:avLst/>
            </a:prstGeom>
            <a:noFill/>
          </p:spPr>
          <p:txBody>
            <a:bodyPr wrap="none" rtlCol="0">
              <a:spAutoFit/>
            </a:bodyPr>
            <a:lstStyle/>
            <a:p>
              <a:r>
                <a:rPr lang="en-GB" dirty="0"/>
                <a:t>S1</a:t>
              </a:r>
            </a:p>
          </p:txBody>
        </p:sp>
        <p:sp>
          <p:nvSpPr>
            <p:cNvPr id="42" name="Flowchart: Process 41">
              <a:extLst>
                <a:ext uri="{FF2B5EF4-FFF2-40B4-BE49-F238E27FC236}">
                  <a16:creationId xmlns:a16="http://schemas.microsoft.com/office/drawing/2014/main" xmlns="" id="{94468B14-EB62-4282-89B9-F26EFEC9CF22}"/>
                </a:ext>
              </a:extLst>
            </p:cNvPr>
            <p:cNvSpPr/>
            <p:nvPr/>
          </p:nvSpPr>
          <p:spPr>
            <a:xfrm>
              <a:off x="2033588" y="3600052"/>
              <a:ext cx="590550" cy="633070"/>
            </a:xfrm>
            <a:prstGeom prst="flowChartProcess">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sp>
          <p:nvSpPr>
            <p:cNvPr id="43" name="Flowchart: Process 42">
              <a:extLst>
                <a:ext uri="{FF2B5EF4-FFF2-40B4-BE49-F238E27FC236}">
                  <a16:creationId xmlns:a16="http://schemas.microsoft.com/office/drawing/2014/main" xmlns="" id="{3779908D-B256-4EFD-B83A-9D28F0C31234}"/>
                </a:ext>
              </a:extLst>
            </p:cNvPr>
            <p:cNvSpPr/>
            <p:nvPr/>
          </p:nvSpPr>
          <p:spPr>
            <a:xfrm>
              <a:off x="2632424" y="3596030"/>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sp>
          <p:nvSpPr>
            <p:cNvPr id="44" name="Flowchart: Process 43">
              <a:extLst>
                <a:ext uri="{FF2B5EF4-FFF2-40B4-BE49-F238E27FC236}">
                  <a16:creationId xmlns:a16="http://schemas.microsoft.com/office/drawing/2014/main" xmlns="" id="{B6B6AF62-44C3-44DD-9A14-7A397D04AEC4}"/>
                </a:ext>
              </a:extLst>
            </p:cNvPr>
            <p:cNvSpPr/>
            <p:nvPr/>
          </p:nvSpPr>
          <p:spPr>
            <a:xfrm>
              <a:off x="3231260" y="3598000"/>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9</a:t>
              </a:r>
            </a:p>
          </p:txBody>
        </p:sp>
      </p:grpSp>
      <p:grpSp>
        <p:nvGrpSpPr>
          <p:cNvPr id="45" name="Group 44">
            <a:extLst>
              <a:ext uri="{FF2B5EF4-FFF2-40B4-BE49-F238E27FC236}">
                <a16:creationId xmlns:a16="http://schemas.microsoft.com/office/drawing/2014/main" xmlns="" id="{769B3F6C-761F-43A1-ABD4-1C4E292EA61D}"/>
              </a:ext>
            </a:extLst>
          </p:cNvPr>
          <p:cNvGrpSpPr/>
          <p:nvPr/>
        </p:nvGrpSpPr>
        <p:grpSpPr>
          <a:xfrm>
            <a:off x="2539014" y="3039956"/>
            <a:ext cx="2279100" cy="633070"/>
            <a:chOff x="1563766" y="4533900"/>
            <a:chExt cx="2279100" cy="633070"/>
          </a:xfrm>
        </p:grpSpPr>
        <p:sp>
          <p:nvSpPr>
            <p:cNvPr id="46" name="TextBox 45">
              <a:extLst>
                <a:ext uri="{FF2B5EF4-FFF2-40B4-BE49-F238E27FC236}">
                  <a16:creationId xmlns:a16="http://schemas.microsoft.com/office/drawing/2014/main" xmlns="" id="{544F7118-2090-4B34-87AF-1252CE7D626D}"/>
                </a:ext>
              </a:extLst>
            </p:cNvPr>
            <p:cNvSpPr txBox="1"/>
            <p:nvPr/>
          </p:nvSpPr>
          <p:spPr>
            <a:xfrm>
              <a:off x="1563766" y="4665769"/>
              <a:ext cx="458780" cy="369332"/>
            </a:xfrm>
            <a:prstGeom prst="rect">
              <a:avLst/>
            </a:prstGeom>
            <a:noFill/>
          </p:spPr>
          <p:txBody>
            <a:bodyPr wrap="none" rtlCol="0">
              <a:spAutoFit/>
            </a:bodyPr>
            <a:lstStyle/>
            <a:p>
              <a:r>
                <a:rPr lang="en-GB" dirty="0"/>
                <a:t>S2</a:t>
              </a:r>
            </a:p>
          </p:txBody>
        </p:sp>
        <p:sp>
          <p:nvSpPr>
            <p:cNvPr id="47" name="Flowchart: Process 46">
              <a:extLst>
                <a:ext uri="{FF2B5EF4-FFF2-40B4-BE49-F238E27FC236}">
                  <a16:creationId xmlns:a16="http://schemas.microsoft.com/office/drawing/2014/main" xmlns="" id="{61C0FA23-47A7-4285-BB9F-965E780B3461}"/>
                </a:ext>
              </a:extLst>
            </p:cNvPr>
            <p:cNvSpPr/>
            <p:nvPr/>
          </p:nvSpPr>
          <p:spPr>
            <a:xfrm>
              <a:off x="2038351" y="4533900"/>
              <a:ext cx="590550" cy="633070"/>
            </a:xfrm>
            <a:prstGeom prst="flowChartProcess">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48" name="Flowchart: Process 47">
              <a:extLst>
                <a:ext uri="{FF2B5EF4-FFF2-40B4-BE49-F238E27FC236}">
                  <a16:creationId xmlns:a16="http://schemas.microsoft.com/office/drawing/2014/main" xmlns="" id="{2EA2F4C1-49DE-49AF-B834-CEFF0A2943EA}"/>
                </a:ext>
              </a:extLst>
            </p:cNvPr>
            <p:cNvSpPr/>
            <p:nvPr/>
          </p:nvSpPr>
          <p:spPr>
            <a:xfrm>
              <a:off x="2637187" y="4533900"/>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3</a:t>
              </a:r>
            </a:p>
          </p:txBody>
        </p:sp>
        <p:sp>
          <p:nvSpPr>
            <p:cNvPr id="49" name="Flowchart: Process 48">
              <a:extLst>
                <a:ext uri="{FF2B5EF4-FFF2-40B4-BE49-F238E27FC236}">
                  <a16:creationId xmlns:a16="http://schemas.microsoft.com/office/drawing/2014/main" xmlns="" id="{3CEAEEAB-F335-43AB-AE39-A1652500310E}"/>
                </a:ext>
              </a:extLst>
            </p:cNvPr>
            <p:cNvSpPr/>
            <p:nvPr/>
          </p:nvSpPr>
          <p:spPr>
            <a:xfrm>
              <a:off x="3252316" y="4533900"/>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grpSp>
      <p:grpSp>
        <p:nvGrpSpPr>
          <p:cNvPr id="50" name="Group 49">
            <a:extLst>
              <a:ext uri="{FF2B5EF4-FFF2-40B4-BE49-F238E27FC236}">
                <a16:creationId xmlns:a16="http://schemas.microsoft.com/office/drawing/2014/main" xmlns="" id="{C020798F-35D2-49AE-9D0F-20B1387467E4}"/>
              </a:ext>
            </a:extLst>
          </p:cNvPr>
          <p:cNvGrpSpPr/>
          <p:nvPr/>
        </p:nvGrpSpPr>
        <p:grpSpPr>
          <a:xfrm>
            <a:off x="5026127" y="3962400"/>
            <a:ext cx="6194772" cy="633070"/>
            <a:chOff x="1730027" y="2619375"/>
            <a:chExt cx="6194772" cy="633070"/>
          </a:xfrm>
        </p:grpSpPr>
        <p:sp>
          <p:nvSpPr>
            <p:cNvPr id="51" name="Flowchart: Process 50">
              <a:extLst>
                <a:ext uri="{FF2B5EF4-FFF2-40B4-BE49-F238E27FC236}">
                  <a16:creationId xmlns:a16="http://schemas.microsoft.com/office/drawing/2014/main" xmlns="" id="{375F32AE-41E9-4336-BBDE-0DF131765E67}"/>
                </a:ext>
              </a:extLst>
            </p:cNvPr>
            <p:cNvSpPr/>
            <p:nvPr/>
          </p:nvSpPr>
          <p:spPr>
            <a:xfrm>
              <a:off x="2033588"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52" name="Flowchart: Process 51">
              <a:extLst>
                <a:ext uri="{FF2B5EF4-FFF2-40B4-BE49-F238E27FC236}">
                  <a16:creationId xmlns:a16="http://schemas.microsoft.com/office/drawing/2014/main" xmlns="" id="{73D02A3E-747A-4A46-AC58-2E7626BA58FB}"/>
                </a:ext>
              </a:extLst>
            </p:cNvPr>
            <p:cNvSpPr/>
            <p:nvPr/>
          </p:nvSpPr>
          <p:spPr>
            <a:xfrm>
              <a:off x="2624138"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53" name="Flowchart: Process 52">
              <a:extLst>
                <a:ext uri="{FF2B5EF4-FFF2-40B4-BE49-F238E27FC236}">
                  <a16:creationId xmlns:a16="http://schemas.microsoft.com/office/drawing/2014/main" xmlns="" id="{91BC36B4-5A19-49F7-BCD8-EFE971D03450}"/>
                </a:ext>
              </a:extLst>
            </p:cNvPr>
            <p:cNvSpPr/>
            <p:nvPr/>
          </p:nvSpPr>
          <p:spPr>
            <a:xfrm>
              <a:off x="3214688" y="261937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solidFill>
                    <a:srgbClr val="C00000"/>
                  </a:solidFill>
                </a:rPr>
                <a:t>1</a:t>
              </a:r>
            </a:p>
          </p:txBody>
        </p:sp>
        <p:sp>
          <p:nvSpPr>
            <p:cNvPr id="54" name="Flowchart: Process 53">
              <a:extLst>
                <a:ext uri="{FF2B5EF4-FFF2-40B4-BE49-F238E27FC236}">
                  <a16:creationId xmlns:a16="http://schemas.microsoft.com/office/drawing/2014/main" xmlns="" id="{A37EC2CF-6770-4C9E-8BAE-E44ADBCF22E2}"/>
                </a:ext>
              </a:extLst>
            </p:cNvPr>
            <p:cNvSpPr/>
            <p:nvPr/>
          </p:nvSpPr>
          <p:spPr>
            <a:xfrm>
              <a:off x="3805238" y="261937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solidFill>
                    <a:srgbClr val="C00000"/>
                  </a:solidFill>
                </a:rPr>
                <a:t>2</a:t>
              </a:r>
            </a:p>
          </p:txBody>
        </p:sp>
        <p:sp>
          <p:nvSpPr>
            <p:cNvPr id="55" name="Flowchart: Process 54">
              <a:extLst>
                <a:ext uri="{FF2B5EF4-FFF2-40B4-BE49-F238E27FC236}">
                  <a16:creationId xmlns:a16="http://schemas.microsoft.com/office/drawing/2014/main" xmlns="" id="{9CE3FD41-CB83-43C1-BF42-0C8B0D1BA0E1}"/>
                </a:ext>
              </a:extLst>
            </p:cNvPr>
            <p:cNvSpPr/>
            <p:nvPr/>
          </p:nvSpPr>
          <p:spPr>
            <a:xfrm>
              <a:off x="4395788" y="261937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9</a:t>
              </a:r>
            </a:p>
          </p:txBody>
        </p:sp>
        <p:sp>
          <p:nvSpPr>
            <p:cNvPr id="56" name="Flowchart: Process 55">
              <a:extLst>
                <a:ext uri="{FF2B5EF4-FFF2-40B4-BE49-F238E27FC236}">
                  <a16:creationId xmlns:a16="http://schemas.microsoft.com/office/drawing/2014/main" xmlns="" id="{AB60076F-6748-4470-8690-7D23593D5F7E}"/>
                </a:ext>
              </a:extLst>
            </p:cNvPr>
            <p:cNvSpPr/>
            <p:nvPr/>
          </p:nvSpPr>
          <p:spPr>
            <a:xfrm>
              <a:off x="4986338" y="261937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1</a:t>
              </a:r>
            </a:p>
          </p:txBody>
        </p:sp>
        <p:sp>
          <p:nvSpPr>
            <p:cNvPr id="57" name="Flowchart: Process 56">
              <a:extLst>
                <a:ext uri="{FF2B5EF4-FFF2-40B4-BE49-F238E27FC236}">
                  <a16:creationId xmlns:a16="http://schemas.microsoft.com/office/drawing/2014/main" xmlns="" id="{E10DB055-8D4C-4275-90DC-6707D042F2B0}"/>
                </a:ext>
              </a:extLst>
            </p:cNvPr>
            <p:cNvSpPr/>
            <p:nvPr/>
          </p:nvSpPr>
          <p:spPr>
            <a:xfrm>
              <a:off x="5572125" y="261937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3</a:t>
              </a:r>
            </a:p>
          </p:txBody>
        </p:sp>
        <p:sp>
          <p:nvSpPr>
            <p:cNvPr id="58" name="Flowchart: Process 57">
              <a:extLst>
                <a:ext uri="{FF2B5EF4-FFF2-40B4-BE49-F238E27FC236}">
                  <a16:creationId xmlns:a16="http://schemas.microsoft.com/office/drawing/2014/main" xmlns="" id="{97729A45-477D-42A6-8A66-9F339573C1D8}"/>
                </a:ext>
              </a:extLst>
            </p:cNvPr>
            <p:cNvSpPr/>
            <p:nvPr/>
          </p:nvSpPr>
          <p:spPr>
            <a:xfrm>
              <a:off x="6162675" y="261937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7</a:t>
              </a:r>
            </a:p>
          </p:txBody>
        </p:sp>
        <p:sp>
          <p:nvSpPr>
            <p:cNvPr id="59" name="Flowchart: Process 58">
              <a:extLst>
                <a:ext uri="{FF2B5EF4-FFF2-40B4-BE49-F238E27FC236}">
                  <a16:creationId xmlns:a16="http://schemas.microsoft.com/office/drawing/2014/main" xmlns="" id="{E9C3A1A3-77CF-4C47-9937-D4A0AB75236A}"/>
                </a:ext>
              </a:extLst>
            </p:cNvPr>
            <p:cNvSpPr/>
            <p:nvPr/>
          </p:nvSpPr>
          <p:spPr>
            <a:xfrm>
              <a:off x="6748462"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60" name="Flowchart: Process 59">
              <a:extLst>
                <a:ext uri="{FF2B5EF4-FFF2-40B4-BE49-F238E27FC236}">
                  <a16:creationId xmlns:a16="http://schemas.microsoft.com/office/drawing/2014/main" xmlns="" id="{F8581ACA-308C-43B3-9FBA-375359E87EB0}"/>
                </a:ext>
              </a:extLst>
            </p:cNvPr>
            <p:cNvSpPr/>
            <p:nvPr/>
          </p:nvSpPr>
          <p:spPr>
            <a:xfrm>
              <a:off x="7334249"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61" name="TextBox 60">
              <a:extLst>
                <a:ext uri="{FF2B5EF4-FFF2-40B4-BE49-F238E27FC236}">
                  <a16:creationId xmlns:a16="http://schemas.microsoft.com/office/drawing/2014/main" xmlns="" id="{C8A9AE24-9B98-4B98-B883-87B609E7C353}"/>
                </a:ext>
              </a:extLst>
            </p:cNvPr>
            <p:cNvSpPr txBox="1"/>
            <p:nvPr/>
          </p:nvSpPr>
          <p:spPr>
            <a:xfrm>
              <a:off x="1730027" y="2771775"/>
              <a:ext cx="351378" cy="369332"/>
            </a:xfrm>
            <a:prstGeom prst="rect">
              <a:avLst/>
            </a:prstGeom>
            <a:noFill/>
          </p:spPr>
          <p:txBody>
            <a:bodyPr wrap="none" rtlCol="0">
              <a:spAutoFit/>
            </a:bodyPr>
            <a:lstStyle/>
            <a:p>
              <a:r>
                <a:rPr lang="en-GB" dirty="0"/>
                <a:t>A</a:t>
              </a:r>
            </a:p>
          </p:txBody>
        </p:sp>
      </p:grpSp>
      <p:grpSp>
        <p:nvGrpSpPr>
          <p:cNvPr id="62" name="Group 61">
            <a:extLst>
              <a:ext uri="{FF2B5EF4-FFF2-40B4-BE49-F238E27FC236}">
                <a16:creationId xmlns:a16="http://schemas.microsoft.com/office/drawing/2014/main" xmlns="" id="{EFB05F8A-399D-4C35-B90F-AD5323B5FB94}"/>
              </a:ext>
            </a:extLst>
          </p:cNvPr>
          <p:cNvGrpSpPr/>
          <p:nvPr/>
        </p:nvGrpSpPr>
        <p:grpSpPr>
          <a:xfrm>
            <a:off x="100868" y="3962400"/>
            <a:ext cx="2258044" cy="637092"/>
            <a:chOff x="1563766" y="3596030"/>
            <a:chExt cx="2258044" cy="637092"/>
          </a:xfrm>
        </p:grpSpPr>
        <p:sp>
          <p:nvSpPr>
            <p:cNvPr id="63" name="TextBox 62">
              <a:extLst>
                <a:ext uri="{FF2B5EF4-FFF2-40B4-BE49-F238E27FC236}">
                  <a16:creationId xmlns:a16="http://schemas.microsoft.com/office/drawing/2014/main" xmlns="" id="{2ED42916-142D-4B7F-BB5A-9666880DDF6C}"/>
                </a:ext>
              </a:extLst>
            </p:cNvPr>
            <p:cNvSpPr txBox="1"/>
            <p:nvPr/>
          </p:nvSpPr>
          <p:spPr>
            <a:xfrm>
              <a:off x="1563766" y="3731922"/>
              <a:ext cx="458780" cy="369332"/>
            </a:xfrm>
            <a:prstGeom prst="rect">
              <a:avLst/>
            </a:prstGeom>
            <a:noFill/>
          </p:spPr>
          <p:txBody>
            <a:bodyPr wrap="none" rtlCol="0">
              <a:spAutoFit/>
            </a:bodyPr>
            <a:lstStyle/>
            <a:p>
              <a:r>
                <a:rPr lang="en-GB" dirty="0"/>
                <a:t>S1</a:t>
              </a:r>
            </a:p>
          </p:txBody>
        </p:sp>
        <p:sp>
          <p:nvSpPr>
            <p:cNvPr id="64" name="Flowchart: Process 63">
              <a:extLst>
                <a:ext uri="{FF2B5EF4-FFF2-40B4-BE49-F238E27FC236}">
                  <a16:creationId xmlns:a16="http://schemas.microsoft.com/office/drawing/2014/main" xmlns="" id="{1F9D85A2-7E32-4C06-90CE-7958EEEBB4D4}"/>
                </a:ext>
              </a:extLst>
            </p:cNvPr>
            <p:cNvSpPr/>
            <p:nvPr/>
          </p:nvSpPr>
          <p:spPr>
            <a:xfrm>
              <a:off x="2033588" y="3600052"/>
              <a:ext cx="590550" cy="633070"/>
            </a:xfrm>
            <a:prstGeom prst="flowChartProcess">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sp>
          <p:nvSpPr>
            <p:cNvPr id="65" name="Flowchart: Process 64">
              <a:extLst>
                <a:ext uri="{FF2B5EF4-FFF2-40B4-BE49-F238E27FC236}">
                  <a16:creationId xmlns:a16="http://schemas.microsoft.com/office/drawing/2014/main" xmlns="" id="{46BDE75F-CC2F-44EE-BB78-01729AE10A78}"/>
                </a:ext>
              </a:extLst>
            </p:cNvPr>
            <p:cNvSpPr/>
            <p:nvPr/>
          </p:nvSpPr>
          <p:spPr>
            <a:xfrm>
              <a:off x="2632424" y="3596030"/>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sp>
          <p:nvSpPr>
            <p:cNvPr id="66" name="Flowchart: Process 65">
              <a:extLst>
                <a:ext uri="{FF2B5EF4-FFF2-40B4-BE49-F238E27FC236}">
                  <a16:creationId xmlns:a16="http://schemas.microsoft.com/office/drawing/2014/main" xmlns="" id="{46DDC04A-A969-4566-96B3-2A61626996BA}"/>
                </a:ext>
              </a:extLst>
            </p:cNvPr>
            <p:cNvSpPr/>
            <p:nvPr/>
          </p:nvSpPr>
          <p:spPr>
            <a:xfrm>
              <a:off x="3231260" y="3598000"/>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9</a:t>
              </a:r>
            </a:p>
          </p:txBody>
        </p:sp>
      </p:grpSp>
      <p:grpSp>
        <p:nvGrpSpPr>
          <p:cNvPr id="67" name="Group 66">
            <a:extLst>
              <a:ext uri="{FF2B5EF4-FFF2-40B4-BE49-F238E27FC236}">
                <a16:creationId xmlns:a16="http://schemas.microsoft.com/office/drawing/2014/main" xmlns="" id="{58F9FBC0-0C35-4CE0-AB41-93DF1EE61C8C}"/>
              </a:ext>
            </a:extLst>
          </p:cNvPr>
          <p:cNvGrpSpPr/>
          <p:nvPr/>
        </p:nvGrpSpPr>
        <p:grpSpPr>
          <a:xfrm>
            <a:off x="2529489" y="3982931"/>
            <a:ext cx="2279100" cy="633070"/>
            <a:chOff x="1563766" y="4533900"/>
            <a:chExt cx="2279100" cy="633070"/>
          </a:xfrm>
        </p:grpSpPr>
        <p:sp>
          <p:nvSpPr>
            <p:cNvPr id="68" name="TextBox 67">
              <a:extLst>
                <a:ext uri="{FF2B5EF4-FFF2-40B4-BE49-F238E27FC236}">
                  <a16:creationId xmlns:a16="http://schemas.microsoft.com/office/drawing/2014/main" xmlns="" id="{1DB14AB1-F67E-417F-8C1A-743D6FB08AB6}"/>
                </a:ext>
              </a:extLst>
            </p:cNvPr>
            <p:cNvSpPr txBox="1"/>
            <p:nvPr/>
          </p:nvSpPr>
          <p:spPr>
            <a:xfrm>
              <a:off x="1563766" y="4665769"/>
              <a:ext cx="458780" cy="369332"/>
            </a:xfrm>
            <a:prstGeom prst="rect">
              <a:avLst/>
            </a:prstGeom>
            <a:noFill/>
          </p:spPr>
          <p:txBody>
            <a:bodyPr wrap="none" rtlCol="0">
              <a:spAutoFit/>
            </a:bodyPr>
            <a:lstStyle/>
            <a:p>
              <a:r>
                <a:rPr lang="en-GB" dirty="0"/>
                <a:t>S2</a:t>
              </a:r>
            </a:p>
          </p:txBody>
        </p:sp>
        <p:sp>
          <p:nvSpPr>
            <p:cNvPr id="69" name="Flowchart: Process 68">
              <a:extLst>
                <a:ext uri="{FF2B5EF4-FFF2-40B4-BE49-F238E27FC236}">
                  <a16:creationId xmlns:a16="http://schemas.microsoft.com/office/drawing/2014/main" xmlns="" id="{3568AA3A-4280-4D26-8985-129291680CEF}"/>
                </a:ext>
              </a:extLst>
            </p:cNvPr>
            <p:cNvSpPr/>
            <p:nvPr/>
          </p:nvSpPr>
          <p:spPr>
            <a:xfrm>
              <a:off x="2038351" y="4533900"/>
              <a:ext cx="590550" cy="633070"/>
            </a:xfrm>
            <a:prstGeom prst="flowChartProcess">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70" name="Flowchart: Process 69">
              <a:extLst>
                <a:ext uri="{FF2B5EF4-FFF2-40B4-BE49-F238E27FC236}">
                  <a16:creationId xmlns:a16="http://schemas.microsoft.com/office/drawing/2014/main" xmlns="" id="{BAE88DA3-7FEF-4D11-9962-FBC2831EABC3}"/>
                </a:ext>
              </a:extLst>
            </p:cNvPr>
            <p:cNvSpPr/>
            <p:nvPr/>
          </p:nvSpPr>
          <p:spPr>
            <a:xfrm>
              <a:off x="2642872" y="4533900"/>
              <a:ext cx="590550" cy="633070"/>
            </a:xfrm>
            <a:prstGeom prst="flowChartProcess">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3</a:t>
              </a:r>
            </a:p>
          </p:txBody>
        </p:sp>
        <p:sp>
          <p:nvSpPr>
            <p:cNvPr id="71" name="Flowchart: Process 70">
              <a:extLst>
                <a:ext uri="{FF2B5EF4-FFF2-40B4-BE49-F238E27FC236}">
                  <a16:creationId xmlns:a16="http://schemas.microsoft.com/office/drawing/2014/main" xmlns="" id="{820D76A8-0146-4168-8174-0F81FE96DCF1}"/>
                </a:ext>
              </a:extLst>
            </p:cNvPr>
            <p:cNvSpPr/>
            <p:nvPr/>
          </p:nvSpPr>
          <p:spPr>
            <a:xfrm>
              <a:off x="3252316" y="4533900"/>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grpSp>
      <p:grpSp>
        <p:nvGrpSpPr>
          <p:cNvPr id="72" name="Group 71">
            <a:extLst>
              <a:ext uri="{FF2B5EF4-FFF2-40B4-BE49-F238E27FC236}">
                <a16:creationId xmlns:a16="http://schemas.microsoft.com/office/drawing/2014/main" xmlns="" id="{EB755630-BFBA-4EC3-9A4E-789FB5D8CBF1}"/>
              </a:ext>
            </a:extLst>
          </p:cNvPr>
          <p:cNvGrpSpPr/>
          <p:nvPr/>
        </p:nvGrpSpPr>
        <p:grpSpPr>
          <a:xfrm>
            <a:off x="5026127" y="4900619"/>
            <a:ext cx="6194772" cy="633070"/>
            <a:chOff x="1730027" y="2619375"/>
            <a:chExt cx="6194772" cy="633070"/>
          </a:xfrm>
        </p:grpSpPr>
        <p:sp>
          <p:nvSpPr>
            <p:cNvPr id="73" name="Flowchart: Process 72">
              <a:extLst>
                <a:ext uri="{FF2B5EF4-FFF2-40B4-BE49-F238E27FC236}">
                  <a16:creationId xmlns:a16="http://schemas.microsoft.com/office/drawing/2014/main" xmlns="" id="{A1A4F001-2D1E-4281-94E8-FCDE22FC1D29}"/>
                </a:ext>
              </a:extLst>
            </p:cNvPr>
            <p:cNvSpPr/>
            <p:nvPr/>
          </p:nvSpPr>
          <p:spPr>
            <a:xfrm>
              <a:off x="2033588"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74" name="Flowchart: Process 73">
              <a:extLst>
                <a:ext uri="{FF2B5EF4-FFF2-40B4-BE49-F238E27FC236}">
                  <a16:creationId xmlns:a16="http://schemas.microsoft.com/office/drawing/2014/main" xmlns="" id="{C82AD591-7F5B-4171-B6C5-E403042D7EBA}"/>
                </a:ext>
              </a:extLst>
            </p:cNvPr>
            <p:cNvSpPr/>
            <p:nvPr/>
          </p:nvSpPr>
          <p:spPr>
            <a:xfrm>
              <a:off x="2624138"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75" name="Flowchart: Process 74">
              <a:extLst>
                <a:ext uri="{FF2B5EF4-FFF2-40B4-BE49-F238E27FC236}">
                  <a16:creationId xmlns:a16="http://schemas.microsoft.com/office/drawing/2014/main" xmlns="" id="{26783AE5-B2AC-45DA-BAAE-35F234B43968}"/>
                </a:ext>
              </a:extLst>
            </p:cNvPr>
            <p:cNvSpPr/>
            <p:nvPr/>
          </p:nvSpPr>
          <p:spPr>
            <a:xfrm>
              <a:off x="3214688" y="261937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solidFill>
                    <a:srgbClr val="C00000"/>
                  </a:solidFill>
                </a:rPr>
                <a:t>1</a:t>
              </a:r>
            </a:p>
          </p:txBody>
        </p:sp>
        <p:sp>
          <p:nvSpPr>
            <p:cNvPr id="76" name="Flowchart: Process 75">
              <a:extLst>
                <a:ext uri="{FF2B5EF4-FFF2-40B4-BE49-F238E27FC236}">
                  <a16:creationId xmlns:a16="http://schemas.microsoft.com/office/drawing/2014/main" xmlns="" id="{05ECD3FE-6C01-4D20-A0F6-5292F8A74287}"/>
                </a:ext>
              </a:extLst>
            </p:cNvPr>
            <p:cNvSpPr/>
            <p:nvPr/>
          </p:nvSpPr>
          <p:spPr>
            <a:xfrm>
              <a:off x="3805238" y="261937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solidFill>
                    <a:srgbClr val="C00000"/>
                  </a:solidFill>
                </a:rPr>
                <a:t>2</a:t>
              </a:r>
            </a:p>
          </p:txBody>
        </p:sp>
        <p:sp>
          <p:nvSpPr>
            <p:cNvPr id="77" name="Flowchart: Process 76">
              <a:extLst>
                <a:ext uri="{FF2B5EF4-FFF2-40B4-BE49-F238E27FC236}">
                  <a16:creationId xmlns:a16="http://schemas.microsoft.com/office/drawing/2014/main" xmlns="" id="{09924B70-EF6F-4E0D-B619-78636D0683F2}"/>
                </a:ext>
              </a:extLst>
            </p:cNvPr>
            <p:cNvSpPr/>
            <p:nvPr/>
          </p:nvSpPr>
          <p:spPr>
            <a:xfrm>
              <a:off x="4395788" y="261937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solidFill>
                    <a:srgbClr val="C00000"/>
                  </a:solidFill>
                </a:rPr>
                <a:t>3</a:t>
              </a:r>
            </a:p>
          </p:txBody>
        </p:sp>
        <p:sp>
          <p:nvSpPr>
            <p:cNvPr id="78" name="Flowchart: Process 77">
              <a:extLst>
                <a:ext uri="{FF2B5EF4-FFF2-40B4-BE49-F238E27FC236}">
                  <a16:creationId xmlns:a16="http://schemas.microsoft.com/office/drawing/2014/main" xmlns="" id="{C0943D7A-DB00-4431-9962-58289D29A7F1}"/>
                </a:ext>
              </a:extLst>
            </p:cNvPr>
            <p:cNvSpPr/>
            <p:nvPr/>
          </p:nvSpPr>
          <p:spPr>
            <a:xfrm>
              <a:off x="4986338" y="261937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1</a:t>
              </a:r>
            </a:p>
          </p:txBody>
        </p:sp>
        <p:sp>
          <p:nvSpPr>
            <p:cNvPr id="79" name="Flowchart: Process 78">
              <a:extLst>
                <a:ext uri="{FF2B5EF4-FFF2-40B4-BE49-F238E27FC236}">
                  <a16:creationId xmlns:a16="http://schemas.microsoft.com/office/drawing/2014/main" xmlns="" id="{3EB0CB75-0354-4806-A880-13643BEB48A5}"/>
                </a:ext>
              </a:extLst>
            </p:cNvPr>
            <p:cNvSpPr/>
            <p:nvPr/>
          </p:nvSpPr>
          <p:spPr>
            <a:xfrm>
              <a:off x="5572125" y="261937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3</a:t>
              </a:r>
            </a:p>
          </p:txBody>
        </p:sp>
        <p:sp>
          <p:nvSpPr>
            <p:cNvPr id="80" name="Flowchart: Process 79">
              <a:extLst>
                <a:ext uri="{FF2B5EF4-FFF2-40B4-BE49-F238E27FC236}">
                  <a16:creationId xmlns:a16="http://schemas.microsoft.com/office/drawing/2014/main" xmlns="" id="{6D8EC66F-B056-46E4-AC61-7DF0B550772A}"/>
                </a:ext>
              </a:extLst>
            </p:cNvPr>
            <p:cNvSpPr/>
            <p:nvPr/>
          </p:nvSpPr>
          <p:spPr>
            <a:xfrm>
              <a:off x="6162675" y="261937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7</a:t>
              </a:r>
            </a:p>
          </p:txBody>
        </p:sp>
        <p:sp>
          <p:nvSpPr>
            <p:cNvPr id="81" name="Flowchart: Process 80">
              <a:extLst>
                <a:ext uri="{FF2B5EF4-FFF2-40B4-BE49-F238E27FC236}">
                  <a16:creationId xmlns:a16="http://schemas.microsoft.com/office/drawing/2014/main" xmlns="" id="{23F32868-0E84-4D7D-A951-35F7F08ED317}"/>
                </a:ext>
              </a:extLst>
            </p:cNvPr>
            <p:cNvSpPr/>
            <p:nvPr/>
          </p:nvSpPr>
          <p:spPr>
            <a:xfrm>
              <a:off x="6748462"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82" name="Flowchart: Process 81">
              <a:extLst>
                <a:ext uri="{FF2B5EF4-FFF2-40B4-BE49-F238E27FC236}">
                  <a16:creationId xmlns:a16="http://schemas.microsoft.com/office/drawing/2014/main" xmlns="" id="{8BF8DFD9-3128-4615-BD82-9349D4E6F35A}"/>
                </a:ext>
              </a:extLst>
            </p:cNvPr>
            <p:cNvSpPr/>
            <p:nvPr/>
          </p:nvSpPr>
          <p:spPr>
            <a:xfrm>
              <a:off x="7334249"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83" name="TextBox 82">
              <a:extLst>
                <a:ext uri="{FF2B5EF4-FFF2-40B4-BE49-F238E27FC236}">
                  <a16:creationId xmlns:a16="http://schemas.microsoft.com/office/drawing/2014/main" xmlns="" id="{89451D40-FCB4-44B9-B48B-80B11E667593}"/>
                </a:ext>
              </a:extLst>
            </p:cNvPr>
            <p:cNvSpPr txBox="1"/>
            <p:nvPr/>
          </p:nvSpPr>
          <p:spPr>
            <a:xfrm>
              <a:off x="1730027" y="2771775"/>
              <a:ext cx="351378" cy="369332"/>
            </a:xfrm>
            <a:prstGeom prst="rect">
              <a:avLst/>
            </a:prstGeom>
            <a:noFill/>
          </p:spPr>
          <p:txBody>
            <a:bodyPr wrap="none" rtlCol="0">
              <a:spAutoFit/>
            </a:bodyPr>
            <a:lstStyle/>
            <a:p>
              <a:r>
                <a:rPr lang="en-GB" dirty="0"/>
                <a:t>A</a:t>
              </a:r>
            </a:p>
          </p:txBody>
        </p:sp>
      </p:grpSp>
      <p:grpSp>
        <p:nvGrpSpPr>
          <p:cNvPr id="84" name="Group 83">
            <a:extLst>
              <a:ext uri="{FF2B5EF4-FFF2-40B4-BE49-F238E27FC236}">
                <a16:creationId xmlns:a16="http://schemas.microsoft.com/office/drawing/2014/main" xmlns="" id="{DB4B5822-73E1-4660-94FD-9E38E24F8FEE}"/>
              </a:ext>
            </a:extLst>
          </p:cNvPr>
          <p:cNvGrpSpPr/>
          <p:nvPr/>
        </p:nvGrpSpPr>
        <p:grpSpPr>
          <a:xfrm>
            <a:off x="100868" y="4900619"/>
            <a:ext cx="2258044" cy="637092"/>
            <a:chOff x="1563766" y="3596030"/>
            <a:chExt cx="2258044" cy="637092"/>
          </a:xfrm>
        </p:grpSpPr>
        <p:sp>
          <p:nvSpPr>
            <p:cNvPr id="85" name="TextBox 84">
              <a:extLst>
                <a:ext uri="{FF2B5EF4-FFF2-40B4-BE49-F238E27FC236}">
                  <a16:creationId xmlns:a16="http://schemas.microsoft.com/office/drawing/2014/main" xmlns="" id="{3C128864-4908-4D4B-A718-851C0FBB1C95}"/>
                </a:ext>
              </a:extLst>
            </p:cNvPr>
            <p:cNvSpPr txBox="1"/>
            <p:nvPr/>
          </p:nvSpPr>
          <p:spPr>
            <a:xfrm>
              <a:off x="1563766" y="3731922"/>
              <a:ext cx="458780" cy="369332"/>
            </a:xfrm>
            <a:prstGeom prst="rect">
              <a:avLst/>
            </a:prstGeom>
            <a:noFill/>
          </p:spPr>
          <p:txBody>
            <a:bodyPr wrap="none" rtlCol="0">
              <a:spAutoFit/>
            </a:bodyPr>
            <a:lstStyle/>
            <a:p>
              <a:r>
                <a:rPr lang="en-GB" dirty="0"/>
                <a:t>S1</a:t>
              </a:r>
            </a:p>
          </p:txBody>
        </p:sp>
        <p:sp>
          <p:nvSpPr>
            <p:cNvPr id="86" name="Flowchart: Process 85">
              <a:extLst>
                <a:ext uri="{FF2B5EF4-FFF2-40B4-BE49-F238E27FC236}">
                  <a16:creationId xmlns:a16="http://schemas.microsoft.com/office/drawing/2014/main" xmlns="" id="{3964D1D0-361E-467B-86D6-9D2EB5A14722}"/>
                </a:ext>
              </a:extLst>
            </p:cNvPr>
            <p:cNvSpPr/>
            <p:nvPr/>
          </p:nvSpPr>
          <p:spPr>
            <a:xfrm>
              <a:off x="2033588" y="3600052"/>
              <a:ext cx="590550" cy="633070"/>
            </a:xfrm>
            <a:prstGeom prst="flowChartProcess">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sp>
          <p:nvSpPr>
            <p:cNvPr id="87" name="Flowchart: Process 86">
              <a:extLst>
                <a:ext uri="{FF2B5EF4-FFF2-40B4-BE49-F238E27FC236}">
                  <a16:creationId xmlns:a16="http://schemas.microsoft.com/office/drawing/2014/main" xmlns="" id="{E99BFB02-18E2-4FBC-A762-C0C08F974D0A}"/>
                </a:ext>
              </a:extLst>
            </p:cNvPr>
            <p:cNvSpPr/>
            <p:nvPr/>
          </p:nvSpPr>
          <p:spPr>
            <a:xfrm>
              <a:off x="2632424" y="3596030"/>
              <a:ext cx="590550" cy="633070"/>
            </a:xfrm>
            <a:prstGeom prst="flowChartProcess">
              <a:avLst/>
            </a:prstGeom>
            <a:ln w="38100">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sp>
          <p:nvSpPr>
            <p:cNvPr id="88" name="Flowchart: Process 87">
              <a:extLst>
                <a:ext uri="{FF2B5EF4-FFF2-40B4-BE49-F238E27FC236}">
                  <a16:creationId xmlns:a16="http://schemas.microsoft.com/office/drawing/2014/main" xmlns="" id="{05E824CD-F30B-4EEC-B458-06DC316F182A}"/>
                </a:ext>
              </a:extLst>
            </p:cNvPr>
            <p:cNvSpPr/>
            <p:nvPr/>
          </p:nvSpPr>
          <p:spPr>
            <a:xfrm>
              <a:off x="3231260" y="3598000"/>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9</a:t>
              </a:r>
            </a:p>
          </p:txBody>
        </p:sp>
      </p:grpSp>
      <p:grpSp>
        <p:nvGrpSpPr>
          <p:cNvPr id="89" name="Group 88">
            <a:extLst>
              <a:ext uri="{FF2B5EF4-FFF2-40B4-BE49-F238E27FC236}">
                <a16:creationId xmlns:a16="http://schemas.microsoft.com/office/drawing/2014/main" xmlns="" id="{D41AEB35-DDAC-493F-8A53-95EAFA8DDB9E}"/>
              </a:ext>
            </a:extLst>
          </p:cNvPr>
          <p:cNvGrpSpPr/>
          <p:nvPr/>
        </p:nvGrpSpPr>
        <p:grpSpPr>
          <a:xfrm>
            <a:off x="2529489" y="4921150"/>
            <a:ext cx="2279100" cy="633070"/>
            <a:chOff x="1563766" y="4533900"/>
            <a:chExt cx="2279100" cy="633070"/>
          </a:xfrm>
        </p:grpSpPr>
        <p:sp>
          <p:nvSpPr>
            <p:cNvPr id="90" name="TextBox 89">
              <a:extLst>
                <a:ext uri="{FF2B5EF4-FFF2-40B4-BE49-F238E27FC236}">
                  <a16:creationId xmlns:a16="http://schemas.microsoft.com/office/drawing/2014/main" xmlns="" id="{B2020BF3-4185-485E-A166-80247E4DA2BD}"/>
                </a:ext>
              </a:extLst>
            </p:cNvPr>
            <p:cNvSpPr txBox="1"/>
            <p:nvPr/>
          </p:nvSpPr>
          <p:spPr>
            <a:xfrm>
              <a:off x="1563766" y="4665769"/>
              <a:ext cx="458780" cy="369332"/>
            </a:xfrm>
            <a:prstGeom prst="rect">
              <a:avLst/>
            </a:prstGeom>
            <a:noFill/>
          </p:spPr>
          <p:txBody>
            <a:bodyPr wrap="none" rtlCol="0">
              <a:spAutoFit/>
            </a:bodyPr>
            <a:lstStyle/>
            <a:p>
              <a:r>
                <a:rPr lang="en-GB" dirty="0"/>
                <a:t>S2</a:t>
              </a:r>
            </a:p>
          </p:txBody>
        </p:sp>
        <p:sp>
          <p:nvSpPr>
            <p:cNvPr id="91" name="Flowchart: Process 90">
              <a:extLst>
                <a:ext uri="{FF2B5EF4-FFF2-40B4-BE49-F238E27FC236}">
                  <a16:creationId xmlns:a16="http://schemas.microsoft.com/office/drawing/2014/main" xmlns="" id="{1FA328DA-640E-41BD-A590-91A0298F5453}"/>
                </a:ext>
              </a:extLst>
            </p:cNvPr>
            <p:cNvSpPr/>
            <p:nvPr/>
          </p:nvSpPr>
          <p:spPr>
            <a:xfrm>
              <a:off x="2038351" y="4533900"/>
              <a:ext cx="590550" cy="633070"/>
            </a:xfrm>
            <a:prstGeom prst="flowChartProcess">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92" name="Flowchart: Process 91">
              <a:extLst>
                <a:ext uri="{FF2B5EF4-FFF2-40B4-BE49-F238E27FC236}">
                  <a16:creationId xmlns:a16="http://schemas.microsoft.com/office/drawing/2014/main" xmlns="" id="{22B5E659-A2C8-4F5C-B022-D5D4F912B98C}"/>
                </a:ext>
              </a:extLst>
            </p:cNvPr>
            <p:cNvSpPr/>
            <p:nvPr/>
          </p:nvSpPr>
          <p:spPr>
            <a:xfrm>
              <a:off x="2642872" y="4533900"/>
              <a:ext cx="590550" cy="633070"/>
            </a:xfrm>
            <a:prstGeom prst="flowChartProcess">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3</a:t>
              </a:r>
            </a:p>
          </p:txBody>
        </p:sp>
        <p:sp>
          <p:nvSpPr>
            <p:cNvPr id="93" name="Flowchart: Process 92">
              <a:extLst>
                <a:ext uri="{FF2B5EF4-FFF2-40B4-BE49-F238E27FC236}">
                  <a16:creationId xmlns:a16="http://schemas.microsoft.com/office/drawing/2014/main" xmlns="" id="{BB8330BF-BEC5-44DF-8378-43E0C91D69D3}"/>
                </a:ext>
              </a:extLst>
            </p:cNvPr>
            <p:cNvSpPr/>
            <p:nvPr/>
          </p:nvSpPr>
          <p:spPr>
            <a:xfrm>
              <a:off x="3252316" y="4533900"/>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grpSp>
      <p:grpSp>
        <p:nvGrpSpPr>
          <p:cNvPr id="94" name="Group 93">
            <a:extLst>
              <a:ext uri="{FF2B5EF4-FFF2-40B4-BE49-F238E27FC236}">
                <a16:creationId xmlns:a16="http://schemas.microsoft.com/office/drawing/2014/main" xmlns="" id="{56BA87B9-C8DD-4F11-B7E1-32FBFA92A687}"/>
              </a:ext>
            </a:extLst>
          </p:cNvPr>
          <p:cNvGrpSpPr/>
          <p:nvPr/>
        </p:nvGrpSpPr>
        <p:grpSpPr>
          <a:xfrm>
            <a:off x="5026127" y="5921275"/>
            <a:ext cx="6194772" cy="633070"/>
            <a:chOff x="1730027" y="2619375"/>
            <a:chExt cx="6194772" cy="633070"/>
          </a:xfrm>
        </p:grpSpPr>
        <p:sp>
          <p:nvSpPr>
            <p:cNvPr id="95" name="Flowchart: Process 94">
              <a:extLst>
                <a:ext uri="{FF2B5EF4-FFF2-40B4-BE49-F238E27FC236}">
                  <a16:creationId xmlns:a16="http://schemas.microsoft.com/office/drawing/2014/main" xmlns="" id="{F61CB58A-E958-4921-80FD-481CCF463270}"/>
                </a:ext>
              </a:extLst>
            </p:cNvPr>
            <p:cNvSpPr/>
            <p:nvPr/>
          </p:nvSpPr>
          <p:spPr>
            <a:xfrm>
              <a:off x="2033588"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96" name="Flowchart: Process 95">
              <a:extLst>
                <a:ext uri="{FF2B5EF4-FFF2-40B4-BE49-F238E27FC236}">
                  <a16:creationId xmlns:a16="http://schemas.microsoft.com/office/drawing/2014/main" xmlns="" id="{0FA584E0-E112-47E5-AA48-5675CFEFBF2F}"/>
                </a:ext>
              </a:extLst>
            </p:cNvPr>
            <p:cNvSpPr/>
            <p:nvPr/>
          </p:nvSpPr>
          <p:spPr>
            <a:xfrm>
              <a:off x="2624138"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97" name="Flowchart: Process 96">
              <a:extLst>
                <a:ext uri="{FF2B5EF4-FFF2-40B4-BE49-F238E27FC236}">
                  <a16:creationId xmlns:a16="http://schemas.microsoft.com/office/drawing/2014/main" xmlns="" id="{F91BD1F3-CD3E-4EBE-B85C-B474733AC77C}"/>
                </a:ext>
              </a:extLst>
            </p:cNvPr>
            <p:cNvSpPr/>
            <p:nvPr/>
          </p:nvSpPr>
          <p:spPr>
            <a:xfrm>
              <a:off x="3214688" y="261937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solidFill>
                    <a:srgbClr val="C00000"/>
                  </a:solidFill>
                </a:rPr>
                <a:t>1</a:t>
              </a:r>
            </a:p>
          </p:txBody>
        </p:sp>
        <p:sp>
          <p:nvSpPr>
            <p:cNvPr id="98" name="Flowchart: Process 97">
              <a:extLst>
                <a:ext uri="{FF2B5EF4-FFF2-40B4-BE49-F238E27FC236}">
                  <a16:creationId xmlns:a16="http://schemas.microsoft.com/office/drawing/2014/main" xmlns="" id="{60081671-FAF5-40BB-819E-E5EB83EFB4DF}"/>
                </a:ext>
              </a:extLst>
            </p:cNvPr>
            <p:cNvSpPr/>
            <p:nvPr/>
          </p:nvSpPr>
          <p:spPr>
            <a:xfrm>
              <a:off x="3805238" y="261937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solidFill>
                    <a:srgbClr val="C00000"/>
                  </a:solidFill>
                </a:rPr>
                <a:t>2</a:t>
              </a:r>
            </a:p>
          </p:txBody>
        </p:sp>
        <p:sp>
          <p:nvSpPr>
            <p:cNvPr id="99" name="Flowchart: Process 98">
              <a:extLst>
                <a:ext uri="{FF2B5EF4-FFF2-40B4-BE49-F238E27FC236}">
                  <a16:creationId xmlns:a16="http://schemas.microsoft.com/office/drawing/2014/main" xmlns="" id="{FC44A8D1-3FFC-457E-9390-5F90F5FE5BE4}"/>
                </a:ext>
              </a:extLst>
            </p:cNvPr>
            <p:cNvSpPr/>
            <p:nvPr/>
          </p:nvSpPr>
          <p:spPr>
            <a:xfrm>
              <a:off x="4395788" y="261937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solidFill>
                    <a:srgbClr val="C00000"/>
                  </a:solidFill>
                </a:rPr>
                <a:t>3</a:t>
              </a:r>
            </a:p>
          </p:txBody>
        </p:sp>
        <p:sp>
          <p:nvSpPr>
            <p:cNvPr id="100" name="Flowchart: Process 99">
              <a:extLst>
                <a:ext uri="{FF2B5EF4-FFF2-40B4-BE49-F238E27FC236}">
                  <a16:creationId xmlns:a16="http://schemas.microsoft.com/office/drawing/2014/main" xmlns="" id="{4FCB59D7-2B12-4897-A00F-EADFC4D08385}"/>
                </a:ext>
              </a:extLst>
            </p:cNvPr>
            <p:cNvSpPr/>
            <p:nvPr/>
          </p:nvSpPr>
          <p:spPr>
            <a:xfrm>
              <a:off x="4986338" y="2619375"/>
              <a:ext cx="590550" cy="633070"/>
            </a:xfrm>
            <a:prstGeom prst="flowChartProcess">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solidFill>
                    <a:srgbClr val="C00000"/>
                  </a:solidFill>
                </a:rPr>
                <a:t>4</a:t>
              </a:r>
            </a:p>
          </p:txBody>
        </p:sp>
        <p:sp>
          <p:nvSpPr>
            <p:cNvPr id="101" name="Flowchart: Process 100">
              <a:extLst>
                <a:ext uri="{FF2B5EF4-FFF2-40B4-BE49-F238E27FC236}">
                  <a16:creationId xmlns:a16="http://schemas.microsoft.com/office/drawing/2014/main" xmlns="" id="{8B2DC6A7-DF52-40F4-B8E4-FA05F86DB51A}"/>
                </a:ext>
              </a:extLst>
            </p:cNvPr>
            <p:cNvSpPr/>
            <p:nvPr/>
          </p:nvSpPr>
          <p:spPr>
            <a:xfrm>
              <a:off x="5572125" y="261937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3</a:t>
              </a:r>
            </a:p>
          </p:txBody>
        </p:sp>
        <p:sp>
          <p:nvSpPr>
            <p:cNvPr id="102" name="Flowchart: Process 101">
              <a:extLst>
                <a:ext uri="{FF2B5EF4-FFF2-40B4-BE49-F238E27FC236}">
                  <a16:creationId xmlns:a16="http://schemas.microsoft.com/office/drawing/2014/main" xmlns="" id="{6A1C9917-8601-4DB1-9E4E-AE698B766E47}"/>
                </a:ext>
              </a:extLst>
            </p:cNvPr>
            <p:cNvSpPr/>
            <p:nvPr/>
          </p:nvSpPr>
          <p:spPr>
            <a:xfrm>
              <a:off x="6162675" y="261937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7</a:t>
              </a:r>
            </a:p>
          </p:txBody>
        </p:sp>
        <p:sp>
          <p:nvSpPr>
            <p:cNvPr id="103" name="Flowchart: Process 102">
              <a:extLst>
                <a:ext uri="{FF2B5EF4-FFF2-40B4-BE49-F238E27FC236}">
                  <a16:creationId xmlns:a16="http://schemas.microsoft.com/office/drawing/2014/main" xmlns="" id="{22291682-0F1F-42C0-A858-FE4F6F418C52}"/>
                </a:ext>
              </a:extLst>
            </p:cNvPr>
            <p:cNvSpPr/>
            <p:nvPr/>
          </p:nvSpPr>
          <p:spPr>
            <a:xfrm>
              <a:off x="6748462"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04" name="Flowchart: Process 103">
              <a:extLst>
                <a:ext uri="{FF2B5EF4-FFF2-40B4-BE49-F238E27FC236}">
                  <a16:creationId xmlns:a16="http://schemas.microsoft.com/office/drawing/2014/main" xmlns="" id="{456C8E61-F9CE-47F8-9FD8-8EF113E73F1D}"/>
                </a:ext>
              </a:extLst>
            </p:cNvPr>
            <p:cNvSpPr/>
            <p:nvPr/>
          </p:nvSpPr>
          <p:spPr>
            <a:xfrm>
              <a:off x="7334249"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05" name="TextBox 104">
              <a:extLst>
                <a:ext uri="{FF2B5EF4-FFF2-40B4-BE49-F238E27FC236}">
                  <a16:creationId xmlns:a16="http://schemas.microsoft.com/office/drawing/2014/main" xmlns="" id="{4B34F333-9334-4BAE-8199-B9E27EBFD4F0}"/>
                </a:ext>
              </a:extLst>
            </p:cNvPr>
            <p:cNvSpPr txBox="1"/>
            <p:nvPr/>
          </p:nvSpPr>
          <p:spPr>
            <a:xfrm>
              <a:off x="1730027" y="2771775"/>
              <a:ext cx="351378" cy="369332"/>
            </a:xfrm>
            <a:prstGeom prst="rect">
              <a:avLst/>
            </a:prstGeom>
            <a:noFill/>
          </p:spPr>
          <p:txBody>
            <a:bodyPr wrap="none" rtlCol="0">
              <a:spAutoFit/>
            </a:bodyPr>
            <a:lstStyle/>
            <a:p>
              <a:r>
                <a:rPr lang="en-GB" dirty="0"/>
                <a:t>A</a:t>
              </a:r>
            </a:p>
          </p:txBody>
        </p:sp>
      </p:grpSp>
      <p:grpSp>
        <p:nvGrpSpPr>
          <p:cNvPr id="106" name="Group 105">
            <a:extLst>
              <a:ext uri="{FF2B5EF4-FFF2-40B4-BE49-F238E27FC236}">
                <a16:creationId xmlns:a16="http://schemas.microsoft.com/office/drawing/2014/main" xmlns="" id="{DA3A9BFF-2227-4F81-A61B-31A57697BE1D}"/>
              </a:ext>
            </a:extLst>
          </p:cNvPr>
          <p:cNvGrpSpPr/>
          <p:nvPr/>
        </p:nvGrpSpPr>
        <p:grpSpPr>
          <a:xfrm>
            <a:off x="100868" y="5900744"/>
            <a:ext cx="2258044" cy="637092"/>
            <a:chOff x="1563766" y="3596030"/>
            <a:chExt cx="2258044" cy="637092"/>
          </a:xfrm>
        </p:grpSpPr>
        <p:sp>
          <p:nvSpPr>
            <p:cNvPr id="107" name="TextBox 106">
              <a:extLst>
                <a:ext uri="{FF2B5EF4-FFF2-40B4-BE49-F238E27FC236}">
                  <a16:creationId xmlns:a16="http://schemas.microsoft.com/office/drawing/2014/main" xmlns="" id="{45532DFD-C5ED-4987-9020-13F657146839}"/>
                </a:ext>
              </a:extLst>
            </p:cNvPr>
            <p:cNvSpPr txBox="1"/>
            <p:nvPr/>
          </p:nvSpPr>
          <p:spPr>
            <a:xfrm>
              <a:off x="1563766" y="3731922"/>
              <a:ext cx="458780" cy="369332"/>
            </a:xfrm>
            <a:prstGeom prst="rect">
              <a:avLst/>
            </a:prstGeom>
            <a:noFill/>
          </p:spPr>
          <p:txBody>
            <a:bodyPr wrap="none" rtlCol="0">
              <a:spAutoFit/>
            </a:bodyPr>
            <a:lstStyle/>
            <a:p>
              <a:r>
                <a:rPr lang="en-GB" dirty="0"/>
                <a:t>S1</a:t>
              </a:r>
            </a:p>
          </p:txBody>
        </p:sp>
        <p:sp>
          <p:nvSpPr>
            <p:cNvPr id="108" name="Flowchart: Process 107">
              <a:extLst>
                <a:ext uri="{FF2B5EF4-FFF2-40B4-BE49-F238E27FC236}">
                  <a16:creationId xmlns:a16="http://schemas.microsoft.com/office/drawing/2014/main" xmlns="" id="{2BE90949-620E-40D0-8898-BD5E1EED50EF}"/>
                </a:ext>
              </a:extLst>
            </p:cNvPr>
            <p:cNvSpPr/>
            <p:nvPr/>
          </p:nvSpPr>
          <p:spPr>
            <a:xfrm>
              <a:off x="2033588" y="3600052"/>
              <a:ext cx="590550" cy="633070"/>
            </a:xfrm>
            <a:prstGeom prst="flowChartProcess">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sp>
          <p:nvSpPr>
            <p:cNvPr id="109" name="Flowchart: Process 108">
              <a:extLst>
                <a:ext uri="{FF2B5EF4-FFF2-40B4-BE49-F238E27FC236}">
                  <a16:creationId xmlns:a16="http://schemas.microsoft.com/office/drawing/2014/main" xmlns="" id="{5EB7418F-7B5B-4FB4-BDD9-E01FBC44FD8D}"/>
                </a:ext>
              </a:extLst>
            </p:cNvPr>
            <p:cNvSpPr/>
            <p:nvPr/>
          </p:nvSpPr>
          <p:spPr>
            <a:xfrm>
              <a:off x="2632424" y="3596030"/>
              <a:ext cx="590550" cy="633070"/>
            </a:xfrm>
            <a:prstGeom prst="flowChartProcess">
              <a:avLst/>
            </a:prstGeom>
            <a:ln w="38100">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sp>
          <p:nvSpPr>
            <p:cNvPr id="110" name="Flowchart: Process 109">
              <a:extLst>
                <a:ext uri="{FF2B5EF4-FFF2-40B4-BE49-F238E27FC236}">
                  <a16:creationId xmlns:a16="http://schemas.microsoft.com/office/drawing/2014/main" xmlns="" id="{66B6D402-5161-404D-BDBF-2D7C78C05FD1}"/>
                </a:ext>
              </a:extLst>
            </p:cNvPr>
            <p:cNvSpPr/>
            <p:nvPr/>
          </p:nvSpPr>
          <p:spPr>
            <a:xfrm>
              <a:off x="3231260" y="3598000"/>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9</a:t>
              </a:r>
            </a:p>
          </p:txBody>
        </p:sp>
      </p:grpSp>
      <p:grpSp>
        <p:nvGrpSpPr>
          <p:cNvPr id="111" name="Group 110">
            <a:extLst>
              <a:ext uri="{FF2B5EF4-FFF2-40B4-BE49-F238E27FC236}">
                <a16:creationId xmlns:a16="http://schemas.microsoft.com/office/drawing/2014/main" xmlns="" id="{F5F91D81-6A19-474A-8D56-420BB6DAFFAE}"/>
              </a:ext>
            </a:extLst>
          </p:cNvPr>
          <p:cNvGrpSpPr/>
          <p:nvPr/>
        </p:nvGrpSpPr>
        <p:grpSpPr>
          <a:xfrm>
            <a:off x="2529489" y="5921275"/>
            <a:ext cx="2279100" cy="633070"/>
            <a:chOff x="1563766" y="4533900"/>
            <a:chExt cx="2279100" cy="633070"/>
          </a:xfrm>
        </p:grpSpPr>
        <p:sp>
          <p:nvSpPr>
            <p:cNvPr id="112" name="TextBox 111">
              <a:extLst>
                <a:ext uri="{FF2B5EF4-FFF2-40B4-BE49-F238E27FC236}">
                  <a16:creationId xmlns:a16="http://schemas.microsoft.com/office/drawing/2014/main" xmlns="" id="{CC3AF9AB-297B-4F5C-8972-07AF74B57FB5}"/>
                </a:ext>
              </a:extLst>
            </p:cNvPr>
            <p:cNvSpPr txBox="1"/>
            <p:nvPr/>
          </p:nvSpPr>
          <p:spPr>
            <a:xfrm>
              <a:off x="1563766" y="4665769"/>
              <a:ext cx="458780" cy="369332"/>
            </a:xfrm>
            <a:prstGeom prst="rect">
              <a:avLst/>
            </a:prstGeom>
            <a:noFill/>
          </p:spPr>
          <p:txBody>
            <a:bodyPr wrap="none" rtlCol="0">
              <a:spAutoFit/>
            </a:bodyPr>
            <a:lstStyle/>
            <a:p>
              <a:r>
                <a:rPr lang="en-GB" dirty="0"/>
                <a:t>S2</a:t>
              </a:r>
            </a:p>
          </p:txBody>
        </p:sp>
        <p:sp>
          <p:nvSpPr>
            <p:cNvPr id="113" name="Flowchart: Process 112">
              <a:extLst>
                <a:ext uri="{FF2B5EF4-FFF2-40B4-BE49-F238E27FC236}">
                  <a16:creationId xmlns:a16="http://schemas.microsoft.com/office/drawing/2014/main" xmlns="" id="{A5FD9BA6-958C-467C-95D9-B5BBE9B49DE3}"/>
                </a:ext>
              </a:extLst>
            </p:cNvPr>
            <p:cNvSpPr/>
            <p:nvPr/>
          </p:nvSpPr>
          <p:spPr>
            <a:xfrm>
              <a:off x="2038351" y="4533900"/>
              <a:ext cx="590550" cy="633070"/>
            </a:xfrm>
            <a:prstGeom prst="flowChartProcess">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114" name="Flowchart: Process 113">
              <a:extLst>
                <a:ext uri="{FF2B5EF4-FFF2-40B4-BE49-F238E27FC236}">
                  <a16:creationId xmlns:a16="http://schemas.microsoft.com/office/drawing/2014/main" xmlns="" id="{AB78AF94-0396-40FF-AB5A-5669320B67BB}"/>
                </a:ext>
              </a:extLst>
            </p:cNvPr>
            <p:cNvSpPr/>
            <p:nvPr/>
          </p:nvSpPr>
          <p:spPr>
            <a:xfrm>
              <a:off x="2642872" y="4533900"/>
              <a:ext cx="590550" cy="633070"/>
            </a:xfrm>
            <a:prstGeom prst="flowChartProcess">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3</a:t>
              </a:r>
            </a:p>
          </p:txBody>
        </p:sp>
        <p:sp>
          <p:nvSpPr>
            <p:cNvPr id="115" name="Flowchart: Process 114">
              <a:extLst>
                <a:ext uri="{FF2B5EF4-FFF2-40B4-BE49-F238E27FC236}">
                  <a16:creationId xmlns:a16="http://schemas.microsoft.com/office/drawing/2014/main" xmlns="" id="{F240D90B-8433-421E-A4B1-A4A95386C8D7}"/>
                </a:ext>
              </a:extLst>
            </p:cNvPr>
            <p:cNvSpPr/>
            <p:nvPr/>
          </p:nvSpPr>
          <p:spPr>
            <a:xfrm>
              <a:off x="3252316" y="4533900"/>
              <a:ext cx="590550" cy="633070"/>
            </a:xfrm>
            <a:prstGeom prst="flowChartProcess">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grpSp>
    </p:spTree>
    <p:extLst>
      <p:ext uri="{BB962C8B-B14F-4D97-AF65-F5344CB8AC3E}">
        <p14:creationId xmlns:p14="http://schemas.microsoft.com/office/powerpoint/2010/main" val="135815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9D5886-8C19-4826-BF83-4D07574C7E2E}"/>
              </a:ext>
            </a:extLst>
          </p:cNvPr>
          <p:cNvSpPr>
            <a:spLocks noGrp="1"/>
          </p:cNvSpPr>
          <p:nvPr>
            <p:ph type="title"/>
          </p:nvPr>
        </p:nvSpPr>
        <p:spPr>
          <a:xfrm>
            <a:off x="1261872" y="365760"/>
            <a:ext cx="9692640" cy="757069"/>
          </a:xfrm>
        </p:spPr>
        <p:txBody>
          <a:bodyPr/>
          <a:lstStyle/>
          <a:p>
            <a:r>
              <a:rPr lang="en-GB" dirty="0"/>
              <a:t>Merge – Step 4</a:t>
            </a:r>
          </a:p>
        </p:txBody>
      </p:sp>
      <p:sp>
        <p:nvSpPr>
          <p:cNvPr id="3" name="Content Placeholder 2">
            <a:extLst>
              <a:ext uri="{FF2B5EF4-FFF2-40B4-BE49-F238E27FC236}">
                <a16:creationId xmlns:a16="http://schemas.microsoft.com/office/drawing/2014/main" xmlns="" id="{74A7B95F-2CD0-4522-A6EA-F6D7E29ECBEA}"/>
              </a:ext>
            </a:extLst>
          </p:cNvPr>
          <p:cNvSpPr>
            <a:spLocks noGrp="1"/>
          </p:cNvSpPr>
          <p:nvPr>
            <p:ph idx="1"/>
          </p:nvPr>
        </p:nvSpPr>
        <p:spPr>
          <a:xfrm>
            <a:off x="1261872" y="2227443"/>
            <a:ext cx="8595360" cy="728093"/>
          </a:xfrm>
        </p:spPr>
        <p:txBody>
          <a:bodyPr/>
          <a:lstStyle/>
          <a:p>
            <a:r>
              <a:rPr lang="en-GB" dirty="0"/>
              <a:t>When we run out of elements in either S1 or S2, pick up the remaining elements into rest places in A</a:t>
            </a:r>
          </a:p>
        </p:txBody>
      </p:sp>
    </p:spTree>
    <p:extLst>
      <p:ext uri="{BB962C8B-B14F-4D97-AF65-F5344CB8AC3E}">
        <p14:creationId xmlns:p14="http://schemas.microsoft.com/office/powerpoint/2010/main" val="2031611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62AC3248-41BB-457D-BD4A-F91C7870FE00}"/>
              </a:ext>
            </a:extLst>
          </p:cNvPr>
          <p:cNvGrpSpPr/>
          <p:nvPr/>
        </p:nvGrpSpPr>
        <p:grpSpPr>
          <a:xfrm>
            <a:off x="5035652" y="828675"/>
            <a:ext cx="6194772" cy="633070"/>
            <a:chOff x="1730027" y="2619375"/>
            <a:chExt cx="6194772" cy="633070"/>
          </a:xfrm>
        </p:grpSpPr>
        <p:sp>
          <p:nvSpPr>
            <p:cNvPr id="3" name="Flowchart: Process 2">
              <a:extLst>
                <a:ext uri="{FF2B5EF4-FFF2-40B4-BE49-F238E27FC236}">
                  <a16:creationId xmlns:a16="http://schemas.microsoft.com/office/drawing/2014/main" xmlns="" id="{53DB14DA-5599-48C6-A3A6-A61AA575ADA8}"/>
                </a:ext>
              </a:extLst>
            </p:cNvPr>
            <p:cNvSpPr/>
            <p:nvPr/>
          </p:nvSpPr>
          <p:spPr>
            <a:xfrm>
              <a:off x="2033588"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4" name="Flowchart: Process 3">
              <a:extLst>
                <a:ext uri="{FF2B5EF4-FFF2-40B4-BE49-F238E27FC236}">
                  <a16:creationId xmlns:a16="http://schemas.microsoft.com/office/drawing/2014/main" xmlns="" id="{132E6949-7818-4FAE-8455-AE080B449568}"/>
                </a:ext>
              </a:extLst>
            </p:cNvPr>
            <p:cNvSpPr/>
            <p:nvPr/>
          </p:nvSpPr>
          <p:spPr>
            <a:xfrm>
              <a:off x="2624138"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5" name="Flowchart: Process 4">
              <a:extLst>
                <a:ext uri="{FF2B5EF4-FFF2-40B4-BE49-F238E27FC236}">
                  <a16:creationId xmlns:a16="http://schemas.microsoft.com/office/drawing/2014/main" xmlns="" id="{6288F467-0475-4417-980D-509C0F7A42F6}"/>
                </a:ext>
              </a:extLst>
            </p:cNvPr>
            <p:cNvSpPr/>
            <p:nvPr/>
          </p:nvSpPr>
          <p:spPr>
            <a:xfrm>
              <a:off x="3214688" y="2619375"/>
              <a:ext cx="590550" cy="633070"/>
            </a:xfrm>
            <a:prstGeom prst="flowChartProcess">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solidFill>
                    <a:srgbClr val="C00000"/>
                  </a:solidFill>
                </a:rPr>
                <a:t>1</a:t>
              </a:r>
            </a:p>
          </p:txBody>
        </p:sp>
        <p:sp>
          <p:nvSpPr>
            <p:cNvPr id="6" name="Flowchart: Process 5">
              <a:extLst>
                <a:ext uri="{FF2B5EF4-FFF2-40B4-BE49-F238E27FC236}">
                  <a16:creationId xmlns:a16="http://schemas.microsoft.com/office/drawing/2014/main" xmlns="" id="{9CFF1000-0816-4427-893E-EBEC922B2CA0}"/>
                </a:ext>
              </a:extLst>
            </p:cNvPr>
            <p:cNvSpPr/>
            <p:nvPr/>
          </p:nvSpPr>
          <p:spPr>
            <a:xfrm>
              <a:off x="3814763" y="261937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6</a:t>
              </a:r>
            </a:p>
          </p:txBody>
        </p:sp>
        <p:sp>
          <p:nvSpPr>
            <p:cNvPr id="7" name="Flowchart: Process 6">
              <a:extLst>
                <a:ext uri="{FF2B5EF4-FFF2-40B4-BE49-F238E27FC236}">
                  <a16:creationId xmlns:a16="http://schemas.microsoft.com/office/drawing/2014/main" xmlns="" id="{5565ECC7-E886-4E48-9A3B-21CE5D480FCF}"/>
                </a:ext>
              </a:extLst>
            </p:cNvPr>
            <p:cNvSpPr/>
            <p:nvPr/>
          </p:nvSpPr>
          <p:spPr>
            <a:xfrm>
              <a:off x="4395788" y="261937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9</a:t>
              </a:r>
            </a:p>
          </p:txBody>
        </p:sp>
        <p:sp>
          <p:nvSpPr>
            <p:cNvPr id="8" name="Flowchart: Process 7">
              <a:extLst>
                <a:ext uri="{FF2B5EF4-FFF2-40B4-BE49-F238E27FC236}">
                  <a16:creationId xmlns:a16="http://schemas.microsoft.com/office/drawing/2014/main" xmlns="" id="{79CCF595-16FA-43B8-98AB-CE5D3C2DC206}"/>
                </a:ext>
              </a:extLst>
            </p:cNvPr>
            <p:cNvSpPr/>
            <p:nvPr/>
          </p:nvSpPr>
          <p:spPr>
            <a:xfrm>
              <a:off x="4986338" y="261937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1</a:t>
              </a:r>
            </a:p>
          </p:txBody>
        </p:sp>
        <p:sp>
          <p:nvSpPr>
            <p:cNvPr id="9" name="Flowchart: Process 8">
              <a:extLst>
                <a:ext uri="{FF2B5EF4-FFF2-40B4-BE49-F238E27FC236}">
                  <a16:creationId xmlns:a16="http://schemas.microsoft.com/office/drawing/2014/main" xmlns="" id="{17F5D898-D912-4154-8B20-37C3A5B839F8}"/>
                </a:ext>
              </a:extLst>
            </p:cNvPr>
            <p:cNvSpPr/>
            <p:nvPr/>
          </p:nvSpPr>
          <p:spPr>
            <a:xfrm>
              <a:off x="5572125" y="261937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3</a:t>
              </a:r>
            </a:p>
          </p:txBody>
        </p:sp>
        <p:sp>
          <p:nvSpPr>
            <p:cNvPr id="10" name="Flowchart: Process 9">
              <a:extLst>
                <a:ext uri="{FF2B5EF4-FFF2-40B4-BE49-F238E27FC236}">
                  <a16:creationId xmlns:a16="http://schemas.microsoft.com/office/drawing/2014/main" xmlns="" id="{7A667C7C-81B5-477A-97EB-0AC987ECC9FA}"/>
                </a:ext>
              </a:extLst>
            </p:cNvPr>
            <p:cNvSpPr/>
            <p:nvPr/>
          </p:nvSpPr>
          <p:spPr>
            <a:xfrm>
              <a:off x="6162675" y="261937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7</a:t>
              </a:r>
            </a:p>
          </p:txBody>
        </p:sp>
        <p:sp>
          <p:nvSpPr>
            <p:cNvPr id="11" name="Flowchart: Process 10">
              <a:extLst>
                <a:ext uri="{FF2B5EF4-FFF2-40B4-BE49-F238E27FC236}">
                  <a16:creationId xmlns:a16="http://schemas.microsoft.com/office/drawing/2014/main" xmlns="" id="{A824BDDC-2FCC-42B0-87D4-EA05764B9E7D}"/>
                </a:ext>
              </a:extLst>
            </p:cNvPr>
            <p:cNvSpPr/>
            <p:nvPr/>
          </p:nvSpPr>
          <p:spPr>
            <a:xfrm>
              <a:off x="6748462"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2" name="Flowchart: Process 11">
              <a:extLst>
                <a:ext uri="{FF2B5EF4-FFF2-40B4-BE49-F238E27FC236}">
                  <a16:creationId xmlns:a16="http://schemas.microsoft.com/office/drawing/2014/main" xmlns="" id="{356D19FB-A93A-4ED9-A3A5-E4A91F6F446A}"/>
                </a:ext>
              </a:extLst>
            </p:cNvPr>
            <p:cNvSpPr/>
            <p:nvPr/>
          </p:nvSpPr>
          <p:spPr>
            <a:xfrm>
              <a:off x="7334249"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3" name="TextBox 12">
              <a:extLst>
                <a:ext uri="{FF2B5EF4-FFF2-40B4-BE49-F238E27FC236}">
                  <a16:creationId xmlns:a16="http://schemas.microsoft.com/office/drawing/2014/main" xmlns="" id="{4B6B7479-D00D-44A9-81CB-8D198244A20D}"/>
                </a:ext>
              </a:extLst>
            </p:cNvPr>
            <p:cNvSpPr txBox="1"/>
            <p:nvPr/>
          </p:nvSpPr>
          <p:spPr>
            <a:xfrm>
              <a:off x="1730027" y="2771775"/>
              <a:ext cx="351378" cy="369332"/>
            </a:xfrm>
            <a:prstGeom prst="rect">
              <a:avLst/>
            </a:prstGeom>
            <a:noFill/>
          </p:spPr>
          <p:txBody>
            <a:bodyPr wrap="none" rtlCol="0">
              <a:spAutoFit/>
            </a:bodyPr>
            <a:lstStyle/>
            <a:p>
              <a:r>
                <a:rPr lang="en-GB" dirty="0"/>
                <a:t>A</a:t>
              </a:r>
            </a:p>
          </p:txBody>
        </p:sp>
      </p:grpSp>
      <p:grpSp>
        <p:nvGrpSpPr>
          <p:cNvPr id="14" name="Group 13">
            <a:extLst>
              <a:ext uri="{FF2B5EF4-FFF2-40B4-BE49-F238E27FC236}">
                <a16:creationId xmlns:a16="http://schemas.microsoft.com/office/drawing/2014/main" xmlns="" id="{B92992C9-B6E1-4F8B-916F-55CA3970FC02}"/>
              </a:ext>
            </a:extLst>
          </p:cNvPr>
          <p:cNvGrpSpPr/>
          <p:nvPr/>
        </p:nvGrpSpPr>
        <p:grpSpPr>
          <a:xfrm>
            <a:off x="110393" y="828675"/>
            <a:ext cx="2258044" cy="637092"/>
            <a:chOff x="1563766" y="3596030"/>
            <a:chExt cx="2258044" cy="637092"/>
          </a:xfrm>
        </p:grpSpPr>
        <p:sp>
          <p:nvSpPr>
            <p:cNvPr id="15" name="TextBox 14">
              <a:extLst>
                <a:ext uri="{FF2B5EF4-FFF2-40B4-BE49-F238E27FC236}">
                  <a16:creationId xmlns:a16="http://schemas.microsoft.com/office/drawing/2014/main" xmlns="" id="{A7DD3631-A884-41F5-BDED-87B09C9E97BD}"/>
                </a:ext>
              </a:extLst>
            </p:cNvPr>
            <p:cNvSpPr txBox="1"/>
            <p:nvPr/>
          </p:nvSpPr>
          <p:spPr>
            <a:xfrm>
              <a:off x="1563766" y="3731922"/>
              <a:ext cx="458780" cy="369332"/>
            </a:xfrm>
            <a:prstGeom prst="rect">
              <a:avLst/>
            </a:prstGeom>
            <a:noFill/>
          </p:spPr>
          <p:txBody>
            <a:bodyPr wrap="none" rtlCol="0">
              <a:spAutoFit/>
            </a:bodyPr>
            <a:lstStyle/>
            <a:p>
              <a:r>
                <a:rPr lang="en-GB" dirty="0"/>
                <a:t>S1</a:t>
              </a:r>
            </a:p>
          </p:txBody>
        </p:sp>
        <p:sp>
          <p:nvSpPr>
            <p:cNvPr id="16" name="Flowchart: Process 15">
              <a:extLst>
                <a:ext uri="{FF2B5EF4-FFF2-40B4-BE49-F238E27FC236}">
                  <a16:creationId xmlns:a16="http://schemas.microsoft.com/office/drawing/2014/main" xmlns="" id="{772365C4-9FFE-4525-90BF-CD4DFED6928E}"/>
                </a:ext>
              </a:extLst>
            </p:cNvPr>
            <p:cNvSpPr/>
            <p:nvPr/>
          </p:nvSpPr>
          <p:spPr>
            <a:xfrm>
              <a:off x="2033588" y="3600052"/>
              <a:ext cx="590550" cy="633070"/>
            </a:xfrm>
            <a:prstGeom prst="flowChartProcess">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sp>
          <p:nvSpPr>
            <p:cNvPr id="17" name="Flowchart: Process 16">
              <a:extLst>
                <a:ext uri="{FF2B5EF4-FFF2-40B4-BE49-F238E27FC236}">
                  <a16:creationId xmlns:a16="http://schemas.microsoft.com/office/drawing/2014/main" xmlns="" id="{AE0E799F-5F8C-4DB9-9CAC-EEFC6DF4C5A5}"/>
                </a:ext>
              </a:extLst>
            </p:cNvPr>
            <p:cNvSpPr/>
            <p:nvPr/>
          </p:nvSpPr>
          <p:spPr>
            <a:xfrm>
              <a:off x="2632424" y="3596030"/>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sp>
          <p:nvSpPr>
            <p:cNvPr id="18" name="Flowchart: Process 17">
              <a:extLst>
                <a:ext uri="{FF2B5EF4-FFF2-40B4-BE49-F238E27FC236}">
                  <a16:creationId xmlns:a16="http://schemas.microsoft.com/office/drawing/2014/main" xmlns="" id="{D831911D-7164-4B82-BF5D-3C54964CE8D5}"/>
                </a:ext>
              </a:extLst>
            </p:cNvPr>
            <p:cNvSpPr/>
            <p:nvPr/>
          </p:nvSpPr>
          <p:spPr>
            <a:xfrm>
              <a:off x="3231260" y="3598000"/>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9</a:t>
              </a:r>
            </a:p>
          </p:txBody>
        </p:sp>
      </p:grpSp>
      <p:grpSp>
        <p:nvGrpSpPr>
          <p:cNvPr id="19" name="Group 18">
            <a:extLst>
              <a:ext uri="{FF2B5EF4-FFF2-40B4-BE49-F238E27FC236}">
                <a16:creationId xmlns:a16="http://schemas.microsoft.com/office/drawing/2014/main" xmlns="" id="{C42DC653-5929-47AC-B45E-87AC9B9E4ED6}"/>
              </a:ext>
            </a:extLst>
          </p:cNvPr>
          <p:cNvGrpSpPr/>
          <p:nvPr/>
        </p:nvGrpSpPr>
        <p:grpSpPr>
          <a:xfrm>
            <a:off x="2548539" y="849206"/>
            <a:ext cx="2279100" cy="633070"/>
            <a:chOff x="1563766" y="4533900"/>
            <a:chExt cx="2279100" cy="633070"/>
          </a:xfrm>
        </p:grpSpPr>
        <p:sp>
          <p:nvSpPr>
            <p:cNvPr id="20" name="TextBox 19">
              <a:extLst>
                <a:ext uri="{FF2B5EF4-FFF2-40B4-BE49-F238E27FC236}">
                  <a16:creationId xmlns:a16="http://schemas.microsoft.com/office/drawing/2014/main" xmlns="" id="{34FEF5E8-C421-4612-AE30-627CE2A728F8}"/>
                </a:ext>
              </a:extLst>
            </p:cNvPr>
            <p:cNvSpPr txBox="1"/>
            <p:nvPr/>
          </p:nvSpPr>
          <p:spPr>
            <a:xfrm>
              <a:off x="1563766" y="4665769"/>
              <a:ext cx="458780" cy="369332"/>
            </a:xfrm>
            <a:prstGeom prst="rect">
              <a:avLst/>
            </a:prstGeom>
            <a:noFill/>
          </p:spPr>
          <p:txBody>
            <a:bodyPr wrap="none" rtlCol="0">
              <a:spAutoFit/>
            </a:bodyPr>
            <a:lstStyle/>
            <a:p>
              <a:r>
                <a:rPr lang="en-GB" dirty="0"/>
                <a:t>S2</a:t>
              </a:r>
            </a:p>
          </p:txBody>
        </p:sp>
        <p:sp>
          <p:nvSpPr>
            <p:cNvPr id="21" name="Flowchart: Process 20">
              <a:extLst>
                <a:ext uri="{FF2B5EF4-FFF2-40B4-BE49-F238E27FC236}">
                  <a16:creationId xmlns:a16="http://schemas.microsoft.com/office/drawing/2014/main" xmlns="" id="{9CA4E373-D7E0-4DBD-B19A-B140166F2084}"/>
                </a:ext>
              </a:extLst>
            </p:cNvPr>
            <p:cNvSpPr/>
            <p:nvPr/>
          </p:nvSpPr>
          <p:spPr>
            <a:xfrm>
              <a:off x="2038351" y="4533900"/>
              <a:ext cx="590550" cy="633070"/>
            </a:xfrm>
            <a:prstGeom prst="flowChartProcess">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22" name="Flowchart: Process 21">
              <a:extLst>
                <a:ext uri="{FF2B5EF4-FFF2-40B4-BE49-F238E27FC236}">
                  <a16:creationId xmlns:a16="http://schemas.microsoft.com/office/drawing/2014/main" xmlns="" id="{A16CD715-57CA-43DB-9DC5-29207C9D8835}"/>
                </a:ext>
              </a:extLst>
            </p:cNvPr>
            <p:cNvSpPr/>
            <p:nvPr/>
          </p:nvSpPr>
          <p:spPr>
            <a:xfrm>
              <a:off x="2637187" y="4533900"/>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3</a:t>
              </a:r>
            </a:p>
          </p:txBody>
        </p:sp>
        <p:sp>
          <p:nvSpPr>
            <p:cNvPr id="23" name="Flowchart: Process 22">
              <a:extLst>
                <a:ext uri="{FF2B5EF4-FFF2-40B4-BE49-F238E27FC236}">
                  <a16:creationId xmlns:a16="http://schemas.microsoft.com/office/drawing/2014/main" xmlns="" id="{9D1F38D3-143D-4CE9-B97B-E2D4E14E79E3}"/>
                </a:ext>
              </a:extLst>
            </p:cNvPr>
            <p:cNvSpPr/>
            <p:nvPr/>
          </p:nvSpPr>
          <p:spPr>
            <a:xfrm>
              <a:off x="3252316" y="4533900"/>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grpSp>
      <p:grpSp>
        <p:nvGrpSpPr>
          <p:cNvPr id="30" name="Group 29">
            <a:extLst>
              <a:ext uri="{FF2B5EF4-FFF2-40B4-BE49-F238E27FC236}">
                <a16:creationId xmlns:a16="http://schemas.microsoft.com/office/drawing/2014/main" xmlns="" id="{061E588E-D82D-445E-B9E9-AC22753E2179}"/>
              </a:ext>
            </a:extLst>
          </p:cNvPr>
          <p:cNvGrpSpPr/>
          <p:nvPr/>
        </p:nvGrpSpPr>
        <p:grpSpPr>
          <a:xfrm>
            <a:off x="5035652" y="1771650"/>
            <a:ext cx="6194772" cy="633070"/>
            <a:chOff x="1730027" y="2619375"/>
            <a:chExt cx="6194772" cy="633070"/>
          </a:xfrm>
        </p:grpSpPr>
        <p:sp>
          <p:nvSpPr>
            <p:cNvPr id="31" name="Flowchart: Process 30">
              <a:extLst>
                <a:ext uri="{FF2B5EF4-FFF2-40B4-BE49-F238E27FC236}">
                  <a16:creationId xmlns:a16="http://schemas.microsoft.com/office/drawing/2014/main" xmlns="" id="{B2B3BC13-C4B5-4887-B7DC-B67485E98515}"/>
                </a:ext>
              </a:extLst>
            </p:cNvPr>
            <p:cNvSpPr/>
            <p:nvPr/>
          </p:nvSpPr>
          <p:spPr>
            <a:xfrm>
              <a:off x="2033588"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32" name="Flowchart: Process 31">
              <a:extLst>
                <a:ext uri="{FF2B5EF4-FFF2-40B4-BE49-F238E27FC236}">
                  <a16:creationId xmlns:a16="http://schemas.microsoft.com/office/drawing/2014/main" xmlns="" id="{BB87325F-F7AB-4A3B-9E99-8830ACD99FAF}"/>
                </a:ext>
              </a:extLst>
            </p:cNvPr>
            <p:cNvSpPr/>
            <p:nvPr/>
          </p:nvSpPr>
          <p:spPr>
            <a:xfrm>
              <a:off x="2624138"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33" name="Flowchart: Process 32">
              <a:extLst>
                <a:ext uri="{FF2B5EF4-FFF2-40B4-BE49-F238E27FC236}">
                  <a16:creationId xmlns:a16="http://schemas.microsoft.com/office/drawing/2014/main" xmlns="" id="{F48BCB55-0057-4DA0-B7C6-8D41D9C644F9}"/>
                </a:ext>
              </a:extLst>
            </p:cNvPr>
            <p:cNvSpPr/>
            <p:nvPr/>
          </p:nvSpPr>
          <p:spPr>
            <a:xfrm>
              <a:off x="3214688" y="261937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solidFill>
                    <a:srgbClr val="C00000"/>
                  </a:solidFill>
                </a:rPr>
                <a:t>1</a:t>
              </a:r>
            </a:p>
          </p:txBody>
        </p:sp>
        <p:sp>
          <p:nvSpPr>
            <p:cNvPr id="34" name="Flowchart: Process 33">
              <a:extLst>
                <a:ext uri="{FF2B5EF4-FFF2-40B4-BE49-F238E27FC236}">
                  <a16:creationId xmlns:a16="http://schemas.microsoft.com/office/drawing/2014/main" xmlns="" id="{01FED940-B990-4903-AD40-DB3AB50B55A5}"/>
                </a:ext>
              </a:extLst>
            </p:cNvPr>
            <p:cNvSpPr/>
            <p:nvPr/>
          </p:nvSpPr>
          <p:spPr>
            <a:xfrm>
              <a:off x="3805238" y="261937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solidFill>
                    <a:srgbClr val="C00000"/>
                  </a:solidFill>
                </a:rPr>
                <a:t>2</a:t>
              </a:r>
            </a:p>
          </p:txBody>
        </p:sp>
        <p:sp>
          <p:nvSpPr>
            <p:cNvPr id="35" name="Flowchart: Process 34">
              <a:extLst>
                <a:ext uri="{FF2B5EF4-FFF2-40B4-BE49-F238E27FC236}">
                  <a16:creationId xmlns:a16="http://schemas.microsoft.com/office/drawing/2014/main" xmlns="" id="{5A73BC19-D662-4E64-9622-7BB323CB5FB1}"/>
                </a:ext>
              </a:extLst>
            </p:cNvPr>
            <p:cNvSpPr/>
            <p:nvPr/>
          </p:nvSpPr>
          <p:spPr>
            <a:xfrm>
              <a:off x="4395788" y="261937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9</a:t>
              </a:r>
            </a:p>
          </p:txBody>
        </p:sp>
        <p:sp>
          <p:nvSpPr>
            <p:cNvPr id="36" name="Flowchart: Process 35">
              <a:extLst>
                <a:ext uri="{FF2B5EF4-FFF2-40B4-BE49-F238E27FC236}">
                  <a16:creationId xmlns:a16="http://schemas.microsoft.com/office/drawing/2014/main" xmlns="" id="{4B093CD8-F8EB-4239-9705-2B2BC2CBC946}"/>
                </a:ext>
              </a:extLst>
            </p:cNvPr>
            <p:cNvSpPr/>
            <p:nvPr/>
          </p:nvSpPr>
          <p:spPr>
            <a:xfrm>
              <a:off x="4986338" y="261937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1</a:t>
              </a:r>
            </a:p>
          </p:txBody>
        </p:sp>
        <p:sp>
          <p:nvSpPr>
            <p:cNvPr id="37" name="Flowchart: Process 36">
              <a:extLst>
                <a:ext uri="{FF2B5EF4-FFF2-40B4-BE49-F238E27FC236}">
                  <a16:creationId xmlns:a16="http://schemas.microsoft.com/office/drawing/2014/main" xmlns="" id="{FA6D2790-7B69-4A78-BE69-80C068BE27F2}"/>
                </a:ext>
              </a:extLst>
            </p:cNvPr>
            <p:cNvSpPr/>
            <p:nvPr/>
          </p:nvSpPr>
          <p:spPr>
            <a:xfrm>
              <a:off x="5572125" y="261937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3</a:t>
              </a:r>
            </a:p>
          </p:txBody>
        </p:sp>
        <p:sp>
          <p:nvSpPr>
            <p:cNvPr id="38" name="Flowchart: Process 37">
              <a:extLst>
                <a:ext uri="{FF2B5EF4-FFF2-40B4-BE49-F238E27FC236}">
                  <a16:creationId xmlns:a16="http://schemas.microsoft.com/office/drawing/2014/main" xmlns="" id="{D948167C-C3CF-4D13-BD56-B0C1979B0A69}"/>
                </a:ext>
              </a:extLst>
            </p:cNvPr>
            <p:cNvSpPr/>
            <p:nvPr/>
          </p:nvSpPr>
          <p:spPr>
            <a:xfrm>
              <a:off x="6162675" y="261937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7</a:t>
              </a:r>
            </a:p>
          </p:txBody>
        </p:sp>
        <p:sp>
          <p:nvSpPr>
            <p:cNvPr id="39" name="Flowchart: Process 38">
              <a:extLst>
                <a:ext uri="{FF2B5EF4-FFF2-40B4-BE49-F238E27FC236}">
                  <a16:creationId xmlns:a16="http://schemas.microsoft.com/office/drawing/2014/main" xmlns="" id="{BEDBD8F3-515F-4389-850D-1632E52B995C}"/>
                </a:ext>
              </a:extLst>
            </p:cNvPr>
            <p:cNvSpPr/>
            <p:nvPr/>
          </p:nvSpPr>
          <p:spPr>
            <a:xfrm>
              <a:off x="6748462"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40" name="Flowchart: Process 39">
              <a:extLst>
                <a:ext uri="{FF2B5EF4-FFF2-40B4-BE49-F238E27FC236}">
                  <a16:creationId xmlns:a16="http://schemas.microsoft.com/office/drawing/2014/main" xmlns="" id="{845154C4-D772-47C7-9E6D-E3CAA5F1D147}"/>
                </a:ext>
              </a:extLst>
            </p:cNvPr>
            <p:cNvSpPr/>
            <p:nvPr/>
          </p:nvSpPr>
          <p:spPr>
            <a:xfrm>
              <a:off x="7334249"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41" name="TextBox 40">
              <a:extLst>
                <a:ext uri="{FF2B5EF4-FFF2-40B4-BE49-F238E27FC236}">
                  <a16:creationId xmlns:a16="http://schemas.microsoft.com/office/drawing/2014/main" xmlns="" id="{4434BC6C-A47C-41A9-8F42-6C470EC156E5}"/>
                </a:ext>
              </a:extLst>
            </p:cNvPr>
            <p:cNvSpPr txBox="1"/>
            <p:nvPr/>
          </p:nvSpPr>
          <p:spPr>
            <a:xfrm>
              <a:off x="1730027" y="2771775"/>
              <a:ext cx="351378" cy="369332"/>
            </a:xfrm>
            <a:prstGeom prst="rect">
              <a:avLst/>
            </a:prstGeom>
            <a:noFill/>
          </p:spPr>
          <p:txBody>
            <a:bodyPr wrap="none" rtlCol="0">
              <a:spAutoFit/>
            </a:bodyPr>
            <a:lstStyle/>
            <a:p>
              <a:r>
                <a:rPr lang="en-GB" dirty="0"/>
                <a:t>A</a:t>
              </a:r>
            </a:p>
          </p:txBody>
        </p:sp>
      </p:grpSp>
      <p:grpSp>
        <p:nvGrpSpPr>
          <p:cNvPr id="42" name="Group 41">
            <a:extLst>
              <a:ext uri="{FF2B5EF4-FFF2-40B4-BE49-F238E27FC236}">
                <a16:creationId xmlns:a16="http://schemas.microsoft.com/office/drawing/2014/main" xmlns="" id="{3F57FE8B-457F-410B-8602-F0F245EA3118}"/>
              </a:ext>
            </a:extLst>
          </p:cNvPr>
          <p:cNvGrpSpPr/>
          <p:nvPr/>
        </p:nvGrpSpPr>
        <p:grpSpPr>
          <a:xfrm>
            <a:off x="110393" y="1771650"/>
            <a:ext cx="2258044" cy="637092"/>
            <a:chOff x="1563766" y="3596030"/>
            <a:chExt cx="2258044" cy="637092"/>
          </a:xfrm>
        </p:grpSpPr>
        <p:sp>
          <p:nvSpPr>
            <p:cNvPr id="43" name="TextBox 42">
              <a:extLst>
                <a:ext uri="{FF2B5EF4-FFF2-40B4-BE49-F238E27FC236}">
                  <a16:creationId xmlns:a16="http://schemas.microsoft.com/office/drawing/2014/main" xmlns="" id="{E70D349A-A8EF-4088-B190-DDC30DB54F4B}"/>
                </a:ext>
              </a:extLst>
            </p:cNvPr>
            <p:cNvSpPr txBox="1"/>
            <p:nvPr/>
          </p:nvSpPr>
          <p:spPr>
            <a:xfrm>
              <a:off x="1563766" y="3731922"/>
              <a:ext cx="458780" cy="369332"/>
            </a:xfrm>
            <a:prstGeom prst="rect">
              <a:avLst/>
            </a:prstGeom>
            <a:noFill/>
          </p:spPr>
          <p:txBody>
            <a:bodyPr wrap="none" rtlCol="0">
              <a:spAutoFit/>
            </a:bodyPr>
            <a:lstStyle/>
            <a:p>
              <a:r>
                <a:rPr lang="en-GB" dirty="0"/>
                <a:t>S1</a:t>
              </a:r>
            </a:p>
          </p:txBody>
        </p:sp>
        <p:sp>
          <p:nvSpPr>
            <p:cNvPr id="44" name="Flowchart: Process 43">
              <a:extLst>
                <a:ext uri="{FF2B5EF4-FFF2-40B4-BE49-F238E27FC236}">
                  <a16:creationId xmlns:a16="http://schemas.microsoft.com/office/drawing/2014/main" xmlns="" id="{91D89DAD-E1A7-4AD1-A88C-5EF0F7F11CEC}"/>
                </a:ext>
              </a:extLst>
            </p:cNvPr>
            <p:cNvSpPr/>
            <p:nvPr/>
          </p:nvSpPr>
          <p:spPr>
            <a:xfrm>
              <a:off x="2033588" y="3600052"/>
              <a:ext cx="590550" cy="633070"/>
            </a:xfrm>
            <a:prstGeom prst="flowChartProcess">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sp>
          <p:nvSpPr>
            <p:cNvPr id="45" name="Flowchart: Process 44">
              <a:extLst>
                <a:ext uri="{FF2B5EF4-FFF2-40B4-BE49-F238E27FC236}">
                  <a16:creationId xmlns:a16="http://schemas.microsoft.com/office/drawing/2014/main" xmlns="" id="{A6786A7B-A069-4937-8B82-5C045317F9B1}"/>
                </a:ext>
              </a:extLst>
            </p:cNvPr>
            <p:cNvSpPr/>
            <p:nvPr/>
          </p:nvSpPr>
          <p:spPr>
            <a:xfrm>
              <a:off x="2632424" y="3596030"/>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sp>
          <p:nvSpPr>
            <p:cNvPr id="46" name="Flowchart: Process 45">
              <a:extLst>
                <a:ext uri="{FF2B5EF4-FFF2-40B4-BE49-F238E27FC236}">
                  <a16:creationId xmlns:a16="http://schemas.microsoft.com/office/drawing/2014/main" xmlns="" id="{8999F903-FDFC-46C6-84C6-025D29074A10}"/>
                </a:ext>
              </a:extLst>
            </p:cNvPr>
            <p:cNvSpPr/>
            <p:nvPr/>
          </p:nvSpPr>
          <p:spPr>
            <a:xfrm>
              <a:off x="3231260" y="3598000"/>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9</a:t>
              </a:r>
            </a:p>
          </p:txBody>
        </p:sp>
      </p:grpSp>
      <p:grpSp>
        <p:nvGrpSpPr>
          <p:cNvPr id="47" name="Group 46">
            <a:extLst>
              <a:ext uri="{FF2B5EF4-FFF2-40B4-BE49-F238E27FC236}">
                <a16:creationId xmlns:a16="http://schemas.microsoft.com/office/drawing/2014/main" xmlns="" id="{A2714433-7C0E-4170-A7B5-DE4F4F755DE0}"/>
              </a:ext>
            </a:extLst>
          </p:cNvPr>
          <p:cNvGrpSpPr/>
          <p:nvPr/>
        </p:nvGrpSpPr>
        <p:grpSpPr>
          <a:xfrm>
            <a:off x="2539014" y="1792181"/>
            <a:ext cx="2279100" cy="633070"/>
            <a:chOff x="1563766" y="4533900"/>
            <a:chExt cx="2279100" cy="633070"/>
          </a:xfrm>
        </p:grpSpPr>
        <p:sp>
          <p:nvSpPr>
            <p:cNvPr id="48" name="TextBox 47">
              <a:extLst>
                <a:ext uri="{FF2B5EF4-FFF2-40B4-BE49-F238E27FC236}">
                  <a16:creationId xmlns:a16="http://schemas.microsoft.com/office/drawing/2014/main" xmlns="" id="{F7B0DB6A-8EC1-4963-8EAA-BA4EF2B8BD27}"/>
                </a:ext>
              </a:extLst>
            </p:cNvPr>
            <p:cNvSpPr txBox="1"/>
            <p:nvPr/>
          </p:nvSpPr>
          <p:spPr>
            <a:xfrm>
              <a:off x="1563766" y="4665769"/>
              <a:ext cx="458780" cy="369332"/>
            </a:xfrm>
            <a:prstGeom prst="rect">
              <a:avLst/>
            </a:prstGeom>
            <a:noFill/>
          </p:spPr>
          <p:txBody>
            <a:bodyPr wrap="none" rtlCol="0">
              <a:spAutoFit/>
            </a:bodyPr>
            <a:lstStyle/>
            <a:p>
              <a:r>
                <a:rPr lang="en-GB" dirty="0"/>
                <a:t>S2</a:t>
              </a:r>
            </a:p>
          </p:txBody>
        </p:sp>
        <p:sp>
          <p:nvSpPr>
            <p:cNvPr id="49" name="Flowchart: Process 48">
              <a:extLst>
                <a:ext uri="{FF2B5EF4-FFF2-40B4-BE49-F238E27FC236}">
                  <a16:creationId xmlns:a16="http://schemas.microsoft.com/office/drawing/2014/main" xmlns="" id="{DEC7DB21-57EA-45FB-8B0A-E029B1991142}"/>
                </a:ext>
              </a:extLst>
            </p:cNvPr>
            <p:cNvSpPr/>
            <p:nvPr/>
          </p:nvSpPr>
          <p:spPr>
            <a:xfrm>
              <a:off x="2038351" y="4533900"/>
              <a:ext cx="590550" cy="633070"/>
            </a:xfrm>
            <a:prstGeom prst="flowChartProcess">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50" name="Flowchart: Process 49">
              <a:extLst>
                <a:ext uri="{FF2B5EF4-FFF2-40B4-BE49-F238E27FC236}">
                  <a16:creationId xmlns:a16="http://schemas.microsoft.com/office/drawing/2014/main" xmlns="" id="{3EF7F484-4944-445A-B9D6-3ED7F3390C51}"/>
                </a:ext>
              </a:extLst>
            </p:cNvPr>
            <p:cNvSpPr/>
            <p:nvPr/>
          </p:nvSpPr>
          <p:spPr>
            <a:xfrm>
              <a:off x="2642872" y="4533900"/>
              <a:ext cx="590550" cy="633070"/>
            </a:xfrm>
            <a:prstGeom prst="flowChartProcess">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3</a:t>
              </a:r>
            </a:p>
          </p:txBody>
        </p:sp>
        <p:sp>
          <p:nvSpPr>
            <p:cNvPr id="51" name="Flowchart: Process 50">
              <a:extLst>
                <a:ext uri="{FF2B5EF4-FFF2-40B4-BE49-F238E27FC236}">
                  <a16:creationId xmlns:a16="http://schemas.microsoft.com/office/drawing/2014/main" xmlns="" id="{57BF3FB5-E250-4C71-B7E0-4A9E2854A7EC}"/>
                </a:ext>
              </a:extLst>
            </p:cNvPr>
            <p:cNvSpPr/>
            <p:nvPr/>
          </p:nvSpPr>
          <p:spPr>
            <a:xfrm>
              <a:off x="3252316" y="4533900"/>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grpSp>
      <p:grpSp>
        <p:nvGrpSpPr>
          <p:cNvPr id="58" name="Group 57">
            <a:extLst>
              <a:ext uri="{FF2B5EF4-FFF2-40B4-BE49-F238E27FC236}">
                <a16:creationId xmlns:a16="http://schemas.microsoft.com/office/drawing/2014/main" xmlns="" id="{41B4B295-B6CB-47B1-B411-BCE49E6BF6FD}"/>
              </a:ext>
            </a:extLst>
          </p:cNvPr>
          <p:cNvGrpSpPr/>
          <p:nvPr/>
        </p:nvGrpSpPr>
        <p:grpSpPr>
          <a:xfrm>
            <a:off x="5035652" y="2709869"/>
            <a:ext cx="6194772" cy="633070"/>
            <a:chOff x="1730027" y="2619375"/>
            <a:chExt cx="6194772" cy="633070"/>
          </a:xfrm>
        </p:grpSpPr>
        <p:sp>
          <p:nvSpPr>
            <p:cNvPr id="59" name="Flowchart: Process 58">
              <a:extLst>
                <a:ext uri="{FF2B5EF4-FFF2-40B4-BE49-F238E27FC236}">
                  <a16:creationId xmlns:a16="http://schemas.microsoft.com/office/drawing/2014/main" xmlns="" id="{872EBDB8-C728-436E-9559-2EA7A305C0BA}"/>
                </a:ext>
              </a:extLst>
            </p:cNvPr>
            <p:cNvSpPr/>
            <p:nvPr/>
          </p:nvSpPr>
          <p:spPr>
            <a:xfrm>
              <a:off x="2033588"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60" name="Flowchart: Process 59">
              <a:extLst>
                <a:ext uri="{FF2B5EF4-FFF2-40B4-BE49-F238E27FC236}">
                  <a16:creationId xmlns:a16="http://schemas.microsoft.com/office/drawing/2014/main" xmlns="" id="{10B28BF3-BC6D-4DE2-B7EC-5B8DA7B731CA}"/>
                </a:ext>
              </a:extLst>
            </p:cNvPr>
            <p:cNvSpPr/>
            <p:nvPr/>
          </p:nvSpPr>
          <p:spPr>
            <a:xfrm>
              <a:off x="2624138"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61" name="Flowchart: Process 60">
              <a:extLst>
                <a:ext uri="{FF2B5EF4-FFF2-40B4-BE49-F238E27FC236}">
                  <a16:creationId xmlns:a16="http://schemas.microsoft.com/office/drawing/2014/main" xmlns="" id="{C5DEDD62-2C02-49C3-8F18-C6AD59201D04}"/>
                </a:ext>
              </a:extLst>
            </p:cNvPr>
            <p:cNvSpPr/>
            <p:nvPr/>
          </p:nvSpPr>
          <p:spPr>
            <a:xfrm>
              <a:off x="3214688" y="261937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solidFill>
                    <a:srgbClr val="C00000"/>
                  </a:solidFill>
                </a:rPr>
                <a:t>1</a:t>
              </a:r>
            </a:p>
          </p:txBody>
        </p:sp>
        <p:sp>
          <p:nvSpPr>
            <p:cNvPr id="62" name="Flowchart: Process 61">
              <a:extLst>
                <a:ext uri="{FF2B5EF4-FFF2-40B4-BE49-F238E27FC236}">
                  <a16:creationId xmlns:a16="http://schemas.microsoft.com/office/drawing/2014/main" xmlns="" id="{AE5D7128-1D33-4A23-91AC-9B7A2106420D}"/>
                </a:ext>
              </a:extLst>
            </p:cNvPr>
            <p:cNvSpPr/>
            <p:nvPr/>
          </p:nvSpPr>
          <p:spPr>
            <a:xfrm>
              <a:off x="3805238" y="261937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solidFill>
                    <a:srgbClr val="C00000"/>
                  </a:solidFill>
                </a:rPr>
                <a:t>2</a:t>
              </a:r>
            </a:p>
          </p:txBody>
        </p:sp>
        <p:sp>
          <p:nvSpPr>
            <p:cNvPr id="63" name="Flowchart: Process 62">
              <a:extLst>
                <a:ext uri="{FF2B5EF4-FFF2-40B4-BE49-F238E27FC236}">
                  <a16:creationId xmlns:a16="http://schemas.microsoft.com/office/drawing/2014/main" xmlns="" id="{DB788D45-C628-465D-B1BD-E67FAEE16668}"/>
                </a:ext>
              </a:extLst>
            </p:cNvPr>
            <p:cNvSpPr/>
            <p:nvPr/>
          </p:nvSpPr>
          <p:spPr>
            <a:xfrm>
              <a:off x="4395788" y="261937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solidFill>
                    <a:srgbClr val="C00000"/>
                  </a:solidFill>
                </a:rPr>
                <a:t>3</a:t>
              </a:r>
            </a:p>
          </p:txBody>
        </p:sp>
        <p:sp>
          <p:nvSpPr>
            <p:cNvPr id="64" name="Flowchart: Process 63">
              <a:extLst>
                <a:ext uri="{FF2B5EF4-FFF2-40B4-BE49-F238E27FC236}">
                  <a16:creationId xmlns:a16="http://schemas.microsoft.com/office/drawing/2014/main" xmlns="" id="{5742FAB3-9B8C-4A71-A093-7F06F1CA2A63}"/>
                </a:ext>
              </a:extLst>
            </p:cNvPr>
            <p:cNvSpPr/>
            <p:nvPr/>
          </p:nvSpPr>
          <p:spPr>
            <a:xfrm>
              <a:off x="4986338" y="261937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1</a:t>
              </a:r>
            </a:p>
          </p:txBody>
        </p:sp>
        <p:sp>
          <p:nvSpPr>
            <p:cNvPr id="65" name="Flowchart: Process 64">
              <a:extLst>
                <a:ext uri="{FF2B5EF4-FFF2-40B4-BE49-F238E27FC236}">
                  <a16:creationId xmlns:a16="http://schemas.microsoft.com/office/drawing/2014/main" xmlns="" id="{A40D6D12-2D46-4654-A4F7-9B05278F7CDB}"/>
                </a:ext>
              </a:extLst>
            </p:cNvPr>
            <p:cNvSpPr/>
            <p:nvPr/>
          </p:nvSpPr>
          <p:spPr>
            <a:xfrm>
              <a:off x="5572125" y="261937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3</a:t>
              </a:r>
            </a:p>
          </p:txBody>
        </p:sp>
        <p:sp>
          <p:nvSpPr>
            <p:cNvPr id="66" name="Flowchart: Process 65">
              <a:extLst>
                <a:ext uri="{FF2B5EF4-FFF2-40B4-BE49-F238E27FC236}">
                  <a16:creationId xmlns:a16="http://schemas.microsoft.com/office/drawing/2014/main" xmlns="" id="{E786EAF7-1C27-4A4B-A0CD-98623D66E806}"/>
                </a:ext>
              </a:extLst>
            </p:cNvPr>
            <p:cNvSpPr/>
            <p:nvPr/>
          </p:nvSpPr>
          <p:spPr>
            <a:xfrm>
              <a:off x="6162675" y="261937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7</a:t>
              </a:r>
            </a:p>
          </p:txBody>
        </p:sp>
        <p:sp>
          <p:nvSpPr>
            <p:cNvPr id="67" name="Flowchart: Process 66">
              <a:extLst>
                <a:ext uri="{FF2B5EF4-FFF2-40B4-BE49-F238E27FC236}">
                  <a16:creationId xmlns:a16="http://schemas.microsoft.com/office/drawing/2014/main" xmlns="" id="{E690425C-D48A-464D-92C0-91C5C672E5CA}"/>
                </a:ext>
              </a:extLst>
            </p:cNvPr>
            <p:cNvSpPr/>
            <p:nvPr/>
          </p:nvSpPr>
          <p:spPr>
            <a:xfrm>
              <a:off x="6748462"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68" name="Flowchart: Process 67">
              <a:extLst>
                <a:ext uri="{FF2B5EF4-FFF2-40B4-BE49-F238E27FC236}">
                  <a16:creationId xmlns:a16="http://schemas.microsoft.com/office/drawing/2014/main" xmlns="" id="{DF4B7C3B-F41B-4122-B3CF-EF9CD920C995}"/>
                </a:ext>
              </a:extLst>
            </p:cNvPr>
            <p:cNvSpPr/>
            <p:nvPr/>
          </p:nvSpPr>
          <p:spPr>
            <a:xfrm>
              <a:off x="7334249"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69" name="TextBox 68">
              <a:extLst>
                <a:ext uri="{FF2B5EF4-FFF2-40B4-BE49-F238E27FC236}">
                  <a16:creationId xmlns:a16="http://schemas.microsoft.com/office/drawing/2014/main" xmlns="" id="{ABC475F8-B954-4F20-BBE3-19897D45D8D6}"/>
                </a:ext>
              </a:extLst>
            </p:cNvPr>
            <p:cNvSpPr txBox="1"/>
            <p:nvPr/>
          </p:nvSpPr>
          <p:spPr>
            <a:xfrm>
              <a:off x="1730027" y="2771775"/>
              <a:ext cx="351378" cy="369332"/>
            </a:xfrm>
            <a:prstGeom prst="rect">
              <a:avLst/>
            </a:prstGeom>
            <a:noFill/>
          </p:spPr>
          <p:txBody>
            <a:bodyPr wrap="none" rtlCol="0">
              <a:spAutoFit/>
            </a:bodyPr>
            <a:lstStyle/>
            <a:p>
              <a:r>
                <a:rPr lang="en-GB" dirty="0"/>
                <a:t>A</a:t>
              </a:r>
            </a:p>
          </p:txBody>
        </p:sp>
      </p:grpSp>
      <p:grpSp>
        <p:nvGrpSpPr>
          <p:cNvPr id="70" name="Group 69">
            <a:extLst>
              <a:ext uri="{FF2B5EF4-FFF2-40B4-BE49-F238E27FC236}">
                <a16:creationId xmlns:a16="http://schemas.microsoft.com/office/drawing/2014/main" xmlns="" id="{1D001C8A-CF47-44CC-A2FB-6FC6057399AC}"/>
              </a:ext>
            </a:extLst>
          </p:cNvPr>
          <p:cNvGrpSpPr/>
          <p:nvPr/>
        </p:nvGrpSpPr>
        <p:grpSpPr>
          <a:xfrm>
            <a:off x="110393" y="2709869"/>
            <a:ext cx="2258044" cy="637092"/>
            <a:chOff x="1563766" y="3596030"/>
            <a:chExt cx="2258044" cy="637092"/>
          </a:xfrm>
        </p:grpSpPr>
        <p:sp>
          <p:nvSpPr>
            <p:cNvPr id="71" name="TextBox 70">
              <a:extLst>
                <a:ext uri="{FF2B5EF4-FFF2-40B4-BE49-F238E27FC236}">
                  <a16:creationId xmlns:a16="http://schemas.microsoft.com/office/drawing/2014/main" xmlns="" id="{FC3D5341-4212-43BC-9C25-80FA1265FC57}"/>
                </a:ext>
              </a:extLst>
            </p:cNvPr>
            <p:cNvSpPr txBox="1"/>
            <p:nvPr/>
          </p:nvSpPr>
          <p:spPr>
            <a:xfrm>
              <a:off x="1563766" y="3731922"/>
              <a:ext cx="458780" cy="369332"/>
            </a:xfrm>
            <a:prstGeom prst="rect">
              <a:avLst/>
            </a:prstGeom>
            <a:noFill/>
          </p:spPr>
          <p:txBody>
            <a:bodyPr wrap="none" rtlCol="0">
              <a:spAutoFit/>
            </a:bodyPr>
            <a:lstStyle/>
            <a:p>
              <a:r>
                <a:rPr lang="en-GB" dirty="0"/>
                <a:t>S1</a:t>
              </a:r>
            </a:p>
          </p:txBody>
        </p:sp>
        <p:sp>
          <p:nvSpPr>
            <p:cNvPr id="72" name="Flowchart: Process 71">
              <a:extLst>
                <a:ext uri="{FF2B5EF4-FFF2-40B4-BE49-F238E27FC236}">
                  <a16:creationId xmlns:a16="http://schemas.microsoft.com/office/drawing/2014/main" xmlns="" id="{4065EC1D-21C9-43BB-9300-CE34DFF89711}"/>
                </a:ext>
              </a:extLst>
            </p:cNvPr>
            <p:cNvSpPr/>
            <p:nvPr/>
          </p:nvSpPr>
          <p:spPr>
            <a:xfrm>
              <a:off x="2033588" y="3600052"/>
              <a:ext cx="590550" cy="633070"/>
            </a:xfrm>
            <a:prstGeom prst="flowChartProcess">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sp>
          <p:nvSpPr>
            <p:cNvPr id="73" name="Flowchart: Process 72">
              <a:extLst>
                <a:ext uri="{FF2B5EF4-FFF2-40B4-BE49-F238E27FC236}">
                  <a16:creationId xmlns:a16="http://schemas.microsoft.com/office/drawing/2014/main" xmlns="" id="{4457BE66-D6EE-496E-932A-725F43FD6DFE}"/>
                </a:ext>
              </a:extLst>
            </p:cNvPr>
            <p:cNvSpPr/>
            <p:nvPr/>
          </p:nvSpPr>
          <p:spPr>
            <a:xfrm>
              <a:off x="2632424" y="3596030"/>
              <a:ext cx="590550" cy="633070"/>
            </a:xfrm>
            <a:prstGeom prst="flowChartProcess">
              <a:avLst/>
            </a:prstGeom>
            <a:ln w="38100">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sp>
          <p:nvSpPr>
            <p:cNvPr id="74" name="Flowchart: Process 73">
              <a:extLst>
                <a:ext uri="{FF2B5EF4-FFF2-40B4-BE49-F238E27FC236}">
                  <a16:creationId xmlns:a16="http://schemas.microsoft.com/office/drawing/2014/main" xmlns="" id="{B6E06008-408F-42C0-BE54-736F3E1F0A11}"/>
                </a:ext>
              </a:extLst>
            </p:cNvPr>
            <p:cNvSpPr/>
            <p:nvPr/>
          </p:nvSpPr>
          <p:spPr>
            <a:xfrm>
              <a:off x="3231260" y="3598000"/>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9</a:t>
              </a:r>
            </a:p>
          </p:txBody>
        </p:sp>
      </p:grpSp>
      <p:grpSp>
        <p:nvGrpSpPr>
          <p:cNvPr id="75" name="Group 74">
            <a:extLst>
              <a:ext uri="{FF2B5EF4-FFF2-40B4-BE49-F238E27FC236}">
                <a16:creationId xmlns:a16="http://schemas.microsoft.com/office/drawing/2014/main" xmlns="" id="{FE7420EE-FE1A-489A-A32F-C7034AA3C14C}"/>
              </a:ext>
            </a:extLst>
          </p:cNvPr>
          <p:cNvGrpSpPr/>
          <p:nvPr/>
        </p:nvGrpSpPr>
        <p:grpSpPr>
          <a:xfrm>
            <a:off x="2539014" y="2730400"/>
            <a:ext cx="2279100" cy="633070"/>
            <a:chOff x="1563766" y="4533900"/>
            <a:chExt cx="2279100" cy="633070"/>
          </a:xfrm>
        </p:grpSpPr>
        <p:sp>
          <p:nvSpPr>
            <p:cNvPr id="76" name="TextBox 75">
              <a:extLst>
                <a:ext uri="{FF2B5EF4-FFF2-40B4-BE49-F238E27FC236}">
                  <a16:creationId xmlns:a16="http://schemas.microsoft.com/office/drawing/2014/main" xmlns="" id="{63208DD5-432F-4205-8B3A-F1E2FCA8E258}"/>
                </a:ext>
              </a:extLst>
            </p:cNvPr>
            <p:cNvSpPr txBox="1"/>
            <p:nvPr/>
          </p:nvSpPr>
          <p:spPr>
            <a:xfrm>
              <a:off x="1563766" y="4665769"/>
              <a:ext cx="458780" cy="369332"/>
            </a:xfrm>
            <a:prstGeom prst="rect">
              <a:avLst/>
            </a:prstGeom>
            <a:noFill/>
          </p:spPr>
          <p:txBody>
            <a:bodyPr wrap="none" rtlCol="0">
              <a:spAutoFit/>
            </a:bodyPr>
            <a:lstStyle/>
            <a:p>
              <a:r>
                <a:rPr lang="en-GB" dirty="0"/>
                <a:t>S2</a:t>
              </a:r>
            </a:p>
          </p:txBody>
        </p:sp>
        <p:sp>
          <p:nvSpPr>
            <p:cNvPr id="77" name="Flowchart: Process 76">
              <a:extLst>
                <a:ext uri="{FF2B5EF4-FFF2-40B4-BE49-F238E27FC236}">
                  <a16:creationId xmlns:a16="http://schemas.microsoft.com/office/drawing/2014/main" xmlns="" id="{16F742A4-B106-4C5E-AE11-5AE5A390D199}"/>
                </a:ext>
              </a:extLst>
            </p:cNvPr>
            <p:cNvSpPr/>
            <p:nvPr/>
          </p:nvSpPr>
          <p:spPr>
            <a:xfrm>
              <a:off x="2038351" y="4533900"/>
              <a:ext cx="590550" cy="633070"/>
            </a:xfrm>
            <a:prstGeom prst="flowChartProcess">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78" name="Flowchart: Process 77">
              <a:extLst>
                <a:ext uri="{FF2B5EF4-FFF2-40B4-BE49-F238E27FC236}">
                  <a16:creationId xmlns:a16="http://schemas.microsoft.com/office/drawing/2014/main" xmlns="" id="{BB0DA6F7-21EB-43C5-900B-688395B0FFB7}"/>
                </a:ext>
              </a:extLst>
            </p:cNvPr>
            <p:cNvSpPr/>
            <p:nvPr/>
          </p:nvSpPr>
          <p:spPr>
            <a:xfrm>
              <a:off x="2642872" y="4533900"/>
              <a:ext cx="590550" cy="633070"/>
            </a:xfrm>
            <a:prstGeom prst="flowChartProcess">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3</a:t>
              </a:r>
            </a:p>
          </p:txBody>
        </p:sp>
        <p:sp>
          <p:nvSpPr>
            <p:cNvPr id="79" name="Flowchart: Process 78">
              <a:extLst>
                <a:ext uri="{FF2B5EF4-FFF2-40B4-BE49-F238E27FC236}">
                  <a16:creationId xmlns:a16="http://schemas.microsoft.com/office/drawing/2014/main" xmlns="" id="{186DE682-CC51-4755-8C88-2CF7E78CD849}"/>
                </a:ext>
              </a:extLst>
            </p:cNvPr>
            <p:cNvSpPr/>
            <p:nvPr/>
          </p:nvSpPr>
          <p:spPr>
            <a:xfrm>
              <a:off x="3252316" y="4533900"/>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grpSp>
      <p:grpSp>
        <p:nvGrpSpPr>
          <p:cNvPr id="80" name="Group 79">
            <a:extLst>
              <a:ext uri="{FF2B5EF4-FFF2-40B4-BE49-F238E27FC236}">
                <a16:creationId xmlns:a16="http://schemas.microsoft.com/office/drawing/2014/main" xmlns="" id="{EFEB7582-D328-41CB-A247-866D0F3BEA95}"/>
              </a:ext>
            </a:extLst>
          </p:cNvPr>
          <p:cNvGrpSpPr/>
          <p:nvPr/>
        </p:nvGrpSpPr>
        <p:grpSpPr>
          <a:xfrm>
            <a:off x="5035652" y="3730525"/>
            <a:ext cx="6194772" cy="633070"/>
            <a:chOff x="1730027" y="2619375"/>
            <a:chExt cx="6194772" cy="633070"/>
          </a:xfrm>
        </p:grpSpPr>
        <p:sp>
          <p:nvSpPr>
            <p:cNvPr id="81" name="Flowchart: Process 80">
              <a:extLst>
                <a:ext uri="{FF2B5EF4-FFF2-40B4-BE49-F238E27FC236}">
                  <a16:creationId xmlns:a16="http://schemas.microsoft.com/office/drawing/2014/main" xmlns="" id="{50EC56B9-AF0F-4837-B925-CDD976282662}"/>
                </a:ext>
              </a:extLst>
            </p:cNvPr>
            <p:cNvSpPr/>
            <p:nvPr/>
          </p:nvSpPr>
          <p:spPr>
            <a:xfrm>
              <a:off x="2033588"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82" name="Flowchart: Process 81">
              <a:extLst>
                <a:ext uri="{FF2B5EF4-FFF2-40B4-BE49-F238E27FC236}">
                  <a16:creationId xmlns:a16="http://schemas.microsoft.com/office/drawing/2014/main" xmlns="" id="{D185D128-6ACF-4FB7-9C15-EBC36254F326}"/>
                </a:ext>
              </a:extLst>
            </p:cNvPr>
            <p:cNvSpPr/>
            <p:nvPr/>
          </p:nvSpPr>
          <p:spPr>
            <a:xfrm>
              <a:off x="2624138"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83" name="Flowchart: Process 82">
              <a:extLst>
                <a:ext uri="{FF2B5EF4-FFF2-40B4-BE49-F238E27FC236}">
                  <a16:creationId xmlns:a16="http://schemas.microsoft.com/office/drawing/2014/main" xmlns="" id="{844673D5-6FB1-46D1-97E8-716D10ABD9A4}"/>
                </a:ext>
              </a:extLst>
            </p:cNvPr>
            <p:cNvSpPr/>
            <p:nvPr/>
          </p:nvSpPr>
          <p:spPr>
            <a:xfrm>
              <a:off x="3214688" y="261937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solidFill>
                    <a:srgbClr val="C00000"/>
                  </a:solidFill>
                </a:rPr>
                <a:t>1</a:t>
              </a:r>
            </a:p>
          </p:txBody>
        </p:sp>
        <p:sp>
          <p:nvSpPr>
            <p:cNvPr id="84" name="Flowchart: Process 83">
              <a:extLst>
                <a:ext uri="{FF2B5EF4-FFF2-40B4-BE49-F238E27FC236}">
                  <a16:creationId xmlns:a16="http://schemas.microsoft.com/office/drawing/2014/main" xmlns="" id="{CEE8B603-F179-4E29-8E8F-309CDEEED84D}"/>
                </a:ext>
              </a:extLst>
            </p:cNvPr>
            <p:cNvSpPr/>
            <p:nvPr/>
          </p:nvSpPr>
          <p:spPr>
            <a:xfrm>
              <a:off x="3805238" y="261937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solidFill>
                    <a:srgbClr val="C00000"/>
                  </a:solidFill>
                </a:rPr>
                <a:t>2</a:t>
              </a:r>
            </a:p>
          </p:txBody>
        </p:sp>
        <p:sp>
          <p:nvSpPr>
            <p:cNvPr id="85" name="Flowchart: Process 84">
              <a:extLst>
                <a:ext uri="{FF2B5EF4-FFF2-40B4-BE49-F238E27FC236}">
                  <a16:creationId xmlns:a16="http://schemas.microsoft.com/office/drawing/2014/main" xmlns="" id="{C3657BAF-A0E2-4C18-96AA-B51C84749692}"/>
                </a:ext>
              </a:extLst>
            </p:cNvPr>
            <p:cNvSpPr/>
            <p:nvPr/>
          </p:nvSpPr>
          <p:spPr>
            <a:xfrm>
              <a:off x="4395788" y="261937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solidFill>
                    <a:srgbClr val="C00000"/>
                  </a:solidFill>
                </a:rPr>
                <a:t>3</a:t>
              </a:r>
            </a:p>
          </p:txBody>
        </p:sp>
        <p:sp>
          <p:nvSpPr>
            <p:cNvPr id="86" name="Flowchart: Process 85">
              <a:extLst>
                <a:ext uri="{FF2B5EF4-FFF2-40B4-BE49-F238E27FC236}">
                  <a16:creationId xmlns:a16="http://schemas.microsoft.com/office/drawing/2014/main" xmlns="" id="{3BB2462D-FBA1-419D-9E4D-B93B47648447}"/>
                </a:ext>
              </a:extLst>
            </p:cNvPr>
            <p:cNvSpPr/>
            <p:nvPr/>
          </p:nvSpPr>
          <p:spPr>
            <a:xfrm>
              <a:off x="4986338" y="2619375"/>
              <a:ext cx="590550" cy="633070"/>
            </a:xfrm>
            <a:prstGeom prst="flowChartProcess">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solidFill>
                    <a:srgbClr val="C00000"/>
                  </a:solidFill>
                </a:rPr>
                <a:t>4</a:t>
              </a:r>
            </a:p>
          </p:txBody>
        </p:sp>
        <p:sp>
          <p:nvSpPr>
            <p:cNvPr id="87" name="Flowchart: Process 86">
              <a:extLst>
                <a:ext uri="{FF2B5EF4-FFF2-40B4-BE49-F238E27FC236}">
                  <a16:creationId xmlns:a16="http://schemas.microsoft.com/office/drawing/2014/main" xmlns="" id="{B2F64928-1AF2-454F-B771-19C3DCAD59C6}"/>
                </a:ext>
              </a:extLst>
            </p:cNvPr>
            <p:cNvSpPr/>
            <p:nvPr/>
          </p:nvSpPr>
          <p:spPr>
            <a:xfrm>
              <a:off x="5572125" y="261937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3</a:t>
              </a:r>
            </a:p>
          </p:txBody>
        </p:sp>
        <p:sp>
          <p:nvSpPr>
            <p:cNvPr id="88" name="Flowchart: Process 87">
              <a:extLst>
                <a:ext uri="{FF2B5EF4-FFF2-40B4-BE49-F238E27FC236}">
                  <a16:creationId xmlns:a16="http://schemas.microsoft.com/office/drawing/2014/main" xmlns="" id="{C16D56C6-26C2-4F47-A553-5FC9204FEC31}"/>
                </a:ext>
              </a:extLst>
            </p:cNvPr>
            <p:cNvSpPr/>
            <p:nvPr/>
          </p:nvSpPr>
          <p:spPr>
            <a:xfrm>
              <a:off x="6162675" y="261937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7</a:t>
              </a:r>
            </a:p>
          </p:txBody>
        </p:sp>
        <p:sp>
          <p:nvSpPr>
            <p:cNvPr id="89" name="Flowchart: Process 88">
              <a:extLst>
                <a:ext uri="{FF2B5EF4-FFF2-40B4-BE49-F238E27FC236}">
                  <a16:creationId xmlns:a16="http://schemas.microsoft.com/office/drawing/2014/main" xmlns="" id="{2078DB7C-4F6B-47F3-BFF6-B7F392E72C3E}"/>
                </a:ext>
              </a:extLst>
            </p:cNvPr>
            <p:cNvSpPr/>
            <p:nvPr/>
          </p:nvSpPr>
          <p:spPr>
            <a:xfrm>
              <a:off x="6748462"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90" name="Flowchart: Process 89">
              <a:extLst>
                <a:ext uri="{FF2B5EF4-FFF2-40B4-BE49-F238E27FC236}">
                  <a16:creationId xmlns:a16="http://schemas.microsoft.com/office/drawing/2014/main" xmlns="" id="{65684BC1-2EE7-4663-A2F8-F76F1CDEDEF2}"/>
                </a:ext>
              </a:extLst>
            </p:cNvPr>
            <p:cNvSpPr/>
            <p:nvPr/>
          </p:nvSpPr>
          <p:spPr>
            <a:xfrm>
              <a:off x="7334249"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91" name="TextBox 90">
              <a:extLst>
                <a:ext uri="{FF2B5EF4-FFF2-40B4-BE49-F238E27FC236}">
                  <a16:creationId xmlns:a16="http://schemas.microsoft.com/office/drawing/2014/main" xmlns="" id="{7A0AB4A9-7CFD-478A-B9B0-D9BABA10DCB6}"/>
                </a:ext>
              </a:extLst>
            </p:cNvPr>
            <p:cNvSpPr txBox="1"/>
            <p:nvPr/>
          </p:nvSpPr>
          <p:spPr>
            <a:xfrm>
              <a:off x="1730027" y="2771775"/>
              <a:ext cx="351378" cy="369332"/>
            </a:xfrm>
            <a:prstGeom prst="rect">
              <a:avLst/>
            </a:prstGeom>
            <a:noFill/>
          </p:spPr>
          <p:txBody>
            <a:bodyPr wrap="none" rtlCol="0">
              <a:spAutoFit/>
            </a:bodyPr>
            <a:lstStyle/>
            <a:p>
              <a:r>
                <a:rPr lang="en-GB" dirty="0"/>
                <a:t>A</a:t>
              </a:r>
            </a:p>
          </p:txBody>
        </p:sp>
      </p:grpSp>
      <p:grpSp>
        <p:nvGrpSpPr>
          <p:cNvPr id="92" name="Group 91">
            <a:extLst>
              <a:ext uri="{FF2B5EF4-FFF2-40B4-BE49-F238E27FC236}">
                <a16:creationId xmlns:a16="http://schemas.microsoft.com/office/drawing/2014/main" xmlns="" id="{2F9ADF54-90B4-4444-9757-1EC81F2FAFE2}"/>
              </a:ext>
            </a:extLst>
          </p:cNvPr>
          <p:cNvGrpSpPr/>
          <p:nvPr/>
        </p:nvGrpSpPr>
        <p:grpSpPr>
          <a:xfrm>
            <a:off x="110393" y="3709994"/>
            <a:ext cx="2258044" cy="637092"/>
            <a:chOff x="1563766" y="3596030"/>
            <a:chExt cx="2258044" cy="637092"/>
          </a:xfrm>
        </p:grpSpPr>
        <p:sp>
          <p:nvSpPr>
            <p:cNvPr id="93" name="TextBox 92">
              <a:extLst>
                <a:ext uri="{FF2B5EF4-FFF2-40B4-BE49-F238E27FC236}">
                  <a16:creationId xmlns:a16="http://schemas.microsoft.com/office/drawing/2014/main" xmlns="" id="{8DB04421-63E8-43D4-9FBC-FFCFC6C8B159}"/>
                </a:ext>
              </a:extLst>
            </p:cNvPr>
            <p:cNvSpPr txBox="1"/>
            <p:nvPr/>
          </p:nvSpPr>
          <p:spPr>
            <a:xfrm>
              <a:off x="1563766" y="3731922"/>
              <a:ext cx="458780" cy="369332"/>
            </a:xfrm>
            <a:prstGeom prst="rect">
              <a:avLst/>
            </a:prstGeom>
            <a:noFill/>
          </p:spPr>
          <p:txBody>
            <a:bodyPr wrap="none" rtlCol="0">
              <a:spAutoFit/>
            </a:bodyPr>
            <a:lstStyle/>
            <a:p>
              <a:r>
                <a:rPr lang="en-GB" dirty="0"/>
                <a:t>S1</a:t>
              </a:r>
            </a:p>
          </p:txBody>
        </p:sp>
        <p:sp>
          <p:nvSpPr>
            <p:cNvPr id="94" name="Flowchart: Process 93">
              <a:extLst>
                <a:ext uri="{FF2B5EF4-FFF2-40B4-BE49-F238E27FC236}">
                  <a16:creationId xmlns:a16="http://schemas.microsoft.com/office/drawing/2014/main" xmlns="" id="{3A601903-4551-4018-B348-575885A631E6}"/>
                </a:ext>
              </a:extLst>
            </p:cNvPr>
            <p:cNvSpPr/>
            <p:nvPr/>
          </p:nvSpPr>
          <p:spPr>
            <a:xfrm>
              <a:off x="2033588" y="3600052"/>
              <a:ext cx="590550" cy="633070"/>
            </a:xfrm>
            <a:prstGeom prst="flowChartProcess">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sp>
          <p:nvSpPr>
            <p:cNvPr id="95" name="Flowchart: Process 94">
              <a:extLst>
                <a:ext uri="{FF2B5EF4-FFF2-40B4-BE49-F238E27FC236}">
                  <a16:creationId xmlns:a16="http://schemas.microsoft.com/office/drawing/2014/main" xmlns="" id="{0DF221E1-4235-4033-A4C0-E44367B354EE}"/>
                </a:ext>
              </a:extLst>
            </p:cNvPr>
            <p:cNvSpPr/>
            <p:nvPr/>
          </p:nvSpPr>
          <p:spPr>
            <a:xfrm>
              <a:off x="2632424" y="3596030"/>
              <a:ext cx="590550" cy="633070"/>
            </a:xfrm>
            <a:prstGeom prst="flowChartProcess">
              <a:avLst/>
            </a:prstGeom>
            <a:ln w="38100">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sp>
          <p:nvSpPr>
            <p:cNvPr id="96" name="Flowchart: Process 95">
              <a:extLst>
                <a:ext uri="{FF2B5EF4-FFF2-40B4-BE49-F238E27FC236}">
                  <a16:creationId xmlns:a16="http://schemas.microsoft.com/office/drawing/2014/main" xmlns="" id="{C9FE9455-1536-48A9-ADF2-7E69F0B809BF}"/>
                </a:ext>
              </a:extLst>
            </p:cNvPr>
            <p:cNvSpPr/>
            <p:nvPr/>
          </p:nvSpPr>
          <p:spPr>
            <a:xfrm>
              <a:off x="3231260" y="3598000"/>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9</a:t>
              </a:r>
            </a:p>
          </p:txBody>
        </p:sp>
      </p:grpSp>
      <p:grpSp>
        <p:nvGrpSpPr>
          <p:cNvPr id="97" name="Group 96">
            <a:extLst>
              <a:ext uri="{FF2B5EF4-FFF2-40B4-BE49-F238E27FC236}">
                <a16:creationId xmlns:a16="http://schemas.microsoft.com/office/drawing/2014/main" xmlns="" id="{C54FF680-BADA-4591-98F9-24CBCE7F4ABD}"/>
              </a:ext>
            </a:extLst>
          </p:cNvPr>
          <p:cNvGrpSpPr/>
          <p:nvPr/>
        </p:nvGrpSpPr>
        <p:grpSpPr>
          <a:xfrm>
            <a:off x="2539014" y="3730525"/>
            <a:ext cx="2279100" cy="633070"/>
            <a:chOff x="1563766" y="4533900"/>
            <a:chExt cx="2279100" cy="633070"/>
          </a:xfrm>
        </p:grpSpPr>
        <p:sp>
          <p:nvSpPr>
            <p:cNvPr id="98" name="TextBox 97">
              <a:extLst>
                <a:ext uri="{FF2B5EF4-FFF2-40B4-BE49-F238E27FC236}">
                  <a16:creationId xmlns:a16="http://schemas.microsoft.com/office/drawing/2014/main" xmlns="" id="{E8B20AEE-52C9-417A-B23A-5297D8EAC997}"/>
                </a:ext>
              </a:extLst>
            </p:cNvPr>
            <p:cNvSpPr txBox="1"/>
            <p:nvPr/>
          </p:nvSpPr>
          <p:spPr>
            <a:xfrm>
              <a:off x="1563766" y="4665769"/>
              <a:ext cx="458780" cy="369332"/>
            </a:xfrm>
            <a:prstGeom prst="rect">
              <a:avLst/>
            </a:prstGeom>
            <a:noFill/>
          </p:spPr>
          <p:txBody>
            <a:bodyPr wrap="none" rtlCol="0">
              <a:spAutoFit/>
            </a:bodyPr>
            <a:lstStyle/>
            <a:p>
              <a:r>
                <a:rPr lang="en-GB" dirty="0"/>
                <a:t>S2</a:t>
              </a:r>
            </a:p>
          </p:txBody>
        </p:sp>
        <p:sp>
          <p:nvSpPr>
            <p:cNvPr id="99" name="Flowchart: Process 98">
              <a:extLst>
                <a:ext uri="{FF2B5EF4-FFF2-40B4-BE49-F238E27FC236}">
                  <a16:creationId xmlns:a16="http://schemas.microsoft.com/office/drawing/2014/main" xmlns="" id="{544D5621-370D-4707-B09B-8E115CD1A20A}"/>
                </a:ext>
              </a:extLst>
            </p:cNvPr>
            <p:cNvSpPr/>
            <p:nvPr/>
          </p:nvSpPr>
          <p:spPr>
            <a:xfrm>
              <a:off x="2038351" y="4533900"/>
              <a:ext cx="590550" cy="633070"/>
            </a:xfrm>
            <a:prstGeom prst="flowChartProcess">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100" name="Flowchart: Process 99">
              <a:extLst>
                <a:ext uri="{FF2B5EF4-FFF2-40B4-BE49-F238E27FC236}">
                  <a16:creationId xmlns:a16="http://schemas.microsoft.com/office/drawing/2014/main" xmlns="" id="{F4F71178-42A9-4395-8B07-165915FCA47A}"/>
                </a:ext>
              </a:extLst>
            </p:cNvPr>
            <p:cNvSpPr/>
            <p:nvPr/>
          </p:nvSpPr>
          <p:spPr>
            <a:xfrm>
              <a:off x="2642872" y="4533900"/>
              <a:ext cx="590550" cy="633070"/>
            </a:xfrm>
            <a:prstGeom prst="flowChartProcess">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3</a:t>
              </a:r>
            </a:p>
          </p:txBody>
        </p:sp>
        <p:sp>
          <p:nvSpPr>
            <p:cNvPr id="101" name="Flowchart: Process 100">
              <a:extLst>
                <a:ext uri="{FF2B5EF4-FFF2-40B4-BE49-F238E27FC236}">
                  <a16:creationId xmlns:a16="http://schemas.microsoft.com/office/drawing/2014/main" xmlns="" id="{58C25CA8-383A-46C6-81D8-E46B9A8B495F}"/>
                </a:ext>
              </a:extLst>
            </p:cNvPr>
            <p:cNvSpPr/>
            <p:nvPr/>
          </p:nvSpPr>
          <p:spPr>
            <a:xfrm>
              <a:off x="3252316" y="4533900"/>
              <a:ext cx="590550" cy="633070"/>
            </a:xfrm>
            <a:prstGeom prst="flowChartProcess">
              <a:avLst/>
            </a:prstGeom>
            <a:ln w="28575">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grpSp>
      <p:grpSp>
        <p:nvGrpSpPr>
          <p:cNvPr id="119" name="Group 118">
            <a:extLst>
              <a:ext uri="{FF2B5EF4-FFF2-40B4-BE49-F238E27FC236}">
                <a16:creationId xmlns:a16="http://schemas.microsoft.com/office/drawing/2014/main" xmlns="" id="{6CBAEAAB-2966-4163-AA55-5B2EA9599108}"/>
              </a:ext>
            </a:extLst>
          </p:cNvPr>
          <p:cNvGrpSpPr/>
          <p:nvPr/>
        </p:nvGrpSpPr>
        <p:grpSpPr>
          <a:xfrm>
            <a:off x="5035652" y="4750699"/>
            <a:ext cx="6194772" cy="633070"/>
            <a:chOff x="1730027" y="2619375"/>
            <a:chExt cx="6194772" cy="633070"/>
          </a:xfrm>
        </p:grpSpPr>
        <p:sp>
          <p:nvSpPr>
            <p:cNvPr id="120" name="Flowchart: Process 119">
              <a:extLst>
                <a:ext uri="{FF2B5EF4-FFF2-40B4-BE49-F238E27FC236}">
                  <a16:creationId xmlns:a16="http://schemas.microsoft.com/office/drawing/2014/main" xmlns="" id="{762D2ECC-C66E-49B5-BC5E-4B2A6D8093AE}"/>
                </a:ext>
              </a:extLst>
            </p:cNvPr>
            <p:cNvSpPr/>
            <p:nvPr/>
          </p:nvSpPr>
          <p:spPr>
            <a:xfrm>
              <a:off x="2033588"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21" name="Flowchart: Process 120">
              <a:extLst>
                <a:ext uri="{FF2B5EF4-FFF2-40B4-BE49-F238E27FC236}">
                  <a16:creationId xmlns:a16="http://schemas.microsoft.com/office/drawing/2014/main" xmlns="" id="{285A4DF3-32B8-421B-883C-D8150BEB573A}"/>
                </a:ext>
              </a:extLst>
            </p:cNvPr>
            <p:cNvSpPr/>
            <p:nvPr/>
          </p:nvSpPr>
          <p:spPr>
            <a:xfrm>
              <a:off x="2624138"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22" name="Flowchart: Process 121">
              <a:extLst>
                <a:ext uri="{FF2B5EF4-FFF2-40B4-BE49-F238E27FC236}">
                  <a16:creationId xmlns:a16="http://schemas.microsoft.com/office/drawing/2014/main" xmlns="" id="{6FA76AAA-875C-4457-86E8-EA1C2B193F15}"/>
                </a:ext>
              </a:extLst>
            </p:cNvPr>
            <p:cNvSpPr/>
            <p:nvPr/>
          </p:nvSpPr>
          <p:spPr>
            <a:xfrm>
              <a:off x="3214688" y="261937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solidFill>
                    <a:srgbClr val="C00000"/>
                  </a:solidFill>
                </a:rPr>
                <a:t>1</a:t>
              </a:r>
            </a:p>
          </p:txBody>
        </p:sp>
        <p:sp>
          <p:nvSpPr>
            <p:cNvPr id="123" name="Flowchart: Process 122">
              <a:extLst>
                <a:ext uri="{FF2B5EF4-FFF2-40B4-BE49-F238E27FC236}">
                  <a16:creationId xmlns:a16="http://schemas.microsoft.com/office/drawing/2014/main" xmlns="" id="{1047FEAF-FA76-4DC0-919D-54606D81A790}"/>
                </a:ext>
              </a:extLst>
            </p:cNvPr>
            <p:cNvSpPr/>
            <p:nvPr/>
          </p:nvSpPr>
          <p:spPr>
            <a:xfrm>
              <a:off x="3805238" y="261937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solidFill>
                    <a:srgbClr val="C00000"/>
                  </a:solidFill>
                </a:rPr>
                <a:t>2</a:t>
              </a:r>
            </a:p>
          </p:txBody>
        </p:sp>
        <p:sp>
          <p:nvSpPr>
            <p:cNvPr id="124" name="Flowchart: Process 123">
              <a:extLst>
                <a:ext uri="{FF2B5EF4-FFF2-40B4-BE49-F238E27FC236}">
                  <a16:creationId xmlns:a16="http://schemas.microsoft.com/office/drawing/2014/main" xmlns="" id="{CA076488-30B9-460F-B32E-8452F61935CB}"/>
                </a:ext>
              </a:extLst>
            </p:cNvPr>
            <p:cNvSpPr/>
            <p:nvPr/>
          </p:nvSpPr>
          <p:spPr>
            <a:xfrm>
              <a:off x="4395788" y="2619375"/>
              <a:ext cx="590550" cy="63307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solidFill>
                    <a:srgbClr val="C00000"/>
                  </a:solidFill>
                </a:rPr>
                <a:t>3</a:t>
              </a:r>
            </a:p>
          </p:txBody>
        </p:sp>
        <p:sp>
          <p:nvSpPr>
            <p:cNvPr id="125" name="Flowchart: Process 124">
              <a:extLst>
                <a:ext uri="{FF2B5EF4-FFF2-40B4-BE49-F238E27FC236}">
                  <a16:creationId xmlns:a16="http://schemas.microsoft.com/office/drawing/2014/main" xmlns="" id="{2B03B128-B75A-446C-BC5C-A2395AB2D57D}"/>
                </a:ext>
              </a:extLst>
            </p:cNvPr>
            <p:cNvSpPr/>
            <p:nvPr/>
          </p:nvSpPr>
          <p:spPr>
            <a:xfrm>
              <a:off x="4986338" y="2619375"/>
              <a:ext cx="590550" cy="633070"/>
            </a:xfrm>
            <a:prstGeom prst="flowChartProcess">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solidFill>
                    <a:srgbClr val="C00000"/>
                  </a:solidFill>
                </a:rPr>
                <a:t>4</a:t>
              </a:r>
            </a:p>
          </p:txBody>
        </p:sp>
        <p:sp>
          <p:nvSpPr>
            <p:cNvPr id="126" name="Flowchart: Process 125">
              <a:extLst>
                <a:ext uri="{FF2B5EF4-FFF2-40B4-BE49-F238E27FC236}">
                  <a16:creationId xmlns:a16="http://schemas.microsoft.com/office/drawing/2014/main" xmlns="" id="{3902D2A3-59FA-4385-B152-DB04769D110D}"/>
                </a:ext>
              </a:extLst>
            </p:cNvPr>
            <p:cNvSpPr/>
            <p:nvPr/>
          </p:nvSpPr>
          <p:spPr>
            <a:xfrm>
              <a:off x="5572125" y="261937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solidFill>
                    <a:srgbClr val="C00000"/>
                  </a:solidFill>
                </a:rPr>
                <a:t>6</a:t>
              </a:r>
            </a:p>
          </p:txBody>
        </p:sp>
        <p:sp>
          <p:nvSpPr>
            <p:cNvPr id="127" name="Flowchart: Process 126">
              <a:extLst>
                <a:ext uri="{FF2B5EF4-FFF2-40B4-BE49-F238E27FC236}">
                  <a16:creationId xmlns:a16="http://schemas.microsoft.com/office/drawing/2014/main" xmlns="" id="{9E8228AA-9AFD-40EF-9184-4DDA6ACBCDDE}"/>
                </a:ext>
              </a:extLst>
            </p:cNvPr>
            <p:cNvSpPr/>
            <p:nvPr/>
          </p:nvSpPr>
          <p:spPr>
            <a:xfrm>
              <a:off x="6162675" y="2619375"/>
              <a:ext cx="590550" cy="633070"/>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solidFill>
                    <a:srgbClr val="C00000"/>
                  </a:solidFill>
                </a:rPr>
                <a:t>9</a:t>
              </a:r>
            </a:p>
          </p:txBody>
        </p:sp>
        <p:sp>
          <p:nvSpPr>
            <p:cNvPr id="128" name="Flowchart: Process 127">
              <a:extLst>
                <a:ext uri="{FF2B5EF4-FFF2-40B4-BE49-F238E27FC236}">
                  <a16:creationId xmlns:a16="http://schemas.microsoft.com/office/drawing/2014/main" xmlns="" id="{4955D6C5-647B-4D70-9B90-F2C11FECAF6D}"/>
                </a:ext>
              </a:extLst>
            </p:cNvPr>
            <p:cNvSpPr/>
            <p:nvPr/>
          </p:nvSpPr>
          <p:spPr>
            <a:xfrm>
              <a:off x="6748462"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29" name="Flowchart: Process 128">
              <a:extLst>
                <a:ext uri="{FF2B5EF4-FFF2-40B4-BE49-F238E27FC236}">
                  <a16:creationId xmlns:a16="http://schemas.microsoft.com/office/drawing/2014/main" xmlns="" id="{C61AA679-0646-49B8-AC5B-CEEAB5AA7F20}"/>
                </a:ext>
              </a:extLst>
            </p:cNvPr>
            <p:cNvSpPr/>
            <p:nvPr/>
          </p:nvSpPr>
          <p:spPr>
            <a:xfrm>
              <a:off x="7334249"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30" name="TextBox 129">
              <a:extLst>
                <a:ext uri="{FF2B5EF4-FFF2-40B4-BE49-F238E27FC236}">
                  <a16:creationId xmlns:a16="http://schemas.microsoft.com/office/drawing/2014/main" xmlns="" id="{13F671C8-C137-418F-A940-5350A5F3DA9C}"/>
                </a:ext>
              </a:extLst>
            </p:cNvPr>
            <p:cNvSpPr txBox="1"/>
            <p:nvPr/>
          </p:nvSpPr>
          <p:spPr>
            <a:xfrm>
              <a:off x="1730027" y="2771775"/>
              <a:ext cx="351378" cy="369332"/>
            </a:xfrm>
            <a:prstGeom prst="rect">
              <a:avLst/>
            </a:prstGeom>
            <a:noFill/>
          </p:spPr>
          <p:txBody>
            <a:bodyPr wrap="none" rtlCol="0">
              <a:spAutoFit/>
            </a:bodyPr>
            <a:lstStyle/>
            <a:p>
              <a:r>
                <a:rPr lang="en-GB" dirty="0"/>
                <a:t>A</a:t>
              </a:r>
            </a:p>
          </p:txBody>
        </p:sp>
      </p:grpSp>
      <p:grpSp>
        <p:nvGrpSpPr>
          <p:cNvPr id="131" name="Group 130">
            <a:extLst>
              <a:ext uri="{FF2B5EF4-FFF2-40B4-BE49-F238E27FC236}">
                <a16:creationId xmlns:a16="http://schemas.microsoft.com/office/drawing/2014/main" xmlns="" id="{F968907E-3BB4-41CF-A516-FEDA47675807}"/>
              </a:ext>
            </a:extLst>
          </p:cNvPr>
          <p:cNvGrpSpPr/>
          <p:nvPr/>
        </p:nvGrpSpPr>
        <p:grpSpPr>
          <a:xfrm>
            <a:off x="110393" y="4741662"/>
            <a:ext cx="2258044" cy="640626"/>
            <a:chOff x="1563766" y="3598000"/>
            <a:chExt cx="2258044" cy="640626"/>
          </a:xfrm>
        </p:grpSpPr>
        <p:sp>
          <p:nvSpPr>
            <p:cNvPr id="132" name="TextBox 131">
              <a:extLst>
                <a:ext uri="{FF2B5EF4-FFF2-40B4-BE49-F238E27FC236}">
                  <a16:creationId xmlns:a16="http://schemas.microsoft.com/office/drawing/2014/main" xmlns="" id="{879AF36F-8019-4EC8-A72B-87C3BA5EA536}"/>
                </a:ext>
              </a:extLst>
            </p:cNvPr>
            <p:cNvSpPr txBox="1"/>
            <p:nvPr/>
          </p:nvSpPr>
          <p:spPr>
            <a:xfrm>
              <a:off x="1563766" y="3731922"/>
              <a:ext cx="458780" cy="369332"/>
            </a:xfrm>
            <a:prstGeom prst="rect">
              <a:avLst/>
            </a:prstGeom>
            <a:noFill/>
          </p:spPr>
          <p:txBody>
            <a:bodyPr wrap="none" rtlCol="0">
              <a:spAutoFit/>
            </a:bodyPr>
            <a:lstStyle/>
            <a:p>
              <a:r>
                <a:rPr lang="en-GB" dirty="0"/>
                <a:t>S1</a:t>
              </a:r>
            </a:p>
          </p:txBody>
        </p:sp>
        <p:sp>
          <p:nvSpPr>
            <p:cNvPr id="133" name="Flowchart: Process 132">
              <a:extLst>
                <a:ext uri="{FF2B5EF4-FFF2-40B4-BE49-F238E27FC236}">
                  <a16:creationId xmlns:a16="http://schemas.microsoft.com/office/drawing/2014/main" xmlns="" id="{5B324971-68A4-47EB-9EB9-FB78A6DA0D84}"/>
                </a:ext>
              </a:extLst>
            </p:cNvPr>
            <p:cNvSpPr/>
            <p:nvPr/>
          </p:nvSpPr>
          <p:spPr>
            <a:xfrm>
              <a:off x="2033588" y="3600052"/>
              <a:ext cx="590550" cy="633070"/>
            </a:xfrm>
            <a:prstGeom prst="flowChartProcess">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sp>
          <p:nvSpPr>
            <p:cNvPr id="134" name="Flowchart: Process 133">
              <a:extLst>
                <a:ext uri="{FF2B5EF4-FFF2-40B4-BE49-F238E27FC236}">
                  <a16:creationId xmlns:a16="http://schemas.microsoft.com/office/drawing/2014/main" xmlns="" id="{ECEF369A-FB68-4052-97C6-2B91AAE956F9}"/>
                </a:ext>
              </a:extLst>
            </p:cNvPr>
            <p:cNvSpPr/>
            <p:nvPr/>
          </p:nvSpPr>
          <p:spPr>
            <a:xfrm>
              <a:off x="2632424" y="3605556"/>
              <a:ext cx="590550" cy="633070"/>
            </a:xfrm>
            <a:prstGeom prst="flowChartProcess">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t>6</a:t>
              </a:r>
            </a:p>
          </p:txBody>
        </p:sp>
        <p:sp>
          <p:nvSpPr>
            <p:cNvPr id="135" name="Flowchart: Process 134">
              <a:extLst>
                <a:ext uri="{FF2B5EF4-FFF2-40B4-BE49-F238E27FC236}">
                  <a16:creationId xmlns:a16="http://schemas.microsoft.com/office/drawing/2014/main" xmlns="" id="{08DB8ED7-A397-4361-84EC-BD5745023758}"/>
                </a:ext>
              </a:extLst>
            </p:cNvPr>
            <p:cNvSpPr/>
            <p:nvPr/>
          </p:nvSpPr>
          <p:spPr>
            <a:xfrm>
              <a:off x="3231260" y="3598000"/>
              <a:ext cx="590550" cy="633070"/>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t>9</a:t>
              </a:r>
            </a:p>
          </p:txBody>
        </p:sp>
      </p:grpSp>
      <p:grpSp>
        <p:nvGrpSpPr>
          <p:cNvPr id="136" name="Group 135">
            <a:extLst>
              <a:ext uri="{FF2B5EF4-FFF2-40B4-BE49-F238E27FC236}">
                <a16:creationId xmlns:a16="http://schemas.microsoft.com/office/drawing/2014/main" xmlns="" id="{4FB66C9E-AAB7-4A76-A199-110319C51FC1}"/>
              </a:ext>
            </a:extLst>
          </p:cNvPr>
          <p:cNvGrpSpPr/>
          <p:nvPr/>
        </p:nvGrpSpPr>
        <p:grpSpPr>
          <a:xfrm>
            <a:off x="2539014" y="4750699"/>
            <a:ext cx="2279100" cy="633070"/>
            <a:chOff x="1563766" y="4533900"/>
            <a:chExt cx="2279100" cy="633070"/>
          </a:xfrm>
        </p:grpSpPr>
        <p:sp>
          <p:nvSpPr>
            <p:cNvPr id="137" name="TextBox 136">
              <a:extLst>
                <a:ext uri="{FF2B5EF4-FFF2-40B4-BE49-F238E27FC236}">
                  <a16:creationId xmlns:a16="http://schemas.microsoft.com/office/drawing/2014/main" xmlns="" id="{ABE5C691-4F68-437D-BF30-0A340366BC7F}"/>
                </a:ext>
              </a:extLst>
            </p:cNvPr>
            <p:cNvSpPr txBox="1"/>
            <p:nvPr/>
          </p:nvSpPr>
          <p:spPr>
            <a:xfrm>
              <a:off x="1563766" y="4665769"/>
              <a:ext cx="458780" cy="369332"/>
            </a:xfrm>
            <a:prstGeom prst="rect">
              <a:avLst/>
            </a:prstGeom>
            <a:noFill/>
          </p:spPr>
          <p:txBody>
            <a:bodyPr wrap="none" rtlCol="0">
              <a:spAutoFit/>
            </a:bodyPr>
            <a:lstStyle/>
            <a:p>
              <a:r>
                <a:rPr lang="en-GB" dirty="0"/>
                <a:t>S2</a:t>
              </a:r>
            </a:p>
          </p:txBody>
        </p:sp>
        <p:sp>
          <p:nvSpPr>
            <p:cNvPr id="138" name="Flowchart: Process 137">
              <a:extLst>
                <a:ext uri="{FF2B5EF4-FFF2-40B4-BE49-F238E27FC236}">
                  <a16:creationId xmlns:a16="http://schemas.microsoft.com/office/drawing/2014/main" xmlns="" id="{9D140CCF-E930-4616-8939-39C28733FF0D}"/>
                </a:ext>
              </a:extLst>
            </p:cNvPr>
            <p:cNvSpPr/>
            <p:nvPr/>
          </p:nvSpPr>
          <p:spPr>
            <a:xfrm>
              <a:off x="2038351" y="4533900"/>
              <a:ext cx="590550" cy="633070"/>
            </a:xfrm>
            <a:prstGeom prst="flowChartProcess">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139" name="Flowchart: Process 138">
              <a:extLst>
                <a:ext uri="{FF2B5EF4-FFF2-40B4-BE49-F238E27FC236}">
                  <a16:creationId xmlns:a16="http://schemas.microsoft.com/office/drawing/2014/main" xmlns="" id="{C4B106C0-566A-499C-8A12-6EC221211C7A}"/>
                </a:ext>
              </a:extLst>
            </p:cNvPr>
            <p:cNvSpPr/>
            <p:nvPr/>
          </p:nvSpPr>
          <p:spPr>
            <a:xfrm>
              <a:off x="2642872" y="4533900"/>
              <a:ext cx="590550" cy="633070"/>
            </a:xfrm>
            <a:prstGeom prst="flowChartProcess">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3</a:t>
              </a:r>
            </a:p>
          </p:txBody>
        </p:sp>
        <p:sp>
          <p:nvSpPr>
            <p:cNvPr id="140" name="Flowchart: Process 139">
              <a:extLst>
                <a:ext uri="{FF2B5EF4-FFF2-40B4-BE49-F238E27FC236}">
                  <a16:creationId xmlns:a16="http://schemas.microsoft.com/office/drawing/2014/main" xmlns="" id="{0187298A-62F9-4AC6-AC85-70957305D96D}"/>
                </a:ext>
              </a:extLst>
            </p:cNvPr>
            <p:cNvSpPr/>
            <p:nvPr/>
          </p:nvSpPr>
          <p:spPr>
            <a:xfrm>
              <a:off x="3252316" y="4533900"/>
              <a:ext cx="590550" cy="633070"/>
            </a:xfrm>
            <a:prstGeom prst="flowChartProcess">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grpSp>
      <p:grpSp>
        <p:nvGrpSpPr>
          <p:cNvPr id="141" name="Group 140">
            <a:extLst>
              <a:ext uri="{FF2B5EF4-FFF2-40B4-BE49-F238E27FC236}">
                <a16:creationId xmlns:a16="http://schemas.microsoft.com/office/drawing/2014/main" xmlns="" id="{5DCA6F73-D62E-4EC6-A56D-BC8B1820CC24}"/>
              </a:ext>
            </a:extLst>
          </p:cNvPr>
          <p:cNvGrpSpPr/>
          <p:nvPr/>
        </p:nvGrpSpPr>
        <p:grpSpPr>
          <a:xfrm>
            <a:off x="5035652" y="5665099"/>
            <a:ext cx="6194772" cy="633070"/>
            <a:chOff x="1730027" y="2619375"/>
            <a:chExt cx="6194772" cy="633070"/>
          </a:xfrm>
        </p:grpSpPr>
        <p:sp>
          <p:nvSpPr>
            <p:cNvPr id="142" name="Flowchart: Process 141">
              <a:extLst>
                <a:ext uri="{FF2B5EF4-FFF2-40B4-BE49-F238E27FC236}">
                  <a16:creationId xmlns:a16="http://schemas.microsoft.com/office/drawing/2014/main" xmlns="" id="{6777DB99-CDCD-4DED-B775-41B553425970}"/>
                </a:ext>
              </a:extLst>
            </p:cNvPr>
            <p:cNvSpPr/>
            <p:nvPr/>
          </p:nvSpPr>
          <p:spPr>
            <a:xfrm>
              <a:off x="2033588"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43" name="Flowchart: Process 142">
              <a:extLst>
                <a:ext uri="{FF2B5EF4-FFF2-40B4-BE49-F238E27FC236}">
                  <a16:creationId xmlns:a16="http://schemas.microsoft.com/office/drawing/2014/main" xmlns="" id="{419DF589-AC21-41AF-87D0-FB6EBD25A088}"/>
                </a:ext>
              </a:extLst>
            </p:cNvPr>
            <p:cNvSpPr/>
            <p:nvPr/>
          </p:nvSpPr>
          <p:spPr>
            <a:xfrm>
              <a:off x="2624138"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44" name="Flowchart: Process 143">
              <a:extLst>
                <a:ext uri="{FF2B5EF4-FFF2-40B4-BE49-F238E27FC236}">
                  <a16:creationId xmlns:a16="http://schemas.microsoft.com/office/drawing/2014/main" xmlns="" id="{E94D23E8-0E16-4D8C-A901-C518D0C216E2}"/>
                </a:ext>
              </a:extLst>
            </p:cNvPr>
            <p:cNvSpPr/>
            <p:nvPr/>
          </p:nvSpPr>
          <p:spPr>
            <a:xfrm>
              <a:off x="3214688" y="2619375"/>
              <a:ext cx="590550" cy="633070"/>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dirty="0">
                  <a:solidFill>
                    <a:schemeClr val="bg1"/>
                  </a:solidFill>
                </a:rPr>
                <a:t>1</a:t>
              </a:r>
            </a:p>
          </p:txBody>
        </p:sp>
        <p:sp>
          <p:nvSpPr>
            <p:cNvPr id="145" name="Flowchart: Process 144">
              <a:extLst>
                <a:ext uri="{FF2B5EF4-FFF2-40B4-BE49-F238E27FC236}">
                  <a16:creationId xmlns:a16="http://schemas.microsoft.com/office/drawing/2014/main" xmlns="" id="{F78BDD8E-3042-4DAC-AC52-945E2DA98CA1}"/>
                </a:ext>
              </a:extLst>
            </p:cNvPr>
            <p:cNvSpPr/>
            <p:nvPr/>
          </p:nvSpPr>
          <p:spPr>
            <a:xfrm>
              <a:off x="3805238" y="2619375"/>
              <a:ext cx="590550" cy="633070"/>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dirty="0">
                  <a:solidFill>
                    <a:schemeClr val="bg1"/>
                  </a:solidFill>
                </a:rPr>
                <a:t>2</a:t>
              </a:r>
            </a:p>
          </p:txBody>
        </p:sp>
        <p:sp>
          <p:nvSpPr>
            <p:cNvPr id="146" name="Flowchart: Process 145">
              <a:extLst>
                <a:ext uri="{FF2B5EF4-FFF2-40B4-BE49-F238E27FC236}">
                  <a16:creationId xmlns:a16="http://schemas.microsoft.com/office/drawing/2014/main" xmlns="" id="{65C11B0C-DDD1-4EB4-9C56-1337B1259055}"/>
                </a:ext>
              </a:extLst>
            </p:cNvPr>
            <p:cNvSpPr/>
            <p:nvPr/>
          </p:nvSpPr>
          <p:spPr>
            <a:xfrm>
              <a:off x="4395788" y="2619375"/>
              <a:ext cx="590550" cy="633070"/>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dirty="0">
                  <a:solidFill>
                    <a:schemeClr val="bg1"/>
                  </a:solidFill>
                </a:rPr>
                <a:t>3</a:t>
              </a:r>
            </a:p>
          </p:txBody>
        </p:sp>
        <p:sp>
          <p:nvSpPr>
            <p:cNvPr id="147" name="Flowchart: Process 146">
              <a:extLst>
                <a:ext uri="{FF2B5EF4-FFF2-40B4-BE49-F238E27FC236}">
                  <a16:creationId xmlns:a16="http://schemas.microsoft.com/office/drawing/2014/main" xmlns="" id="{7C114780-5343-42F8-A127-B7E90F1B3841}"/>
                </a:ext>
              </a:extLst>
            </p:cNvPr>
            <p:cNvSpPr/>
            <p:nvPr/>
          </p:nvSpPr>
          <p:spPr>
            <a:xfrm>
              <a:off x="4986338" y="2619375"/>
              <a:ext cx="590550" cy="633070"/>
            </a:xfrm>
            <a:prstGeom prst="flowChartProcess">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GB" dirty="0">
                  <a:solidFill>
                    <a:schemeClr val="bg1"/>
                  </a:solidFill>
                </a:rPr>
                <a:t>4</a:t>
              </a:r>
            </a:p>
          </p:txBody>
        </p:sp>
        <p:sp>
          <p:nvSpPr>
            <p:cNvPr id="148" name="Flowchart: Process 147">
              <a:extLst>
                <a:ext uri="{FF2B5EF4-FFF2-40B4-BE49-F238E27FC236}">
                  <a16:creationId xmlns:a16="http://schemas.microsoft.com/office/drawing/2014/main" xmlns="" id="{A1A65A27-E297-4BCE-9AF5-FBEF01C6221A}"/>
                </a:ext>
              </a:extLst>
            </p:cNvPr>
            <p:cNvSpPr/>
            <p:nvPr/>
          </p:nvSpPr>
          <p:spPr>
            <a:xfrm>
              <a:off x="5572125" y="2619375"/>
              <a:ext cx="590550" cy="633070"/>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dirty="0">
                  <a:solidFill>
                    <a:schemeClr val="bg1"/>
                  </a:solidFill>
                </a:rPr>
                <a:t>6</a:t>
              </a:r>
            </a:p>
          </p:txBody>
        </p:sp>
        <p:sp>
          <p:nvSpPr>
            <p:cNvPr id="149" name="Flowchart: Process 148">
              <a:extLst>
                <a:ext uri="{FF2B5EF4-FFF2-40B4-BE49-F238E27FC236}">
                  <a16:creationId xmlns:a16="http://schemas.microsoft.com/office/drawing/2014/main" xmlns="" id="{C381C549-12C7-43B9-83DC-1149B72DC557}"/>
                </a:ext>
              </a:extLst>
            </p:cNvPr>
            <p:cNvSpPr/>
            <p:nvPr/>
          </p:nvSpPr>
          <p:spPr>
            <a:xfrm>
              <a:off x="6162675" y="2619375"/>
              <a:ext cx="590550" cy="633070"/>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dirty="0">
                  <a:solidFill>
                    <a:schemeClr val="bg1"/>
                  </a:solidFill>
                </a:rPr>
                <a:t>9</a:t>
              </a:r>
            </a:p>
          </p:txBody>
        </p:sp>
        <p:sp>
          <p:nvSpPr>
            <p:cNvPr id="150" name="Flowchart: Process 149">
              <a:extLst>
                <a:ext uri="{FF2B5EF4-FFF2-40B4-BE49-F238E27FC236}">
                  <a16:creationId xmlns:a16="http://schemas.microsoft.com/office/drawing/2014/main" xmlns="" id="{5911AF6F-294C-4AA1-9397-A82AC2DCA6C0}"/>
                </a:ext>
              </a:extLst>
            </p:cNvPr>
            <p:cNvSpPr/>
            <p:nvPr/>
          </p:nvSpPr>
          <p:spPr>
            <a:xfrm>
              <a:off x="6748462"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51" name="Flowchart: Process 150">
              <a:extLst>
                <a:ext uri="{FF2B5EF4-FFF2-40B4-BE49-F238E27FC236}">
                  <a16:creationId xmlns:a16="http://schemas.microsoft.com/office/drawing/2014/main" xmlns="" id="{79A5D8CF-4654-4812-B4EF-7296164A2C62}"/>
                </a:ext>
              </a:extLst>
            </p:cNvPr>
            <p:cNvSpPr/>
            <p:nvPr/>
          </p:nvSpPr>
          <p:spPr>
            <a:xfrm>
              <a:off x="7334249" y="2619375"/>
              <a:ext cx="590550" cy="633070"/>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52" name="TextBox 151">
              <a:extLst>
                <a:ext uri="{FF2B5EF4-FFF2-40B4-BE49-F238E27FC236}">
                  <a16:creationId xmlns:a16="http://schemas.microsoft.com/office/drawing/2014/main" xmlns="" id="{00C3CE27-B881-4CEE-A37C-D57A10FC60BF}"/>
                </a:ext>
              </a:extLst>
            </p:cNvPr>
            <p:cNvSpPr txBox="1"/>
            <p:nvPr/>
          </p:nvSpPr>
          <p:spPr>
            <a:xfrm>
              <a:off x="1730027" y="2771775"/>
              <a:ext cx="351378" cy="369332"/>
            </a:xfrm>
            <a:prstGeom prst="rect">
              <a:avLst/>
            </a:prstGeom>
            <a:noFill/>
          </p:spPr>
          <p:txBody>
            <a:bodyPr wrap="none" rtlCol="0">
              <a:spAutoFit/>
            </a:bodyPr>
            <a:lstStyle/>
            <a:p>
              <a:r>
                <a:rPr lang="en-GB" dirty="0"/>
                <a:t>A</a:t>
              </a:r>
            </a:p>
          </p:txBody>
        </p:sp>
      </p:grpSp>
      <p:sp>
        <p:nvSpPr>
          <p:cNvPr id="153" name="TextBox 152">
            <a:extLst>
              <a:ext uri="{FF2B5EF4-FFF2-40B4-BE49-F238E27FC236}">
                <a16:creationId xmlns:a16="http://schemas.microsoft.com/office/drawing/2014/main" xmlns="" id="{2B38DE8D-F25C-4AAF-92F1-6AF264974C12}"/>
              </a:ext>
            </a:extLst>
          </p:cNvPr>
          <p:cNvSpPr txBox="1"/>
          <p:nvPr/>
        </p:nvSpPr>
        <p:spPr>
          <a:xfrm>
            <a:off x="6736088" y="6394833"/>
            <a:ext cx="3111749" cy="369332"/>
          </a:xfrm>
          <a:prstGeom prst="rect">
            <a:avLst/>
          </a:prstGeom>
          <a:noFill/>
        </p:spPr>
        <p:txBody>
          <a:bodyPr wrap="none" rtlCol="0">
            <a:spAutoFit/>
          </a:bodyPr>
          <a:lstStyle/>
          <a:p>
            <a:r>
              <a:rPr lang="en-GB" dirty="0"/>
              <a:t>Ready for the next merge…</a:t>
            </a:r>
          </a:p>
        </p:txBody>
      </p:sp>
      <p:sp>
        <p:nvSpPr>
          <p:cNvPr id="154" name="Flowchart: Process 153">
            <a:extLst>
              <a:ext uri="{FF2B5EF4-FFF2-40B4-BE49-F238E27FC236}">
                <a16:creationId xmlns:a16="http://schemas.microsoft.com/office/drawing/2014/main" xmlns="" id="{367C9A01-70E4-404E-AB69-9E8451A50D1B}"/>
              </a:ext>
            </a:extLst>
          </p:cNvPr>
          <p:cNvSpPr/>
          <p:nvPr/>
        </p:nvSpPr>
        <p:spPr>
          <a:xfrm>
            <a:off x="157163" y="447675"/>
            <a:ext cx="11073261" cy="4133452"/>
          </a:xfrm>
          <a:prstGeom prst="flowChartProcess">
            <a:avLst/>
          </a:prstGeom>
          <a:solidFill>
            <a:srgbClr val="F2F2F2">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79387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 Merge Sort</a:t>
            </a:r>
          </a:p>
        </p:txBody>
      </p:sp>
      <p:sp>
        <p:nvSpPr>
          <p:cNvPr id="3" name="Content Placeholder 2"/>
          <p:cNvSpPr>
            <a:spLocks noGrp="1"/>
          </p:cNvSpPr>
          <p:nvPr>
            <p:ph idx="1"/>
          </p:nvPr>
        </p:nvSpPr>
        <p:spPr/>
        <p:txBody>
          <a:bodyPr/>
          <a:lstStyle/>
          <a:p>
            <a:pPr lvl="1"/>
            <a:r>
              <a:rPr lang="en-GB" sz="2200" dirty="0"/>
              <a:t>Worst Case: O(N log (N))</a:t>
            </a:r>
          </a:p>
          <a:p>
            <a:pPr lvl="1"/>
            <a:r>
              <a:rPr lang="en-GB" sz="2200" dirty="0"/>
              <a:t>Average Case: O(N log (N))</a:t>
            </a:r>
          </a:p>
          <a:p>
            <a:pPr lvl="1"/>
            <a:r>
              <a:rPr lang="en-GB" sz="2200" dirty="0"/>
              <a:t>Best Case: O(N log (N))</a:t>
            </a:r>
          </a:p>
          <a:p>
            <a:pPr lvl="1"/>
            <a:r>
              <a:rPr lang="en-GB" sz="2200" dirty="0"/>
              <a:t>Better performance over Insertion and Selection sort</a:t>
            </a:r>
          </a:p>
          <a:p>
            <a:pPr lvl="1"/>
            <a:r>
              <a:rPr lang="en-GB" sz="2200" dirty="0"/>
              <a:t>In practice, slower than Quick Sort ()</a:t>
            </a:r>
          </a:p>
          <a:p>
            <a:pPr lvl="1"/>
            <a:r>
              <a:rPr lang="en-GB" sz="2200" dirty="0"/>
              <a:t>In-place: No</a:t>
            </a:r>
          </a:p>
          <a:p>
            <a:pPr lvl="1"/>
            <a:endParaRPr lang="en-GB" dirty="0"/>
          </a:p>
          <a:p>
            <a:pPr lvl="1"/>
            <a:endParaRPr lang="en-GB" sz="2200" dirty="0"/>
          </a:p>
        </p:txBody>
      </p:sp>
    </p:spTree>
    <p:extLst>
      <p:ext uri="{BB962C8B-B14F-4D97-AF65-F5344CB8AC3E}">
        <p14:creationId xmlns:p14="http://schemas.microsoft.com/office/powerpoint/2010/main" val="146839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3F1F34-A8FE-4E44-B070-131FB4406E7D}"/>
              </a:ext>
            </a:extLst>
          </p:cNvPr>
          <p:cNvSpPr>
            <a:spLocks noGrp="1"/>
          </p:cNvSpPr>
          <p:nvPr>
            <p:ph type="title"/>
          </p:nvPr>
        </p:nvSpPr>
        <p:spPr>
          <a:xfrm>
            <a:off x="1249680" y="1818043"/>
            <a:ext cx="9692640" cy="1325562"/>
          </a:xfrm>
        </p:spPr>
        <p:txBody>
          <a:bodyPr/>
          <a:lstStyle/>
          <a:p>
            <a:r>
              <a:rPr lang="en-GB" dirty="0"/>
              <a:t>Quick Sort</a:t>
            </a:r>
          </a:p>
        </p:txBody>
      </p:sp>
      <p:cxnSp>
        <p:nvCxnSpPr>
          <p:cNvPr id="5" name="Straight Connector 4">
            <a:extLst>
              <a:ext uri="{FF2B5EF4-FFF2-40B4-BE49-F238E27FC236}">
                <a16:creationId xmlns:a16="http://schemas.microsoft.com/office/drawing/2014/main" xmlns="" id="{029A01AC-BA0C-418B-9945-2B586CA1B70F}"/>
              </a:ext>
            </a:extLst>
          </p:cNvPr>
          <p:cNvCxnSpPr/>
          <p:nvPr/>
        </p:nvCxnSpPr>
        <p:spPr>
          <a:xfrm>
            <a:off x="1380565" y="3215341"/>
            <a:ext cx="9299388"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440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6C1F7B-E017-47A8-9F32-2F0667F04FC9}"/>
              </a:ext>
            </a:extLst>
          </p:cNvPr>
          <p:cNvSpPr>
            <a:spLocks noGrp="1"/>
          </p:cNvSpPr>
          <p:nvPr>
            <p:ph type="title"/>
          </p:nvPr>
        </p:nvSpPr>
        <p:spPr>
          <a:xfrm>
            <a:off x="1261872" y="365760"/>
            <a:ext cx="9692640" cy="703407"/>
          </a:xfrm>
        </p:spPr>
        <p:txBody>
          <a:bodyPr/>
          <a:lstStyle/>
          <a:p>
            <a:r>
              <a:rPr lang="en-GB" dirty="0"/>
              <a:t>Algorithm overview</a:t>
            </a:r>
          </a:p>
        </p:txBody>
      </p:sp>
      <p:sp>
        <p:nvSpPr>
          <p:cNvPr id="4" name="Rectangle 3">
            <a:extLst>
              <a:ext uri="{FF2B5EF4-FFF2-40B4-BE49-F238E27FC236}">
                <a16:creationId xmlns:a16="http://schemas.microsoft.com/office/drawing/2014/main" xmlns="" id="{E9189358-4083-4B3B-B8FC-F7BDB68B962B}"/>
              </a:ext>
            </a:extLst>
          </p:cNvPr>
          <p:cNvSpPr/>
          <p:nvPr/>
        </p:nvSpPr>
        <p:spPr>
          <a:xfrm>
            <a:off x="4532170" y="1352544"/>
            <a:ext cx="1997614" cy="60007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Pick a pivot item</a:t>
            </a:r>
          </a:p>
          <a:p>
            <a:pPr algn="ctr"/>
            <a:r>
              <a:rPr lang="en-GB" sz="1400" dirty="0"/>
              <a:t> from the set</a:t>
            </a:r>
          </a:p>
        </p:txBody>
      </p:sp>
      <p:sp>
        <p:nvSpPr>
          <p:cNvPr id="6" name="Rectangle 5">
            <a:extLst>
              <a:ext uri="{FF2B5EF4-FFF2-40B4-BE49-F238E27FC236}">
                <a16:creationId xmlns:a16="http://schemas.microsoft.com/office/drawing/2014/main" xmlns="" id="{8C719A30-C7AF-4CF6-A13F-25F5516534D7}"/>
              </a:ext>
            </a:extLst>
          </p:cNvPr>
          <p:cNvSpPr/>
          <p:nvPr/>
        </p:nvSpPr>
        <p:spPr>
          <a:xfrm>
            <a:off x="1752599" y="2038343"/>
            <a:ext cx="2152650" cy="466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Subset 1</a:t>
            </a:r>
          </a:p>
          <a:p>
            <a:pPr algn="ctr"/>
            <a:r>
              <a:rPr lang="en-GB" sz="1400" dirty="0"/>
              <a:t>(less than the pivot)</a:t>
            </a:r>
          </a:p>
        </p:txBody>
      </p:sp>
      <p:sp>
        <p:nvSpPr>
          <p:cNvPr id="7" name="Rectangle 6">
            <a:extLst>
              <a:ext uri="{FF2B5EF4-FFF2-40B4-BE49-F238E27FC236}">
                <a16:creationId xmlns:a16="http://schemas.microsoft.com/office/drawing/2014/main" xmlns="" id="{51248158-F102-4298-852C-C7ABE76B7515}"/>
              </a:ext>
            </a:extLst>
          </p:cNvPr>
          <p:cNvSpPr/>
          <p:nvPr/>
        </p:nvSpPr>
        <p:spPr>
          <a:xfrm>
            <a:off x="7038978" y="2038343"/>
            <a:ext cx="2152650" cy="466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Subset 2</a:t>
            </a:r>
          </a:p>
          <a:p>
            <a:pPr algn="ctr"/>
            <a:r>
              <a:rPr lang="en-GB" sz="1400" dirty="0"/>
              <a:t>(greater than the pivot)</a:t>
            </a:r>
          </a:p>
        </p:txBody>
      </p:sp>
      <p:sp>
        <p:nvSpPr>
          <p:cNvPr id="12" name="Rectangle 11">
            <a:extLst>
              <a:ext uri="{FF2B5EF4-FFF2-40B4-BE49-F238E27FC236}">
                <a16:creationId xmlns:a16="http://schemas.microsoft.com/office/drawing/2014/main" xmlns="" id="{78AE6103-4E77-4264-9190-581ABD296462}"/>
              </a:ext>
            </a:extLst>
          </p:cNvPr>
          <p:cNvSpPr/>
          <p:nvPr/>
        </p:nvSpPr>
        <p:spPr>
          <a:xfrm>
            <a:off x="1830117" y="2888458"/>
            <a:ext cx="1997614" cy="60007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Pick a pivot item</a:t>
            </a:r>
          </a:p>
          <a:p>
            <a:pPr algn="ctr"/>
            <a:r>
              <a:rPr lang="en-GB" sz="1400" dirty="0"/>
              <a:t> from the set</a:t>
            </a:r>
          </a:p>
        </p:txBody>
      </p:sp>
      <p:sp>
        <p:nvSpPr>
          <p:cNvPr id="13" name="Rectangle 12">
            <a:extLst>
              <a:ext uri="{FF2B5EF4-FFF2-40B4-BE49-F238E27FC236}">
                <a16:creationId xmlns:a16="http://schemas.microsoft.com/office/drawing/2014/main" xmlns="" id="{90529556-C250-4A64-B2F1-BC910F9F6772}"/>
              </a:ext>
            </a:extLst>
          </p:cNvPr>
          <p:cNvSpPr/>
          <p:nvPr/>
        </p:nvSpPr>
        <p:spPr>
          <a:xfrm>
            <a:off x="7116496" y="2909890"/>
            <a:ext cx="1997614" cy="60007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Pick a pivot item</a:t>
            </a:r>
          </a:p>
          <a:p>
            <a:pPr algn="ctr"/>
            <a:r>
              <a:rPr lang="en-GB" sz="1400" dirty="0"/>
              <a:t> from the set</a:t>
            </a:r>
          </a:p>
        </p:txBody>
      </p:sp>
      <p:sp>
        <p:nvSpPr>
          <p:cNvPr id="14" name="Rectangle 13">
            <a:extLst>
              <a:ext uri="{FF2B5EF4-FFF2-40B4-BE49-F238E27FC236}">
                <a16:creationId xmlns:a16="http://schemas.microsoft.com/office/drawing/2014/main" xmlns="" id="{0C870E06-543B-4993-8A5D-EAE40D2BE172}"/>
              </a:ext>
            </a:extLst>
          </p:cNvPr>
          <p:cNvSpPr/>
          <p:nvPr/>
        </p:nvSpPr>
        <p:spPr>
          <a:xfrm>
            <a:off x="390524" y="3971918"/>
            <a:ext cx="2152650" cy="466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Subset 1</a:t>
            </a:r>
          </a:p>
          <a:p>
            <a:pPr algn="ctr"/>
            <a:r>
              <a:rPr lang="en-GB" sz="1400" dirty="0"/>
              <a:t>(less than the pivot)</a:t>
            </a:r>
          </a:p>
        </p:txBody>
      </p:sp>
      <p:sp>
        <p:nvSpPr>
          <p:cNvPr id="15" name="Rectangle 14">
            <a:extLst>
              <a:ext uri="{FF2B5EF4-FFF2-40B4-BE49-F238E27FC236}">
                <a16:creationId xmlns:a16="http://schemas.microsoft.com/office/drawing/2014/main" xmlns="" id="{46748826-87D3-43E6-BD87-4E37BC146318}"/>
              </a:ext>
            </a:extLst>
          </p:cNvPr>
          <p:cNvSpPr/>
          <p:nvPr/>
        </p:nvSpPr>
        <p:spPr>
          <a:xfrm>
            <a:off x="3207289" y="3971918"/>
            <a:ext cx="2152650" cy="466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Subset 2</a:t>
            </a:r>
          </a:p>
          <a:p>
            <a:pPr algn="ctr"/>
            <a:r>
              <a:rPr lang="en-GB" sz="1400" dirty="0"/>
              <a:t>(greater than the pivot)</a:t>
            </a:r>
          </a:p>
        </p:txBody>
      </p:sp>
      <p:sp>
        <p:nvSpPr>
          <p:cNvPr id="20" name="Rectangle 19">
            <a:extLst>
              <a:ext uri="{FF2B5EF4-FFF2-40B4-BE49-F238E27FC236}">
                <a16:creationId xmlns:a16="http://schemas.microsoft.com/office/drawing/2014/main" xmlns="" id="{2B5879D2-7FF1-4AD8-8BE6-CB7561FC092F}"/>
              </a:ext>
            </a:extLst>
          </p:cNvPr>
          <p:cNvSpPr/>
          <p:nvPr/>
        </p:nvSpPr>
        <p:spPr>
          <a:xfrm>
            <a:off x="5629274" y="3971918"/>
            <a:ext cx="2152650" cy="466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Subset 1</a:t>
            </a:r>
          </a:p>
          <a:p>
            <a:pPr algn="ctr"/>
            <a:r>
              <a:rPr lang="en-GB" sz="1400" dirty="0"/>
              <a:t>(less than the pivot)</a:t>
            </a:r>
          </a:p>
        </p:txBody>
      </p:sp>
      <p:sp>
        <p:nvSpPr>
          <p:cNvPr id="21" name="Rectangle 20">
            <a:extLst>
              <a:ext uri="{FF2B5EF4-FFF2-40B4-BE49-F238E27FC236}">
                <a16:creationId xmlns:a16="http://schemas.microsoft.com/office/drawing/2014/main" xmlns="" id="{255C6A57-7ACB-4540-BBA8-5FE06DE1E0C5}"/>
              </a:ext>
            </a:extLst>
          </p:cNvPr>
          <p:cNvSpPr/>
          <p:nvPr/>
        </p:nvSpPr>
        <p:spPr>
          <a:xfrm>
            <a:off x="8446039" y="3971918"/>
            <a:ext cx="2152650" cy="466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Subset 2</a:t>
            </a:r>
          </a:p>
          <a:p>
            <a:pPr algn="ctr"/>
            <a:r>
              <a:rPr lang="en-GB" sz="1400" dirty="0"/>
              <a:t>(greater than the pivot)</a:t>
            </a:r>
          </a:p>
        </p:txBody>
      </p:sp>
      <p:cxnSp>
        <p:nvCxnSpPr>
          <p:cNvPr id="23" name="Straight Arrow Connector 22">
            <a:extLst>
              <a:ext uri="{FF2B5EF4-FFF2-40B4-BE49-F238E27FC236}">
                <a16:creationId xmlns:a16="http://schemas.microsoft.com/office/drawing/2014/main" xmlns="" id="{72B6D187-E50E-4519-9D38-22C72BCAEEF1}"/>
              </a:ext>
            </a:extLst>
          </p:cNvPr>
          <p:cNvCxnSpPr>
            <a:stCxn id="4" idx="1"/>
            <a:endCxn id="6" idx="0"/>
          </p:cNvCxnSpPr>
          <p:nvPr/>
        </p:nvCxnSpPr>
        <p:spPr>
          <a:xfrm flipH="1">
            <a:off x="2828924" y="1652581"/>
            <a:ext cx="1703246" cy="385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C4D39EB4-7EA5-4B6D-929C-C6BB8CD707AF}"/>
              </a:ext>
            </a:extLst>
          </p:cNvPr>
          <p:cNvCxnSpPr>
            <a:stCxn id="4" idx="3"/>
            <a:endCxn id="7" idx="0"/>
          </p:cNvCxnSpPr>
          <p:nvPr/>
        </p:nvCxnSpPr>
        <p:spPr>
          <a:xfrm>
            <a:off x="6529784" y="1652581"/>
            <a:ext cx="1585519" cy="385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5827B7B3-DF2C-4B28-9D9F-78004D09EBC3}"/>
              </a:ext>
            </a:extLst>
          </p:cNvPr>
          <p:cNvCxnSpPr>
            <a:stCxn id="6" idx="2"/>
            <a:endCxn id="12" idx="0"/>
          </p:cNvCxnSpPr>
          <p:nvPr/>
        </p:nvCxnSpPr>
        <p:spPr>
          <a:xfrm>
            <a:off x="2828924" y="2505069"/>
            <a:ext cx="0" cy="383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6CC1D49A-7F61-4001-B1D4-1E5268B52E91}"/>
              </a:ext>
            </a:extLst>
          </p:cNvPr>
          <p:cNvCxnSpPr>
            <a:stCxn id="7" idx="2"/>
            <a:endCxn id="13" idx="0"/>
          </p:cNvCxnSpPr>
          <p:nvPr/>
        </p:nvCxnSpPr>
        <p:spPr>
          <a:xfrm>
            <a:off x="8115303" y="2505069"/>
            <a:ext cx="0" cy="404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AB32D515-FBA7-4918-9D46-E3E51B2E457C}"/>
              </a:ext>
            </a:extLst>
          </p:cNvPr>
          <p:cNvCxnSpPr>
            <a:stCxn id="12" idx="1"/>
            <a:endCxn id="14" idx="0"/>
          </p:cNvCxnSpPr>
          <p:nvPr/>
        </p:nvCxnSpPr>
        <p:spPr>
          <a:xfrm flipH="1">
            <a:off x="1466849" y="3188495"/>
            <a:ext cx="363268" cy="783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23DE0ED9-B8A7-4FA9-B9D3-58127457E778}"/>
              </a:ext>
            </a:extLst>
          </p:cNvPr>
          <p:cNvCxnSpPr>
            <a:stCxn id="12" idx="3"/>
            <a:endCxn id="15" idx="0"/>
          </p:cNvCxnSpPr>
          <p:nvPr/>
        </p:nvCxnSpPr>
        <p:spPr>
          <a:xfrm>
            <a:off x="3827731" y="3188495"/>
            <a:ext cx="455883" cy="783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xmlns="" id="{18EB2794-3076-42BF-A9F1-70657DBEABC0}"/>
              </a:ext>
            </a:extLst>
          </p:cNvPr>
          <p:cNvCxnSpPr>
            <a:cxnSpLocks/>
            <a:stCxn id="13" idx="1"/>
            <a:endCxn id="20" idx="0"/>
          </p:cNvCxnSpPr>
          <p:nvPr/>
        </p:nvCxnSpPr>
        <p:spPr>
          <a:xfrm flipH="1">
            <a:off x="6705599" y="3209927"/>
            <a:ext cx="410897" cy="761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xmlns="" id="{9132F864-2726-4AAF-8168-D7F1E4E7F840}"/>
              </a:ext>
            </a:extLst>
          </p:cNvPr>
          <p:cNvCxnSpPr>
            <a:stCxn id="13" idx="3"/>
            <a:endCxn id="21" idx="0"/>
          </p:cNvCxnSpPr>
          <p:nvPr/>
        </p:nvCxnSpPr>
        <p:spPr>
          <a:xfrm>
            <a:off x="9114110" y="3209927"/>
            <a:ext cx="408254" cy="761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xmlns="" id="{0BAE8A79-DA31-483D-8802-C6B9BF8397BA}"/>
              </a:ext>
            </a:extLst>
          </p:cNvPr>
          <p:cNvSpPr/>
          <p:nvPr/>
        </p:nvSpPr>
        <p:spPr>
          <a:xfrm>
            <a:off x="468042" y="4705358"/>
            <a:ext cx="1997614" cy="60007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Pick a pivot item</a:t>
            </a:r>
          </a:p>
          <a:p>
            <a:pPr algn="ctr"/>
            <a:r>
              <a:rPr lang="en-GB" sz="1400" dirty="0"/>
              <a:t> from the set</a:t>
            </a:r>
          </a:p>
        </p:txBody>
      </p:sp>
      <p:sp>
        <p:nvSpPr>
          <p:cNvPr id="42" name="Rectangle 41">
            <a:extLst>
              <a:ext uri="{FF2B5EF4-FFF2-40B4-BE49-F238E27FC236}">
                <a16:creationId xmlns:a16="http://schemas.microsoft.com/office/drawing/2014/main" xmlns="" id="{29AA4048-014E-44F5-AEB8-62F8B674C97A}"/>
              </a:ext>
            </a:extLst>
          </p:cNvPr>
          <p:cNvSpPr/>
          <p:nvPr/>
        </p:nvSpPr>
        <p:spPr>
          <a:xfrm>
            <a:off x="3284807" y="4705358"/>
            <a:ext cx="1997614" cy="60007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Pick a pivot item</a:t>
            </a:r>
          </a:p>
          <a:p>
            <a:pPr algn="ctr"/>
            <a:r>
              <a:rPr lang="en-GB" sz="1400" dirty="0"/>
              <a:t> from the set</a:t>
            </a:r>
          </a:p>
        </p:txBody>
      </p:sp>
      <p:sp>
        <p:nvSpPr>
          <p:cNvPr id="43" name="Rectangle 42">
            <a:extLst>
              <a:ext uri="{FF2B5EF4-FFF2-40B4-BE49-F238E27FC236}">
                <a16:creationId xmlns:a16="http://schemas.microsoft.com/office/drawing/2014/main" xmlns="" id="{BC983679-2E80-41F8-A61A-A17F5E6A0271}"/>
              </a:ext>
            </a:extLst>
          </p:cNvPr>
          <p:cNvSpPr/>
          <p:nvPr/>
        </p:nvSpPr>
        <p:spPr>
          <a:xfrm>
            <a:off x="5699904" y="4676776"/>
            <a:ext cx="1997614" cy="60007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Pick a pivot item</a:t>
            </a:r>
          </a:p>
          <a:p>
            <a:pPr algn="ctr"/>
            <a:r>
              <a:rPr lang="en-GB" sz="1400" dirty="0"/>
              <a:t> from the set</a:t>
            </a:r>
          </a:p>
        </p:txBody>
      </p:sp>
      <p:sp>
        <p:nvSpPr>
          <p:cNvPr id="44" name="Rectangle 43">
            <a:extLst>
              <a:ext uri="{FF2B5EF4-FFF2-40B4-BE49-F238E27FC236}">
                <a16:creationId xmlns:a16="http://schemas.microsoft.com/office/drawing/2014/main" xmlns="" id="{F368EC03-A3B5-4D9C-A447-788ACB5F4FFF}"/>
              </a:ext>
            </a:extLst>
          </p:cNvPr>
          <p:cNvSpPr/>
          <p:nvPr/>
        </p:nvSpPr>
        <p:spPr>
          <a:xfrm>
            <a:off x="8523557" y="4733931"/>
            <a:ext cx="1997614" cy="60007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Pick a pivot item</a:t>
            </a:r>
          </a:p>
          <a:p>
            <a:pPr algn="ctr"/>
            <a:r>
              <a:rPr lang="en-GB" sz="1400" dirty="0"/>
              <a:t> from the set</a:t>
            </a:r>
          </a:p>
        </p:txBody>
      </p:sp>
      <p:cxnSp>
        <p:nvCxnSpPr>
          <p:cNvPr id="46" name="Straight Arrow Connector 45">
            <a:extLst>
              <a:ext uri="{FF2B5EF4-FFF2-40B4-BE49-F238E27FC236}">
                <a16:creationId xmlns:a16="http://schemas.microsoft.com/office/drawing/2014/main" xmlns="" id="{F796693C-047E-4031-8523-818D23A6C037}"/>
              </a:ext>
            </a:extLst>
          </p:cNvPr>
          <p:cNvCxnSpPr>
            <a:stCxn id="14" idx="2"/>
            <a:endCxn id="41" idx="0"/>
          </p:cNvCxnSpPr>
          <p:nvPr/>
        </p:nvCxnSpPr>
        <p:spPr>
          <a:xfrm>
            <a:off x="1466849" y="4438644"/>
            <a:ext cx="0" cy="266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xmlns="" id="{08E147C8-0906-4737-8DB4-430ECACD34B3}"/>
              </a:ext>
            </a:extLst>
          </p:cNvPr>
          <p:cNvCxnSpPr>
            <a:stCxn id="15" idx="2"/>
            <a:endCxn id="42" idx="0"/>
          </p:cNvCxnSpPr>
          <p:nvPr/>
        </p:nvCxnSpPr>
        <p:spPr>
          <a:xfrm>
            <a:off x="4283614" y="4438644"/>
            <a:ext cx="0" cy="266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xmlns="" id="{D5FCF095-B1B6-41E4-AE9E-29F773D4C38D}"/>
              </a:ext>
            </a:extLst>
          </p:cNvPr>
          <p:cNvCxnSpPr>
            <a:stCxn id="20" idx="2"/>
            <a:endCxn id="43" idx="0"/>
          </p:cNvCxnSpPr>
          <p:nvPr/>
        </p:nvCxnSpPr>
        <p:spPr>
          <a:xfrm flipH="1">
            <a:off x="6698711" y="4438644"/>
            <a:ext cx="6888" cy="238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xmlns="" id="{C035F12A-78BF-463F-A204-6A98F036B4CB}"/>
              </a:ext>
            </a:extLst>
          </p:cNvPr>
          <p:cNvCxnSpPr>
            <a:stCxn id="21" idx="2"/>
            <a:endCxn id="44" idx="0"/>
          </p:cNvCxnSpPr>
          <p:nvPr/>
        </p:nvCxnSpPr>
        <p:spPr>
          <a:xfrm>
            <a:off x="9522364" y="4438644"/>
            <a:ext cx="0" cy="295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xmlns="" id="{94171162-594F-402E-92F3-97886A0AE1F3}"/>
              </a:ext>
            </a:extLst>
          </p:cNvPr>
          <p:cNvCxnSpPr>
            <a:stCxn id="41" idx="2"/>
          </p:cNvCxnSpPr>
          <p:nvPr/>
        </p:nvCxnSpPr>
        <p:spPr>
          <a:xfrm flipH="1">
            <a:off x="1085850" y="5305432"/>
            <a:ext cx="380999" cy="266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xmlns="" id="{FD229F95-0FAF-4D21-9A4F-49600AE4D060}"/>
              </a:ext>
            </a:extLst>
          </p:cNvPr>
          <p:cNvCxnSpPr>
            <a:stCxn id="41" idx="2"/>
          </p:cNvCxnSpPr>
          <p:nvPr/>
        </p:nvCxnSpPr>
        <p:spPr>
          <a:xfrm>
            <a:off x="1466849" y="5305432"/>
            <a:ext cx="363268" cy="266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xmlns="" id="{FC819D80-98B8-4A4F-806F-06D7F2343A59}"/>
              </a:ext>
            </a:extLst>
          </p:cNvPr>
          <p:cNvCxnSpPr/>
          <p:nvPr/>
        </p:nvCxnSpPr>
        <p:spPr>
          <a:xfrm flipH="1">
            <a:off x="3902615" y="5305432"/>
            <a:ext cx="380999" cy="266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xmlns="" id="{3D63319C-580C-4C43-9FFB-61CA21BA99C0}"/>
              </a:ext>
            </a:extLst>
          </p:cNvPr>
          <p:cNvCxnSpPr/>
          <p:nvPr/>
        </p:nvCxnSpPr>
        <p:spPr>
          <a:xfrm>
            <a:off x="4283614" y="5305432"/>
            <a:ext cx="363268" cy="266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xmlns="" id="{2A879E48-09F5-4028-B25C-D8EA4C62F3F2}"/>
              </a:ext>
            </a:extLst>
          </p:cNvPr>
          <p:cNvCxnSpPr/>
          <p:nvPr/>
        </p:nvCxnSpPr>
        <p:spPr>
          <a:xfrm flipH="1">
            <a:off x="6356112" y="5276850"/>
            <a:ext cx="380999" cy="266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xmlns="" id="{A67BFCF5-023A-4014-9113-945AE05E3672}"/>
              </a:ext>
            </a:extLst>
          </p:cNvPr>
          <p:cNvCxnSpPr/>
          <p:nvPr/>
        </p:nvCxnSpPr>
        <p:spPr>
          <a:xfrm>
            <a:off x="6737111" y="5276850"/>
            <a:ext cx="363268" cy="266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xmlns="" id="{BCD26396-4CE6-4D8D-A46D-208FD1AD0098}"/>
              </a:ext>
            </a:extLst>
          </p:cNvPr>
          <p:cNvCxnSpPr/>
          <p:nvPr/>
        </p:nvCxnSpPr>
        <p:spPr>
          <a:xfrm flipH="1">
            <a:off x="9141365" y="5334005"/>
            <a:ext cx="380999" cy="266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xmlns="" id="{6ADACAA8-4E0F-481A-BCE8-6E8B89A658EB}"/>
              </a:ext>
            </a:extLst>
          </p:cNvPr>
          <p:cNvCxnSpPr/>
          <p:nvPr/>
        </p:nvCxnSpPr>
        <p:spPr>
          <a:xfrm>
            <a:off x="9522364" y="5334005"/>
            <a:ext cx="363268" cy="266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xmlns="" id="{8B863C37-5EE5-41C5-A812-3BA1A6D8D4DB}"/>
              </a:ext>
            </a:extLst>
          </p:cNvPr>
          <p:cNvSpPr txBox="1"/>
          <p:nvPr/>
        </p:nvSpPr>
        <p:spPr>
          <a:xfrm>
            <a:off x="1106268" y="5526628"/>
            <a:ext cx="646331" cy="369332"/>
          </a:xfrm>
          <a:prstGeom prst="rect">
            <a:avLst/>
          </a:prstGeom>
          <a:noFill/>
        </p:spPr>
        <p:txBody>
          <a:bodyPr wrap="none" rtlCol="0">
            <a:spAutoFit/>
          </a:bodyPr>
          <a:lstStyle/>
          <a:p>
            <a:r>
              <a:rPr lang="en-GB" dirty="0"/>
              <a:t>……</a:t>
            </a:r>
          </a:p>
        </p:txBody>
      </p:sp>
      <p:sp>
        <p:nvSpPr>
          <p:cNvPr id="68" name="TextBox 67">
            <a:extLst>
              <a:ext uri="{FF2B5EF4-FFF2-40B4-BE49-F238E27FC236}">
                <a16:creationId xmlns:a16="http://schemas.microsoft.com/office/drawing/2014/main" xmlns="" id="{33673862-BB91-4315-942A-5718597476D4}"/>
              </a:ext>
            </a:extLst>
          </p:cNvPr>
          <p:cNvSpPr txBox="1"/>
          <p:nvPr/>
        </p:nvSpPr>
        <p:spPr>
          <a:xfrm>
            <a:off x="3949579" y="5572125"/>
            <a:ext cx="646331" cy="369332"/>
          </a:xfrm>
          <a:prstGeom prst="rect">
            <a:avLst/>
          </a:prstGeom>
          <a:noFill/>
        </p:spPr>
        <p:txBody>
          <a:bodyPr wrap="none" rtlCol="0">
            <a:spAutoFit/>
          </a:bodyPr>
          <a:lstStyle/>
          <a:p>
            <a:r>
              <a:rPr lang="en-GB" dirty="0"/>
              <a:t>……</a:t>
            </a:r>
          </a:p>
        </p:txBody>
      </p:sp>
      <p:sp>
        <p:nvSpPr>
          <p:cNvPr id="69" name="TextBox 68">
            <a:extLst>
              <a:ext uri="{FF2B5EF4-FFF2-40B4-BE49-F238E27FC236}">
                <a16:creationId xmlns:a16="http://schemas.microsoft.com/office/drawing/2014/main" xmlns="" id="{4220DC08-369C-49EE-AAE2-10B7159C02F7}"/>
              </a:ext>
            </a:extLst>
          </p:cNvPr>
          <p:cNvSpPr txBox="1"/>
          <p:nvPr/>
        </p:nvSpPr>
        <p:spPr>
          <a:xfrm>
            <a:off x="6408549" y="5567352"/>
            <a:ext cx="646331" cy="369332"/>
          </a:xfrm>
          <a:prstGeom prst="rect">
            <a:avLst/>
          </a:prstGeom>
          <a:noFill/>
        </p:spPr>
        <p:txBody>
          <a:bodyPr wrap="none" rtlCol="0">
            <a:spAutoFit/>
          </a:bodyPr>
          <a:lstStyle/>
          <a:p>
            <a:r>
              <a:rPr lang="en-GB" dirty="0"/>
              <a:t>……</a:t>
            </a:r>
          </a:p>
        </p:txBody>
      </p:sp>
      <p:sp>
        <p:nvSpPr>
          <p:cNvPr id="70" name="TextBox 69">
            <a:extLst>
              <a:ext uri="{FF2B5EF4-FFF2-40B4-BE49-F238E27FC236}">
                <a16:creationId xmlns:a16="http://schemas.microsoft.com/office/drawing/2014/main" xmlns="" id="{A2468CB2-B741-45FC-84A8-401D9C54FE3D}"/>
              </a:ext>
            </a:extLst>
          </p:cNvPr>
          <p:cNvSpPr txBox="1"/>
          <p:nvPr/>
        </p:nvSpPr>
        <p:spPr>
          <a:xfrm>
            <a:off x="9195223" y="5610191"/>
            <a:ext cx="646331" cy="369332"/>
          </a:xfrm>
          <a:prstGeom prst="rect">
            <a:avLst/>
          </a:prstGeom>
          <a:noFill/>
        </p:spPr>
        <p:txBody>
          <a:bodyPr wrap="none" rtlCol="0">
            <a:spAutoFit/>
          </a:bodyPr>
          <a:lstStyle/>
          <a:p>
            <a:r>
              <a:rPr lang="en-GB" dirty="0"/>
              <a:t>……</a:t>
            </a:r>
          </a:p>
        </p:txBody>
      </p:sp>
      <p:sp>
        <p:nvSpPr>
          <p:cNvPr id="72" name="TextBox 71">
            <a:extLst>
              <a:ext uri="{FF2B5EF4-FFF2-40B4-BE49-F238E27FC236}">
                <a16:creationId xmlns:a16="http://schemas.microsoft.com/office/drawing/2014/main" xmlns="" id="{37B7B0F4-F6D1-446B-B2E4-54E5EA8B348C}"/>
              </a:ext>
            </a:extLst>
          </p:cNvPr>
          <p:cNvSpPr txBox="1"/>
          <p:nvPr/>
        </p:nvSpPr>
        <p:spPr>
          <a:xfrm>
            <a:off x="3839648" y="6088612"/>
            <a:ext cx="3382657" cy="369332"/>
          </a:xfrm>
          <a:prstGeom prst="rect">
            <a:avLst/>
          </a:prstGeom>
          <a:noFill/>
        </p:spPr>
        <p:txBody>
          <a:bodyPr wrap="none" rtlCol="0">
            <a:spAutoFit/>
          </a:bodyPr>
          <a:lstStyle/>
          <a:p>
            <a:r>
              <a:rPr lang="en-GB" dirty="0"/>
              <a:t>Until these subsets are empty</a:t>
            </a:r>
          </a:p>
        </p:txBody>
      </p:sp>
    </p:spTree>
    <p:extLst>
      <p:ext uri="{BB962C8B-B14F-4D97-AF65-F5344CB8AC3E}">
        <p14:creationId xmlns:p14="http://schemas.microsoft.com/office/powerpoint/2010/main" val="2983430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xmlns="" id="{A2AEAC59-07EE-4982-B041-BB178AED6FD7}"/>
              </a:ext>
            </a:extLst>
          </p:cNvPr>
          <p:cNvSpPr/>
          <p:nvPr/>
        </p:nvSpPr>
        <p:spPr>
          <a:xfrm>
            <a:off x="7494354" y="2576515"/>
            <a:ext cx="949977" cy="178593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ectangle 54">
            <a:extLst>
              <a:ext uri="{FF2B5EF4-FFF2-40B4-BE49-F238E27FC236}">
                <a16:creationId xmlns:a16="http://schemas.microsoft.com/office/drawing/2014/main" xmlns="" id="{C0595C13-6701-43E2-B163-C3C20CC97C6F}"/>
              </a:ext>
            </a:extLst>
          </p:cNvPr>
          <p:cNvSpPr/>
          <p:nvPr/>
        </p:nvSpPr>
        <p:spPr>
          <a:xfrm>
            <a:off x="8477112" y="3312081"/>
            <a:ext cx="949977" cy="105036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a:extLst>
              <a:ext uri="{FF2B5EF4-FFF2-40B4-BE49-F238E27FC236}">
                <a16:creationId xmlns:a16="http://schemas.microsoft.com/office/drawing/2014/main" xmlns="" id="{2ED83D43-5691-4231-ACE1-7E183FE56845}"/>
              </a:ext>
            </a:extLst>
          </p:cNvPr>
          <p:cNvSpPr/>
          <p:nvPr/>
        </p:nvSpPr>
        <p:spPr>
          <a:xfrm>
            <a:off x="1295826" y="3314700"/>
            <a:ext cx="949977" cy="104775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xmlns="" id="{A31620F8-E1A9-41FA-B16F-0E071FFAD5E3}"/>
              </a:ext>
            </a:extLst>
          </p:cNvPr>
          <p:cNvSpPr/>
          <p:nvPr/>
        </p:nvSpPr>
        <p:spPr>
          <a:xfrm>
            <a:off x="2689862" y="2590800"/>
            <a:ext cx="949977" cy="177165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ectangle 57">
            <a:extLst>
              <a:ext uri="{FF2B5EF4-FFF2-40B4-BE49-F238E27FC236}">
                <a16:creationId xmlns:a16="http://schemas.microsoft.com/office/drawing/2014/main" xmlns="" id="{D2254054-2D24-4724-9123-5FDA03E76AB0}"/>
              </a:ext>
            </a:extLst>
          </p:cNvPr>
          <p:cNvSpPr/>
          <p:nvPr/>
        </p:nvSpPr>
        <p:spPr>
          <a:xfrm>
            <a:off x="5016437" y="1200150"/>
            <a:ext cx="949977" cy="31623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a:extLst>
              <a:ext uri="{FF2B5EF4-FFF2-40B4-BE49-F238E27FC236}">
                <a16:creationId xmlns:a16="http://schemas.microsoft.com/office/drawing/2014/main" xmlns="" id="{EEB9C74F-42D9-4868-9EF8-2D5D91C70E9D}"/>
              </a:ext>
            </a:extLst>
          </p:cNvPr>
          <p:cNvSpPr/>
          <p:nvPr/>
        </p:nvSpPr>
        <p:spPr>
          <a:xfrm>
            <a:off x="6521547" y="3319462"/>
            <a:ext cx="949977" cy="104298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xmlns="" id="{286FADC8-171A-473F-B9F7-259ACA7CC015}"/>
              </a:ext>
            </a:extLst>
          </p:cNvPr>
          <p:cNvSpPr/>
          <p:nvPr/>
        </p:nvSpPr>
        <p:spPr>
          <a:xfrm>
            <a:off x="3553385" y="297517"/>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7</a:t>
            </a:r>
          </a:p>
        </p:txBody>
      </p:sp>
      <p:sp>
        <p:nvSpPr>
          <p:cNvPr id="3" name="Rectangle 2">
            <a:extLst>
              <a:ext uri="{FF2B5EF4-FFF2-40B4-BE49-F238E27FC236}">
                <a16:creationId xmlns:a16="http://schemas.microsoft.com/office/drawing/2014/main" xmlns="" id="{DBA6DB79-BF31-480C-8438-834B77421344}"/>
              </a:ext>
            </a:extLst>
          </p:cNvPr>
          <p:cNvSpPr/>
          <p:nvPr/>
        </p:nvSpPr>
        <p:spPr>
          <a:xfrm>
            <a:off x="4198844" y="297517"/>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4" name="Rectangle 3">
            <a:extLst>
              <a:ext uri="{FF2B5EF4-FFF2-40B4-BE49-F238E27FC236}">
                <a16:creationId xmlns:a16="http://schemas.microsoft.com/office/drawing/2014/main" xmlns="" id="{6832165F-A0A9-49A5-82FF-70B9EFA84EC4}"/>
              </a:ext>
            </a:extLst>
          </p:cNvPr>
          <p:cNvSpPr/>
          <p:nvPr/>
        </p:nvSpPr>
        <p:spPr>
          <a:xfrm>
            <a:off x="4844303" y="297517"/>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5</a:t>
            </a:r>
          </a:p>
        </p:txBody>
      </p:sp>
      <p:sp>
        <p:nvSpPr>
          <p:cNvPr id="5" name="Rectangle 4">
            <a:extLst>
              <a:ext uri="{FF2B5EF4-FFF2-40B4-BE49-F238E27FC236}">
                <a16:creationId xmlns:a16="http://schemas.microsoft.com/office/drawing/2014/main" xmlns="" id="{D9DABBE0-D587-48E1-BDD7-CC5A396C0819}"/>
              </a:ext>
            </a:extLst>
          </p:cNvPr>
          <p:cNvSpPr/>
          <p:nvPr/>
        </p:nvSpPr>
        <p:spPr>
          <a:xfrm>
            <a:off x="5489762" y="297517"/>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sp>
        <p:nvSpPr>
          <p:cNvPr id="6" name="Rectangle 5">
            <a:extLst>
              <a:ext uri="{FF2B5EF4-FFF2-40B4-BE49-F238E27FC236}">
                <a16:creationId xmlns:a16="http://schemas.microsoft.com/office/drawing/2014/main" xmlns="" id="{ED8339EE-2C92-47B4-AAB6-D1F14E62FFFD}"/>
              </a:ext>
            </a:extLst>
          </p:cNvPr>
          <p:cNvSpPr/>
          <p:nvPr/>
        </p:nvSpPr>
        <p:spPr>
          <a:xfrm>
            <a:off x="6135221" y="297517"/>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sp>
        <p:nvSpPr>
          <p:cNvPr id="7" name="Rectangle 6">
            <a:extLst>
              <a:ext uri="{FF2B5EF4-FFF2-40B4-BE49-F238E27FC236}">
                <a16:creationId xmlns:a16="http://schemas.microsoft.com/office/drawing/2014/main" xmlns="" id="{D67E5A4F-F512-40C4-875A-CF8DC84C99BE}"/>
              </a:ext>
            </a:extLst>
          </p:cNvPr>
          <p:cNvSpPr/>
          <p:nvPr/>
        </p:nvSpPr>
        <p:spPr>
          <a:xfrm>
            <a:off x="6780680" y="297516"/>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grpSp>
        <p:nvGrpSpPr>
          <p:cNvPr id="72" name="Group 71">
            <a:extLst>
              <a:ext uri="{FF2B5EF4-FFF2-40B4-BE49-F238E27FC236}">
                <a16:creationId xmlns:a16="http://schemas.microsoft.com/office/drawing/2014/main" xmlns="" id="{41CB1699-9359-4FD4-A8A8-09E876B2DD4E}"/>
              </a:ext>
            </a:extLst>
          </p:cNvPr>
          <p:cNvGrpSpPr/>
          <p:nvPr/>
        </p:nvGrpSpPr>
        <p:grpSpPr>
          <a:xfrm>
            <a:off x="5294499" y="942975"/>
            <a:ext cx="6016267" cy="781051"/>
            <a:chOff x="5294499" y="942975"/>
            <a:chExt cx="6016267" cy="781051"/>
          </a:xfrm>
        </p:grpSpPr>
        <p:cxnSp>
          <p:nvCxnSpPr>
            <p:cNvPr id="12" name="Straight Arrow Connector 11">
              <a:extLst>
                <a:ext uri="{FF2B5EF4-FFF2-40B4-BE49-F238E27FC236}">
                  <a16:creationId xmlns:a16="http://schemas.microsoft.com/office/drawing/2014/main" xmlns="" id="{0E28964E-60B1-4929-A251-4CFA7F2ECB4C}"/>
                </a:ext>
              </a:extLst>
            </p:cNvPr>
            <p:cNvCxnSpPr/>
            <p:nvPr/>
          </p:nvCxnSpPr>
          <p:spPr>
            <a:xfrm>
              <a:off x="5489762" y="942975"/>
              <a:ext cx="0" cy="390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xmlns="" id="{3F1E6667-8651-445D-875B-12511BCDC451}"/>
                </a:ext>
              </a:extLst>
            </p:cNvPr>
            <p:cNvSpPr/>
            <p:nvPr/>
          </p:nvSpPr>
          <p:spPr>
            <a:xfrm>
              <a:off x="5294499" y="1333500"/>
              <a:ext cx="390526" cy="390526"/>
            </a:xfrm>
            <a:prstGeom prst="rect">
              <a:avLst/>
            </a:prstGeom>
            <a:solidFill>
              <a:schemeClr val="accent2">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solidFill>
                    <a:schemeClr val="bg1"/>
                  </a:solidFill>
                </a:rPr>
                <a:t>4</a:t>
              </a:r>
            </a:p>
          </p:txBody>
        </p:sp>
        <p:sp>
          <p:nvSpPr>
            <p:cNvPr id="14" name="TextBox 13">
              <a:extLst>
                <a:ext uri="{FF2B5EF4-FFF2-40B4-BE49-F238E27FC236}">
                  <a16:creationId xmlns:a16="http://schemas.microsoft.com/office/drawing/2014/main" xmlns="" id="{C0F19B3C-FA3F-48B9-8975-42817A120884}"/>
                </a:ext>
              </a:extLst>
            </p:cNvPr>
            <p:cNvSpPr txBox="1"/>
            <p:nvPr/>
          </p:nvSpPr>
          <p:spPr>
            <a:xfrm>
              <a:off x="5723980" y="1354694"/>
              <a:ext cx="5586786" cy="369332"/>
            </a:xfrm>
            <a:prstGeom prst="rect">
              <a:avLst/>
            </a:prstGeom>
            <a:noFill/>
          </p:spPr>
          <p:txBody>
            <a:bodyPr wrap="none" rtlCol="0">
              <a:spAutoFit/>
            </a:bodyPr>
            <a:lstStyle/>
            <a:p>
              <a:r>
                <a:rPr lang="en-GB" dirty="0"/>
                <a:t>As pivot (we choose the item from the tail as pivot)</a:t>
              </a:r>
            </a:p>
          </p:txBody>
        </p:sp>
      </p:grpSp>
      <p:grpSp>
        <p:nvGrpSpPr>
          <p:cNvPr id="73" name="Group 72">
            <a:extLst>
              <a:ext uri="{FF2B5EF4-FFF2-40B4-BE49-F238E27FC236}">
                <a16:creationId xmlns:a16="http://schemas.microsoft.com/office/drawing/2014/main" xmlns="" id="{4850ABEE-84AC-4311-A6F7-3BF58325BA14}"/>
              </a:ext>
            </a:extLst>
          </p:cNvPr>
          <p:cNvGrpSpPr/>
          <p:nvPr/>
        </p:nvGrpSpPr>
        <p:grpSpPr>
          <a:xfrm>
            <a:off x="2770738" y="1724026"/>
            <a:ext cx="2717429" cy="719138"/>
            <a:chOff x="2772333" y="1724026"/>
            <a:chExt cx="2717429" cy="719138"/>
          </a:xfrm>
        </p:grpSpPr>
        <p:cxnSp>
          <p:nvCxnSpPr>
            <p:cNvPr id="18" name="Straight Arrow Connector 17">
              <a:extLst>
                <a:ext uri="{FF2B5EF4-FFF2-40B4-BE49-F238E27FC236}">
                  <a16:creationId xmlns:a16="http://schemas.microsoft.com/office/drawing/2014/main" xmlns="" id="{46C9BCDD-472A-4325-B74C-181FCD42511F}"/>
                </a:ext>
              </a:extLst>
            </p:cNvPr>
            <p:cNvCxnSpPr>
              <a:cxnSpLocks/>
              <a:stCxn id="13" idx="2"/>
            </p:cNvCxnSpPr>
            <p:nvPr/>
          </p:nvCxnSpPr>
          <p:spPr>
            <a:xfrm flipH="1">
              <a:off x="3162859" y="1724026"/>
              <a:ext cx="2326903" cy="328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xmlns="" id="{DE9DDF82-5322-4929-8E73-4E1E0336A6AB}"/>
                </a:ext>
              </a:extLst>
            </p:cNvPr>
            <p:cNvSpPr/>
            <p:nvPr/>
          </p:nvSpPr>
          <p:spPr>
            <a:xfrm>
              <a:off x="2772333" y="2052638"/>
              <a:ext cx="390526" cy="3905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20" name="Rectangle 19">
              <a:extLst>
                <a:ext uri="{FF2B5EF4-FFF2-40B4-BE49-F238E27FC236}">
                  <a16:creationId xmlns:a16="http://schemas.microsoft.com/office/drawing/2014/main" xmlns="" id="{36AD5EAC-D91B-49E3-9AA6-5F1A977F45BC}"/>
                </a:ext>
              </a:extLst>
            </p:cNvPr>
            <p:cNvSpPr/>
            <p:nvPr/>
          </p:nvSpPr>
          <p:spPr>
            <a:xfrm>
              <a:off x="3162859" y="2052638"/>
              <a:ext cx="390526" cy="3905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grpSp>
      <p:grpSp>
        <p:nvGrpSpPr>
          <p:cNvPr id="74" name="Group 73">
            <a:extLst>
              <a:ext uri="{FF2B5EF4-FFF2-40B4-BE49-F238E27FC236}">
                <a16:creationId xmlns:a16="http://schemas.microsoft.com/office/drawing/2014/main" xmlns="" id="{73B5BC6E-91FB-4F63-AECE-AE53032525EB}"/>
              </a:ext>
            </a:extLst>
          </p:cNvPr>
          <p:cNvGrpSpPr/>
          <p:nvPr/>
        </p:nvGrpSpPr>
        <p:grpSpPr>
          <a:xfrm>
            <a:off x="5489762" y="1724026"/>
            <a:ext cx="3058927" cy="719138"/>
            <a:chOff x="5489762" y="1724026"/>
            <a:chExt cx="3058927" cy="719138"/>
          </a:xfrm>
        </p:grpSpPr>
        <p:cxnSp>
          <p:nvCxnSpPr>
            <p:cNvPr id="22" name="Straight Arrow Connector 21">
              <a:extLst>
                <a:ext uri="{FF2B5EF4-FFF2-40B4-BE49-F238E27FC236}">
                  <a16:creationId xmlns:a16="http://schemas.microsoft.com/office/drawing/2014/main" xmlns="" id="{DF930DC7-7573-43AF-B4D9-B41F41FE6D0F}"/>
                </a:ext>
              </a:extLst>
            </p:cNvPr>
            <p:cNvCxnSpPr>
              <a:cxnSpLocks/>
              <a:stCxn id="13" idx="2"/>
            </p:cNvCxnSpPr>
            <p:nvPr/>
          </p:nvCxnSpPr>
          <p:spPr>
            <a:xfrm>
              <a:off x="5489762" y="1724026"/>
              <a:ext cx="2473138" cy="328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xmlns="" id="{FD72F046-FA25-4A8D-B387-B2DF70FC6CDC}"/>
                </a:ext>
              </a:extLst>
            </p:cNvPr>
            <p:cNvSpPr/>
            <p:nvPr/>
          </p:nvSpPr>
          <p:spPr>
            <a:xfrm>
              <a:off x="7377111" y="2052638"/>
              <a:ext cx="390526" cy="3905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7</a:t>
              </a:r>
            </a:p>
          </p:txBody>
        </p:sp>
        <p:sp>
          <p:nvSpPr>
            <p:cNvPr id="26" name="Rectangle 25">
              <a:extLst>
                <a:ext uri="{FF2B5EF4-FFF2-40B4-BE49-F238E27FC236}">
                  <a16:creationId xmlns:a16="http://schemas.microsoft.com/office/drawing/2014/main" xmlns="" id="{0BE62559-CD9A-4E37-B082-8DC4074EFAB3}"/>
                </a:ext>
              </a:extLst>
            </p:cNvPr>
            <p:cNvSpPr/>
            <p:nvPr/>
          </p:nvSpPr>
          <p:spPr>
            <a:xfrm>
              <a:off x="7767637" y="2052638"/>
              <a:ext cx="390526" cy="3905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5</a:t>
              </a:r>
            </a:p>
          </p:txBody>
        </p:sp>
        <p:sp>
          <p:nvSpPr>
            <p:cNvPr id="27" name="Rectangle 26">
              <a:extLst>
                <a:ext uri="{FF2B5EF4-FFF2-40B4-BE49-F238E27FC236}">
                  <a16:creationId xmlns:a16="http://schemas.microsoft.com/office/drawing/2014/main" xmlns="" id="{322C9AA6-183F-4666-87EE-C28DFC549AE0}"/>
                </a:ext>
              </a:extLst>
            </p:cNvPr>
            <p:cNvSpPr/>
            <p:nvPr/>
          </p:nvSpPr>
          <p:spPr>
            <a:xfrm>
              <a:off x="8158163" y="2052638"/>
              <a:ext cx="390526" cy="3905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grpSp>
      <p:grpSp>
        <p:nvGrpSpPr>
          <p:cNvPr id="75" name="Group 74">
            <a:extLst>
              <a:ext uri="{FF2B5EF4-FFF2-40B4-BE49-F238E27FC236}">
                <a16:creationId xmlns:a16="http://schemas.microsoft.com/office/drawing/2014/main" xmlns="" id="{9C1E8219-D365-4FED-BB31-5D584E250BCD}"/>
              </a:ext>
            </a:extLst>
          </p:cNvPr>
          <p:cNvGrpSpPr/>
          <p:nvPr/>
        </p:nvGrpSpPr>
        <p:grpSpPr>
          <a:xfrm>
            <a:off x="2951349" y="2443164"/>
            <a:ext cx="1486181" cy="685799"/>
            <a:chOff x="2951349" y="2443164"/>
            <a:chExt cx="1486181" cy="685799"/>
          </a:xfrm>
        </p:grpSpPr>
        <p:cxnSp>
          <p:nvCxnSpPr>
            <p:cNvPr id="29" name="Straight Arrow Connector 28">
              <a:extLst>
                <a:ext uri="{FF2B5EF4-FFF2-40B4-BE49-F238E27FC236}">
                  <a16:creationId xmlns:a16="http://schemas.microsoft.com/office/drawing/2014/main" xmlns="" id="{A9F2F4C7-50DF-433B-9FB5-CBF527230A2B}"/>
                </a:ext>
              </a:extLst>
            </p:cNvPr>
            <p:cNvCxnSpPr/>
            <p:nvPr/>
          </p:nvCxnSpPr>
          <p:spPr>
            <a:xfrm>
              <a:off x="3162859" y="2443164"/>
              <a:ext cx="0" cy="295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xmlns="" id="{130810DB-2D71-44D4-B00F-A10A340F2FB1}"/>
                </a:ext>
              </a:extLst>
            </p:cNvPr>
            <p:cNvSpPr/>
            <p:nvPr/>
          </p:nvSpPr>
          <p:spPr>
            <a:xfrm>
              <a:off x="2951349" y="2738437"/>
              <a:ext cx="390526" cy="390526"/>
            </a:xfrm>
            <a:prstGeom prst="rect">
              <a:avLst/>
            </a:prstGeom>
            <a:solidFill>
              <a:schemeClr val="accent2">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solidFill>
                    <a:schemeClr val="bg1"/>
                  </a:solidFill>
                </a:rPr>
                <a:t>2</a:t>
              </a:r>
            </a:p>
          </p:txBody>
        </p:sp>
        <p:sp>
          <p:nvSpPr>
            <p:cNvPr id="31" name="TextBox 30">
              <a:extLst>
                <a:ext uri="{FF2B5EF4-FFF2-40B4-BE49-F238E27FC236}">
                  <a16:creationId xmlns:a16="http://schemas.microsoft.com/office/drawing/2014/main" xmlns="" id="{6B050EFA-A46F-4BC8-9D82-D4647484E169}"/>
                </a:ext>
              </a:extLst>
            </p:cNvPr>
            <p:cNvSpPr txBox="1"/>
            <p:nvPr/>
          </p:nvSpPr>
          <p:spPr>
            <a:xfrm>
              <a:off x="3380830" y="2759631"/>
              <a:ext cx="1056700" cy="369332"/>
            </a:xfrm>
            <a:prstGeom prst="rect">
              <a:avLst/>
            </a:prstGeom>
            <a:noFill/>
          </p:spPr>
          <p:txBody>
            <a:bodyPr wrap="none" rtlCol="0">
              <a:spAutoFit/>
            </a:bodyPr>
            <a:lstStyle/>
            <a:p>
              <a:r>
                <a:rPr lang="en-GB" dirty="0"/>
                <a:t>As pivot</a:t>
              </a:r>
            </a:p>
          </p:txBody>
        </p:sp>
      </p:grpSp>
      <p:grpSp>
        <p:nvGrpSpPr>
          <p:cNvPr id="76" name="Group 75">
            <a:extLst>
              <a:ext uri="{FF2B5EF4-FFF2-40B4-BE49-F238E27FC236}">
                <a16:creationId xmlns:a16="http://schemas.microsoft.com/office/drawing/2014/main" xmlns="" id="{1B9D5F99-674D-47FC-9AFE-C0F90AFBF9FA}"/>
              </a:ext>
            </a:extLst>
          </p:cNvPr>
          <p:cNvGrpSpPr/>
          <p:nvPr/>
        </p:nvGrpSpPr>
        <p:grpSpPr>
          <a:xfrm>
            <a:off x="7754470" y="2443164"/>
            <a:ext cx="1486181" cy="685799"/>
            <a:chOff x="7754470" y="2443164"/>
            <a:chExt cx="1486181" cy="685799"/>
          </a:xfrm>
        </p:grpSpPr>
        <p:cxnSp>
          <p:nvCxnSpPr>
            <p:cNvPr id="32" name="Straight Arrow Connector 31">
              <a:extLst>
                <a:ext uri="{FF2B5EF4-FFF2-40B4-BE49-F238E27FC236}">
                  <a16:creationId xmlns:a16="http://schemas.microsoft.com/office/drawing/2014/main" xmlns="" id="{316686EF-BA30-4F01-84D9-B455C0162500}"/>
                </a:ext>
              </a:extLst>
            </p:cNvPr>
            <p:cNvCxnSpPr/>
            <p:nvPr/>
          </p:nvCxnSpPr>
          <p:spPr>
            <a:xfrm>
              <a:off x="7965980" y="2443164"/>
              <a:ext cx="0" cy="295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xmlns="" id="{BA7CAE3B-44DE-499D-942B-41A538A339C5}"/>
                </a:ext>
              </a:extLst>
            </p:cNvPr>
            <p:cNvSpPr/>
            <p:nvPr/>
          </p:nvSpPr>
          <p:spPr>
            <a:xfrm>
              <a:off x="7754470" y="2738437"/>
              <a:ext cx="390526" cy="390526"/>
            </a:xfrm>
            <a:prstGeom prst="rect">
              <a:avLst/>
            </a:prstGeom>
            <a:solidFill>
              <a:schemeClr val="accent2">
                <a:lumMod val="7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solidFill>
                    <a:schemeClr val="bg1"/>
                  </a:solidFill>
                </a:rPr>
                <a:t>6</a:t>
              </a:r>
            </a:p>
          </p:txBody>
        </p:sp>
        <p:sp>
          <p:nvSpPr>
            <p:cNvPr id="34" name="TextBox 33">
              <a:extLst>
                <a:ext uri="{FF2B5EF4-FFF2-40B4-BE49-F238E27FC236}">
                  <a16:creationId xmlns:a16="http://schemas.microsoft.com/office/drawing/2014/main" xmlns="" id="{4ED6D786-FDA5-4B37-9282-A7C06169E595}"/>
                </a:ext>
              </a:extLst>
            </p:cNvPr>
            <p:cNvSpPr txBox="1"/>
            <p:nvPr/>
          </p:nvSpPr>
          <p:spPr>
            <a:xfrm>
              <a:off x="8183951" y="2759631"/>
              <a:ext cx="1056700" cy="369332"/>
            </a:xfrm>
            <a:prstGeom prst="rect">
              <a:avLst/>
            </a:prstGeom>
            <a:noFill/>
          </p:spPr>
          <p:txBody>
            <a:bodyPr wrap="none" rtlCol="0">
              <a:spAutoFit/>
            </a:bodyPr>
            <a:lstStyle/>
            <a:p>
              <a:r>
                <a:rPr lang="en-GB" dirty="0"/>
                <a:t>As pivot</a:t>
              </a:r>
            </a:p>
          </p:txBody>
        </p:sp>
      </p:grpSp>
      <p:grpSp>
        <p:nvGrpSpPr>
          <p:cNvPr id="77" name="Group 76">
            <a:extLst>
              <a:ext uri="{FF2B5EF4-FFF2-40B4-BE49-F238E27FC236}">
                <a16:creationId xmlns:a16="http://schemas.microsoft.com/office/drawing/2014/main" xmlns="" id="{527B3E25-63AF-46BF-A546-FD64C11989BC}"/>
              </a:ext>
            </a:extLst>
          </p:cNvPr>
          <p:cNvGrpSpPr/>
          <p:nvPr/>
        </p:nvGrpSpPr>
        <p:grpSpPr>
          <a:xfrm>
            <a:off x="1562658" y="3128963"/>
            <a:ext cx="1583954" cy="914402"/>
            <a:chOff x="1562658" y="3128963"/>
            <a:chExt cx="1583954" cy="914402"/>
          </a:xfrm>
        </p:grpSpPr>
        <p:sp>
          <p:nvSpPr>
            <p:cNvPr id="35" name="Rectangle 34">
              <a:extLst>
                <a:ext uri="{FF2B5EF4-FFF2-40B4-BE49-F238E27FC236}">
                  <a16:creationId xmlns:a16="http://schemas.microsoft.com/office/drawing/2014/main" xmlns="" id="{2637A26D-E447-4712-9431-EC46DBCD927F}"/>
                </a:ext>
              </a:extLst>
            </p:cNvPr>
            <p:cNvSpPr/>
            <p:nvPr/>
          </p:nvSpPr>
          <p:spPr>
            <a:xfrm>
              <a:off x="1562658" y="3652839"/>
              <a:ext cx="390526" cy="3905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cxnSp>
          <p:nvCxnSpPr>
            <p:cNvPr id="38" name="Straight Arrow Connector 37">
              <a:extLst>
                <a:ext uri="{FF2B5EF4-FFF2-40B4-BE49-F238E27FC236}">
                  <a16:creationId xmlns:a16="http://schemas.microsoft.com/office/drawing/2014/main" xmlns="" id="{901B416F-E3D6-4B41-9BAD-210342BBE734}"/>
                </a:ext>
              </a:extLst>
            </p:cNvPr>
            <p:cNvCxnSpPr>
              <a:stCxn id="30" idx="2"/>
              <a:endCxn id="35" idx="0"/>
            </p:cNvCxnSpPr>
            <p:nvPr/>
          </p:nvCxnSpPr>
          <p:spPr>
            <a:xfrm flipH="1">
              <a:off x="1757921" y="3128963"/>
              <a:ext cx="1388691" cy="523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xmlns="" id="{723939B7-7073-490C-AD01-DC5F625A1391}"/>
              </a:ext>
            </a:extLst>
          </p:cNvPr>
          <p:cNvGrpSpPr/>
          <p:nvPr/>
        </p:nvGrpSpPr>
        <p:grpSpPr>
          <a:xfrm>
            <a:off x="6843712" y="3128963"/>
            <a:ext cx="1106021" cy="914402"/>
            <a:chOff x="6843712" y="3128963"/>
            <a:chExt cx="1106021" cy="914402"/>
          </a:xfrm>
        </p:grpSpPr>
        <p:cxnSp>
          <p:nvCxnSpPr>
            <p:cNvPr id="42" name="Straight Arrow Connector 41">
              <a:extLst>
                <a:ext uri="{FF2B5EF4-FFF2-40B4-BE49-F238E27FC236}">
                  <a16:creationId xmlns:a16="http://schemas.microsoft.com/office/drawing/2014/main" xmlns="" id="{6EB7A1F1-0FC8-4CEC-A8A6-41982B65C231}"/>
                </a:ext>
              </a:extLst>
            </p:cNvPr>
            <p:cNvCxnSpPr>
              <a:cxnSpLocks/>
              <a:stCxn id="33" idx="2"/>
              <a:endCxn id="45" idx="0"/>
            </p:cNvCxnSpPr>
            <p:nvPr/>
          </p:nvCxnSpPr>
          <p:spPr>
            <a:xfrm flipH="1">
              <a:off x="7038975" y="3128963"/>
              <a:ext cx="910758" cy="523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xmlns="" id="{FD98AF45-1A9B-4C8C-9085-3D46113AFD66}"/>
                </a:ext>
              </a:extLst>
            </p:cNvPr>
            <p:cNvSpPr/>
            <p:nvPr/>
          </p:nvSpPr>
          <p:spPr>
            <a:xfrm>
              <a:off x="6843712" y="3652839"/>
              <a:ext cx="390526" cy="3905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5</a:t>
              </a:r>
            </a:p>
          </p:txBody>
        </p:sp>
      </p:grpSp>
      <p:grpSp>
        <p:nvGrpSpPr>
          <p:cNvPr id="79" name="Group 78">
            <a:extLst>
              <a:ext uri="{FF2B5EF4-FFF2-40B4-BE49-F238E27FC236}">
                <a16:creationId xmlns:a16="http://schemas.microsoft.com/office/drawing/2014/main" xmlns="" id="{5E002317-C2CF-450F-9F95-DF6D48E79E5B}"/>
              </a:ext>
            </a:extLst>
          </p:cNvPr>
          <p:cNvGrpSpPr/>
          <p:nvPr/>
        </p:nvGrpSpPr>
        <p:grpSpPr>
          <a:xfrm>
            <a:off x="7949733" y="3128963"/>
            <a:ext cx="1290918" cy="926546"/>
            <a:chOff x="7949733" y="3128963"/>
            <a:chExt cx="1290918" cy="926546"/>
          </a:xfrm>
        </p:grpSpPr>
        <p:cxnSp>
          <p:nvCxnSpPr>
            <p:cNvPr id="44" name="Straight Arrow Connector 43">
              <a:extLst>
                <a:ext uri="{FF2B5EF4-FFF2-40B4-BE49-F238E27FC236}">
                  <a16:creationId xmlns:a16="http://schemas.microsoft.com/office/drawing/2014/main" xmlns="" id="{DF0F5D6A-0E07-4B3D-BED7-7D54906D0733}"/>
                </a:ext>
              </a:extLst>
            </p:cNvPr>
            <p:cNvCxnSpPr>
              <a:cxnSpLocks/>
              <a:stCxn id="33" idx="2"/>
              <a:endCxn id="46" idx="0"/>
            </p:cNvCxnSpPr>
            <p:nvPr/>
          </p:nvCxnSpPr>
          <p:spPr>
            <a:xfrm>
              <a:off x="7949733" y="3128963"/>
              <a:ext cx="1095655" cy="536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xmlns="" id="{667484A4-6137-40C1-A0A1-8C776978DD39}"/>
                </a:ext>
              </a:extLst>
            </p:cNvPr>
            <p:cNvSpPr/>
            <p:nvPr/>
          </p:nvSpPr>
          <p:spPr>
            <a:xfrm>
              <a:off x="8850125" y="3664983"/>
              <a:ext cx="390526" cy="3905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7</a:t>
              </a:r>
            </a:p>
          </p:txBody>
        </p:sp>
      </p:grpSp>
      <p:sp>
        <p:nvSpPr>
          <p:cNvPr id="60" name="Rectangle 59">
            <a:extLst>
              <a:ext uri="{FF2B5EF4-FFF2-40B4-BE49-F238E27FC236}">
                <a16:creationId xmlns:a16="http://schemas.microsoft.com/office/drawing/2014/main" xmlns="" id="{F69B0972-2325-4EA0-97B0-2E66FFC9F214}"/>
              </a:ext>
            </a:extLst>
          </p:cNvPr>
          <p:cNvSpPr/>
          <p:nvPr/>
        </p:nvSpPr>
        <p:spPr>
          <a:xfrm>
            <a:off x="1448084" y="4571998"/>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61" name="Rectangle 60">
            <a:extLst>
              <a:ext uri="{FF2B5EF4-FFF2-40B4-BE49-F238E27FC236}">
                <a16:creationId xmlns:a16="http://schemas.microsoft.com/office/drawing/2014/main" xmlns="" id="{D7112FAB-3459-4ADC-B51F-F25CE70D02B6}"/>
              </a:ext>
            </a:extLst>
          </p:cNvPr>
          <p:cNvSpPr/>
          <p:nvPr/>
        </p:nvSpPr>
        <p:spPr>
          <a:xfrm>
            <a:off x="2823882" y="4571998"/>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sp>
        <p:nvSpPr>
          <p:cNvPr id="62" name="Rectangle 61">
            <a:extLst>
              <a:ext uri="{FF2B5EF4-FFF2-40B4-BE49-F238E27FC236}">
                <a16:creationId xmlns:a16="http://schemas.microsoft.com/office/drawing/2014/main" xmlns="" id="{5151E434-38EE-4EF2-BF7C-53F50DDA9257}"/>
              </a:ext>
            </a:extLst>
          </p:cNvPr>
          <p:cNvSpPr/>
          <p:nvPr/>
        </p:nvSpPr>
        <p:spPr>
          <a:xfrm>
            <a:off x="5167032" y="4571998"/>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sp>
        <p:nvSpPr>
          <p:cNvPr id="63" name="Rectangle 62">
            <a:extLst>
              <a:ext uri="{FF2B5EF4-FFF2-40B4-BE49-F238E27FC236}">
                <a16:creationId xmlns:a16="http://schemas.microsoft.com/office/drawing/2014/main" xmlns="" id="{705FF0BD-051C-426C-B710-3AA8C7B76D20}"/>
              </a:ext>
            </a:extLst>
          </p:cNvPr>
          <p:cNvSpPr/>
          <p:nvPr/>
        </p:nvSpPr>
        <p:spPr>
          <a:xfrm>
            <a:off x="6716245" y="4571998"/>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5</a:t>
            </a:r>
          </a:p>
        </p:txBody>
      </p:sp>
      <p:sp>
        <p:nvSpPr>
          <p:cNvPr id="64" name="Rectangle 63">
            <a:extLst>
              <a:ext uri="{FF2B5EF4-FFF2-40B4-BE49-F238E27FC236}">
                <a16:creationId xmlns:a16="http://schemas.microsoft.com/office/drawing/2014/main" xmlns="" id="{2D7798B0-2F7F-413A-A5B4-9BF66B1AC69A}"/>
              </a:ext>
            </a:extLst>
          </p:cNvPr>
          <p:cNvSpPr/>
          <p:nvPr/>
        </p:nvSpPr>
        <p:spPr>
          <a:xfrm>
            <a:off x="7640170" y="4571998"/>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sp>
        <p:nvSpPr>
          <p:cNvPr id="65" name="Rectangle 64">
            <a:extLst>
              <a:ext uri="{FF2B5EF4-FFF2-40B4-BE49-F238E27FC236}">
                <a16:creationId xmlns:a16="http://schemas.microsoft.com/office/drawing/2014/main" xmlns="" id="{8F74F1A7-92D9-4C69-B279-98D395F2BBAF}"/>
              </a:ext>
            </a:extLst>
          </p:cNvPr>
          <p:cNvSpPr/>
          <p:nvPr/>
        </p:nvSpPr>
        <p:spPr>
          <a:xfrm>
            <a:off x="8693238" y="4571998"/>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7</a:t>
            </a:r>
          </a:p>
        </p:txBody>
      </p:sp>
      <p:grpSp>
        <p:nvGrpSpPr>
          <p:cNvPr id="80" name="Group 79">
            <a:extLst>
              <a:ext uri="{FF2B5EF4-FFF2-40B4-BE49-F238E27FC236}">
                <a16:creationId xmlns:a16="http://schemas.microsoft.com/office/drawing/2014/main" xmlns="" id="{CF91A36C-FB93-4687-BA9E-B0E1078E10D2}"/>
              </a:ext>
            </a:extLst>
          </p:cNvPr>
          <p:cNvGrpSpPr/>
          <p:nvPr/>
        </p:nvGrpSpPr>
        <p:grpSpPr>
          <a:xfrm>
            <a:off x="3514164" y="5855353"/>
            <a:ext cx="3872754" cy="645460"/>
            <a:chOff x="3514164" y="5855353"/>
            <a:chExt cx="3872754" cy="645460"/>
          </a:xfrm>
          <a:effectLst>
            <a:glow rad="139700">
              <a:schemeClr val="accent3">
                <a:satMod val="175000"/>
                <a:alpha val="40000"/>
              </a:schemeClr>
            </a:glow>
          </a:effectLst>
        </p:grpSpPr>
        <p:sp>
          <p:nvSpPr>
            <p:cNvPr id="66" name="Rectangle 65">
              <a:extLst>
                <a:ext uri="{FF2B5EF4-FFF2-40B4-BE49-F238E27FC236}">
                  <a16:creationId xmlns:a16="http://schemas.microsoft.com/office/drawing/2014/main" xmlns="" id="{74E91E18-889F-4E73-AEF9-1685660FC8E8}"/>
                </a:ext>
              </a:extLst>
            </p:cNvPr>
            <p:cNvSpPr/>
            <p:nvPr/>
          </p:nvSpPr>
          <p:spPr>
            <a:xfrm>
              <a:off x="3514164" y="5855354"/>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67" name="Rectangle 66">
              <a:extLst>
                <a:ext uri="{FF2B5EF4-FFF2-40B4-BE49-F238E27FC236}">
                  <a16:creationId xmlns:a16="http://schemas.microsoft.com/office/drawing/2014/main" xmlns="" id="{10F2EB35-88C3-4C52-98B1-C2C7F4EE55A1}"/>
                </a:ext>
              </a:extLst>
            </p:cNvPr>
            <p:cNvSpPr/>
            <p:nvPr/>
          </p:nvSpPr>
          <p:spPr>
            <a:xfrm>
              <a:off x="4159623" y="5855354"/>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sp>
          <p:nvSpPr>
            <p:cNvPr id="68" name="Rectangle 67">
              <a:extLst>
                <a:ext uri="{FF2B5EF4-FFF2-40B4-BE49-F238E27FC236}">
                  <a16:creationId xmlns:a16="http://schemas.microsoft.com/office/drawing/2014/main" xmlns="" id="{20A263FA-D9A2-4BE1-8DBC-382051BE102D}"/>
                </a:ext>
              </a:extLst>
            </p:cNvPr>
            <p:cNvSpPr/>
            <p:nvPr/>
          </p:nvSpPr>
          <p:spPr>
            <a:xfrm>
              <a:off x="4805082" y="5855354"/>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sp>
          <p:nvSpPr>
            <p:cNvPr id="69" name="Rectangle 68">
              <a:extLst>
                <a:ext uri="{FF2B5EF4-FFF2-40B4-BE49-F238E27FC236}">
                  <a16:creationId xmlns:a16="http://schemas.microsoft.com/office/drawing/2014/main" xmlns="" id="{53824D93-586F-419D-A1F7-2E9B68B19007}"/>
                </a:ext>
              </a:extLst>
            </p:cNvPr>
            <p:cNvSpPr/>
            <p:nvPr/>
          </p:nvSpPr>
          <p:spPr>
            <a:xfrm>
              <a:off x="5450541" y="5855354"/>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5</a:t>
              </a:r>
            </a:p>
          </p:txBody>
        </p:sp>
        <p:sp>
          <p:nvSpPr>
            <p:cNvPr id="70" name="Rectangle 69">
              <a:extLst>
                <a:ext uri="{FF2B5EF4-FFF2-40B4-BE49-F238E27FC236}">
                  <a16:creationId xmlns:a16="http://schemas.microsoft.com/office/drawing/2014/main" xmlns="" id="{F4D6AB26-E370-4672-91B1-F1EAE1365953}"/>
                </a:ext>
              </a:extLst>
            </p:cNvPr>
            <p:cNvSpPr/>
            <p:nvPr/>
          </p:nvSpPr>
          <p:spPr>
            <a:xfrm>
              <a:off x="6096000" y="5855354"/>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sp>
          <p:nvSpPr>
            <p:cNvPr id="71" name="Rectangle 70">
              <a:extLst>
                <a:ext uri="{FF2B5EF4-FFF2-40B4-BE49-F238E27FC236}">
                  <a16:creationId xmlns:a16="http://schemas.microsoft.com/office/drawing/2014/main" xmlns="" id="{8FA0E661-0B8A-4275-8A53-C9DAAD734B67}"/>
                </a:ext>
              </a:extLst>
            </p:cNvPr>
            <p:cNvSpPr/>
            <p:nvPr/>
          </p:nvSpPr>
          <p:spPr>
            <a:xfrm>
              <a:off x="6741459" y="5855353"/>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7</a:t>
              </a:r>
            </a:p>
          </p:txBody>
        </p:sp>
      </p:grpSp>
    </p:spTree>
    <p:extLst>
      <p:ext uri="{BB962C8B-B14F-4D97-AF65-F5344CB8AC3E}">
        <p14:creationId xmlns:p14="http://schemas.microsoft.com/office/powerpoint/2010/main" val="92081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up)">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wipe(up)">
                                      <p:cBhvr>
                                        <p:cTn id="12" dur="500"/>
                                        <p:tgtEl>
                                          <p:spTgt spid="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wipe(up)">
                                      <p:cBhvr>
                                        <p:cTn id="17" dur="500"/>
                                        <p:tgtEl>
                                          <p:spTgt spid="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wipe(up)">
                                      <p:cBhvr>
                                        <p:cTn id="22" dur="500"/>
                                        <p:tgtEl>
                                          <p:spTgt spid="7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up)">
                                      <p:cBhvr>
                                        <p:cTn id="27" dur="500"/>
                                        <p:tgtEl>
                                          <p:spTgt spid="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76"/>
                                        </p:tgtEl>
                                        <p:attrNameLst>
                                          <p:attrName>style.visibility</p:attrName>
                                        </p:attrNameLst>
                                      </p:cBhvr>
                                      <p:to>
                                        <p:strVal val="visible"/>
                                      </p:to>
                                    </p:set>
                                    <p:animEffect transition="in" filter="wipe(up)">
                                      <p:cBhvr>
                                        <p:cTn id="32" dur="500"/>
                                        <p:tgtEl>
                                          <p:spTgt spid="7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wipe(up)">
                                      <p:cBhvr>
                                        <p:cTn id="37" dur="500"/>
                                        <p:tgtEl>
                                          <p:spTgt spid="7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79"/>
                                        </p:tgtEl>
                                        <p:attrNameLst>
                                          <p:attrName>style.visibility</p:attrName>
                                        </p:attrNameLst>
                                      </p:cBhvr>
                                      <p:to>
                                        <p:strVal val="visible"/>
                                      </p:to>
                                    </p:set>
                                    <p:animEffect transition="in" filter="wipe(up)">
                                      <p:cBhvr>
                                        <p:cTn id="42" dur="500"/>
                                        <p:tgtEl>
                                          <p:spTgt spid="7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wipe(up)">
                                      <p:cBhvr>
                                        <p:cTn id="47" dur="500"/>
                                        <p:tgtEl>
                                          <p:spTgt spid="56"/>
                                        </p:tgtEl>
                                      </p:cBhvr>
                                    </p:animEffec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wipe(up)">
                                      <p:cBhvr>
                                        <p:cTn id="51" dur="500"/>
                                        <p:tgtEl>
                                          <p:spTgt spid="57"/>
                                        </p:tgtEl>
                                      </p:cBhvr>
                                    </p:animEffect>
                                  </p:childTnLst>
                                </p:cTn>
                              </p:par>
                            </p:childTnLst>
                          </p:cTn>
                        </p:par>
                        <p:par>
                          <p:cTn id="52" fill="hold">
                            <p:stCondLst>
                              <p:cond delay="1000"/>
                            </p:stCondLst>
                            <p:childTnLst>
                              <p:par>
                                <p:cTn id="53" presetID="22" presetClass="entr" presetSubtype="1" fill="hold" grpId="0" nodeType="after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wipe(up)">
                                      <p:cBhvr>
                                        <p:cTn id="55" dur="500"/>
                                        <p:tgtEl>
                                          <p:spTgt spid="58"/>
                                        </p:tgtEl>
                                      </p:cBhvr>
                                    </p:animEffect>
                                  </p:childTnLst>
                                </p:cTn>
                              </p:par>
                            </p:childTnLst>
                          </p:cTn>
                        </p:par>
                        <p:par>
                          <p:cTn id="56" fill="hold">
                            <p:stCondLst>
                              <p:cond delay="1500"/>
                            </p:stCondLst>
                            <p:childTnLst>
                              <p:par>
                                <p:cTn id="57" presetID="22" presetClass="entr" presetSubtype="1" fill="hold" grpId="0" nodeType="after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wipe(up)">
                                      <p:cBhvr>
                                        <p:cTn id="59" dur="500"/>
                                        <p:tgtEl>
                                          <p:spTgt spid="59"/>
                                        </p:tgtEl>
                                      </p:cBhvr>
                                    </p:animEffect>
                                  </p:childTnLst>
                                </p:cTn>
                              </p:par>
                            </p:childTnLst>
                          </p:cTn>
                        </p:par>
                        <p:par>
                          <p:cTn id="60" fill="hold">
                            <p:stCondLst>
                              <p:cond delay="2000"/>
                            </p:stCondLst>
                            <p:childTnLst>
                              <p:par>
                                <p:cTn id="61" presetID="22" presetClass="entr" presetSubtype="1" fill="hold" grpId="0" nodeType="after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wipe(up)">
                                      <p:cBhvr>
                                        <p:cTn id="63" dur="500"/>
                                        <p:tgtEl>
                                          <p:spTgt spid="54"/>
                                        </p:tgtEl>
                                      </p:cBhvr>
                                    </p:animEffect>
                                  </p:childTnLst>
                                </p:cTn>
                              </p:par>
                            </p:childTnLst>
                          </p:cTn>
                        </p:par>
                        <p:par>
                          <p:cTn id="64" fill="hold">
                            <p:stCondLst>
                              <p:cond delay="2500"/>
                            </p:stCondLst>
                            <p:childTnLst>
                              <p:par>
                                <p:cTn id="65" presetID="22" presetClass="entr" presetSubtype="1" fill="hold" grpId="0" nodeType="after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wipe(up)">
                                      <p:cBhvr>
                                        <p:cTn id="67" dur="500"/>
                                        <p:tgtEl>
                                          <p:spTgt spid="55"/>
                                        </p:tgtEl>
                                      </p:cBhvr>
                                    </p:animEffect>
                                  </p:childTnLst>
                                </p:cTn>
                              </p:par>
                            </p:childTnLst>
                          </p:cTn>
                        </p:par>
                        <p:par>
                          <p:cTn id="68" fill="hold">
                            <p:stCondLst>
                              <p:cond delay="3000"/>
                            </p:stCondLst>
                            <p:childTnLst>
                              <p:par>
                                <p:cTn id="69" presetID="10" presetClass="entr" presetSubtype="0" fill="hold" grpId="0" nodeType="after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fade">
                                      <p:cBhvr>
                                        <p:cTn id="71" dur="500"/>
                                        <p:tgtEl>
                                          <p:spTgt spid="60"/>
                                        </p:tgtEl>
                                      </p:cBhvr>
                                    </p:animEffect>
                                  </p:childTnLst>
                                </p:cTn>
                              </p:par>
                            </p:childTnLst>
                          </p:cTn>
                        </p:par>
                        <p:par>
                          <p:cTn id="72" fill="hold">
                            <p:stCondLst>
                              <p:cond delay="3500"/>
                            </p:stCondLst>
                            <p:childTnLst>
                              <p:par>
                                <p:cTn id="73" presetID="10" presetClass="entr" presetSubtype="0" fill="hold" grpId="0" nodeType="after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fade">
                                      <p:cBhvr>
                                        <p:cTn id="75" dur="500"/>
                                        <p:tgtEl>
                                          <p:spTgt spid="61"/>
                                        </p:tgtEl>
                                      </p:cBhvr>
                                    </p:animEffect>
                                  </p:childTnLst>
                                </p:cTn>
                              </p:par>
                            </p:childTnLst>
                          </p:cTn>
                        </p:par>
                        <p:par>
                          <p:cTn id="76" fill="hold">
                            <p:stCondLst>
                              <p:cond delay="4000"/>
                            </p:stCondLst>
                            <p:childTnLst>
                              <p:par>
                                <p:cTn id="77" presetID="10" presetClass="entr" presetSubtype="0" fill="hold" grpId="0" nodeType="after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500"/>
                                        <p:tgtEl>
                                          <p:spTgt spid="62"/>
                                        </p:tgtEl>
                                      </p:cBhvr>
                                    </p:animEffect>
                                  </p:childTnLst>
                                </p:cTn>
                              </p:par>
                            </p:childTnLst>
                          </p:cTn>
                        </p:par>
                        <p:par>
                          <p:cTn id="80" fill="hold">
                            <p:stCondLst>
                              <p:cond delay="4500"/>
                            </p:stCondLst>
                            <p:childTnLst>
                              <p:par>
                                <p:cTn id="81" presetID="10" presetClass="entr" presetSubtype="0" fill="hold" grpId="0" nodeType="afterEffect">
                                  <p:stCondLst>
                                    <p:cond delay="0"/>
                                  </p:stCondLst>
                                  <p:childTnLst>
                                    <p:set>
                                      <p:cBhvr>
                                        <p:cTn id="82" dur="1" fill="hold">
                                          <p:stCondLst>
                                            <p:cond delay="0"/>
                                          </p:stCondLst>
                                        </p:cTn>
                                        <p:tgtEl>
                                          <p:spTgt spid="63"/>
                                        </p:tgtEl>
                                        <p:attrNameLst>
                                          <p:attrName>style.visibility</p:attrName>
                                        </p:attrNameLst>
                                      </p:cBhvr>
                                      <p:to>
                                        <p:strVal val="visible"/>
                                      </p:to>
                                    </p:set>
                                    <p:animEffect transition="in" filter="fade">
                                      <p:cBhvr>
                                        <p:cTn id="83" dur="500"/>
                                        <p:tgtEl>
                                          <p:spTgt spid="63"/>
                                        </p:tgtEl>
                                      </p:cBhvr>
                                    </p:animEffect>
                                  </p:childTnLst>
                                </p:cTn>
                              </p:par>
                            </p:childTnLst>
                          </p:cTn>
                        </p:par>
                        <p:par>
                          <p:cTn id="84" fill="hold">
                            <p:stCondLst>
                              <p:cond delay="5000"/>
                            </p:stCondLst>
                            <p:childTnLst>
                              <p:par>
                                <p:cTn id="85" presetID="10" presetClass="entr" presetSubtype="0" fill="hold" grpId="0" nodeType="after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fade">
                                      <p:cBhvr>
                                        <p:cTn id="87" dur="500"/>
                                        <p:tgtEl>
                                          <p:spTgt spid="64"/>
                                        </p:tgtEl>
                                      </p:cBhvr>
                                    </p:animEffect>
                                  </p:childTnLst>
                                </p:cTn>
                              </p:par>
                            </p:childTnLst>
                          </p:cTn>
                        </p:par>
                        <p:par>
                          <p:cTn id="88" fill="hold">
                            <p:stCondLst>
                              <p:cond delay="5500"/>
                            </p:stCondLst>
                            <p:childTnLst>
                              <p:par>
                                <p:cTn id="89" presetID="10" presetClass="entr" presetSubtype="0" fill="hold" grpId="0" nodeType="afterEffect">
                                  <p:stCondLst>
                                    <p:cond delay="0"/>
                                  </p:stCondLst>
                                  <p:childTnLst>
                                    <p:set>
                                      <p:cBhvr>
                                        <p:cTn id="90" dur="1" fill="hold">
                                          <p:stCondLst>
                                            <p:cond delay="0"/>
                                          </p:stCondLst>
                                        </p:cTn>
                                        <p:tgtEl>
                                          <p:spTgt spid="65"/>
                                        </p:tgtEl>
                                        <p:attrNameLst>
                                          <p:attrName>style.visibility</p:attrName>
                                        </p:attrNameLst>
                                      </p:cBhvr>
                                      <p:to>
                                        <p:strVal val="visible"/>
                                      </p:to>
                                    </p:set>
                                    <p:animEffect transition="in" filter="fade">
                                      <p:cBhvr>
                                        <p:cTn id="91" dur="500"/>
                                        <p:tgtEl>
                                          <p:spTgt spid="65"/>
                                        </p:tgtEl>
                                      </p:cBhvr>
                                    </p:animEffect>
                                  </p:childTnLst>
                                </p:cTn>
                              </p:par>
                            </p:childTnLst>
                          </p:cTn>
                        </p:par>
                        <p:par>
                          <p:cTn id="92" fill="hold">
                            <p:stCondLst>
                              <p:cond delay="6000"/>
                            </p:stCondLst>
                            <p:childTnLst>
                              <p:par>
                                <p:cTn id="93" presetID="42" presetClass="path" presetSubtype="0" accel="50000" decel="50000" fill="hold" grpId="1" nodeType="afterEffect">
                                  <p:stCondLst>
                                    <p:cond delay="0"/>
                                  </p:stCondLst>
                                  <p:childTnLst>
                                    <p:animMotion origin="layout" path="M -2.29167E-6 2.59259E-6 L 0.16979 0.1875 " pathEditMode="relative" rAng="0" ptsTypes="AA">
                                      <p:cBhvr>
                                        <p:cTn id="94" dur="500" fill="hold"/>
                                        <p:tgtEl>
                                          <p:spTgt spid="60"/>
                                        </p:tgtEl>
                                        <p:attrNameLst>
                                          <p:attrName>ppt_x</p:attrName>
                                          <p:attrName>ppt_y</p:attrName>
                                        </p:attrNameLst>
                                      </p:cBhvr>
                                      <p:rCtr x="8490" y="9375"/>
                                    </p:animMotion>
                                  </p:childTnLst>
                                </p:cTn>
                              </p:par>
                              <p:par>
                                <p:cTn id="95" presetID="42" presetClass="path" presetSubtype="0" accel="50000" decel="50000" fill="hold" grpId="1" nodeType="withEffect">
                                  <p:stCondLst>
                                    <p:cond delay="0"/>
                                  </p:stCondLst>
                                  <p:childTnLst>
                                    <p:animMotion origin="layout" path="M -2.91667E-6 2.59259E-6 L 0.10925 0.1875 " pathEditMode="relative" rAng="0" ptsTypes="AA">
                                      <p:cBhvr>
                                        <p:cTn id="96" dur="500" fill="hold"/>
                                        <p:tgtEl>
                                          <p:spTgt spid="61"/>
                                        </p:tgtEl>
                                        <p:attrNameLst>
                                          <p:attrName>ppt_x</p:attrName>
                                          <p:attrName>ppt_y</p:attrName>
                                        </p:attrNameLst>
                                      </p:cBhvr>
                                      <p:rCtr x="5456" y="9375"/>
                                    </p:animMotion>
                                  </p:childTnLst>
                                </p:cTn>
                              </p:par>
                              <p:par>
                                <p:cTn id="97" presetID="42" presetClass="path" presetSubtype="0" accel="50000" decel="50000" fill="hold" grpId="1" nodeType="withEffect">
                                  <p:stCondLst>
                                    <p:cond delay="0"/>
                                  </p:stCondLst>
                                  <p:childTnLst>
                                    <p:animMotion origin="layout" path="M -4.16667E-7 2.59259E-6 L -0.0293 0.1875 " pathEditMode="relative" rAng="0" ptsTypes="AA">
                                      <p:cBhvr>
                                        <p:cTn id="98" dur="500" fill="hold"/>
                                        <p:tgtEl>
                                          <p:spTgt spid="62"/>
                                        </p:tgtEl>
                                        <p:attrNameLst>
                                          <p:attrName>ppt_x</p:attrName>
                                          <p:attrName>ppt_y</p:attrName>
                                        </p:attrNameLst>
                                      </p:cBhvr>
                                      <p:rCtr x="-1471" y="9375"/>
                                    </p:animMotion>
                                  </p:childTnLst>
                                </p:cTn>
                              </p:par>
                              <p:par>
                                <p:cTn id="99" presetID="42" presetClass="path" presetSubtype="0" accel="50000" decel="50000" fill="hold" grpId="1" nodeType="withEffect">
                                  <p:stCondLst>
                                    <p:cond delay="0"/>
                                  </p:stCondLst>
                                  <p:childTnLst>
                                    <p:animMotion origin="layout" path="M -3.75E-6 2.59259E-6 L -0.10377 0.1875 " pathEditMode="relative" rAng="0" ptsTypes="AA">
                                      <p:cBhvr>
                                        <p:cTn id="100" dur="500" fill="hold"/>
                                        <p:tgtEl>
                                          <p:spTgt spid="63"/>
                                        </p:tgtEl>
                                        <p:attrNameLst>
                                          <p:attrName>ppt_x</p:attrName>
                                          <p:attrName>ppt_y</p:attrName>
                                        </p:attrNameLst>
                                      </p:cBhvr>
                                      <p:rCtr x="-5195" y="9375"/>
                                    </p:animMotion>
                                  </p:childTnLst>
                                </p:cTn>
                              </p:par>
                              <p:par>
                                <p:cTn id="101" presetID="42" presetClass="path" presetSubtype="0" accel="50000" decel="50000" fill="hold" grpId="1" nodeType="withEffect">
                                  <p:stCondLst>
                                    <p:cond delay="0"/>
                                  </p:stCondLst>
                                  <p:childTnLst>
                                    <p:animMotion origin="layout" path="M 5E-6 2.59259E-6 L -0.12683 0.1875 " pathEditMode="relative" rAng="0" ptsTypes="AA">
                                      <p:cBhvr>
                                        <p:cTn id="102" dur="500" fill="hold"/>
                                        <p:tgtEl>
                                          <p:spTgt spid="64"/>
                                        </p:tgtEl>
                                        <p:attrNameLst>
                                          <p:attrName>ppt_x</p:attrName>
                                          <p:attrName>ppt_y</p:attrName>
                                        </p:attrNameLst>
                                      </p:cBhvr>
                                      <p:rCtr x="-6341" y="9375"/>
                                    </p:animMotion>
                                  </p:childTnLst>
                                </p:cTn>
                              </p:par>
                              <p:par>
                                <p:cTn id="103" presetID="42" presetClass="path" presetSubtype="0" accel="50000" decel="50000" fill="hold" grpId="1" nodeType="withEffect">
                                  <p:stCondLst>
                                    <p:cond delay="0"/>
                                  </p:stCondLst>
                                  <p:childTnLst>
                                    <p:animMotion origin="layout" path="M -3.125E-6 2.59259E-6 L -0.15963 0.18796 " pathEditMode="relative" rAng="0" ptsTypes="AA">
                                      <p:cBhvr>
                                        <p:cTn id="104" dur="500" fill="hold"/>
                                        <p:tgtEl>
                                          <p:spTgt spid="65"/>
                                        </p:tgtEl>
                                        <p:attrNameLst>
                                          <p:attrName>ppt_x</p:attrName>
                                          <p:attrName>ppt_y</p:attrName>
                                        </p:attrNameLst>
                                      </p:cBhvr>
                                      <p:rCtr x="-7982" y="9398"/>
                                    </p:animMotion>
                                  </p:childTnLst>
                                </p:cTn>
                              </p:par>
                            </p:childTnLst>
                          </p:cTn>
                        </p:par>
                        <p:par>
                          <p:cTn id="105" fill="hold">
                            <p:stCondLst>
                              <p:cond delay="6500"/>
                            </p:stCondLst>
                            <p:childTnLst>
                              <p:par>
                                <p:cTn id="106" presetID="1" presetClass="exit" presetSubtype="0" fill="hold" grpId="2" nodeType="afterEffect">
                                  <p:stCondLst>
                                    <p:cond delay="0"/>
                                  </p:stCondLst>
                                  <p:childTnLst>
                                    <p:set>
                                      <p:cBhvr>
                                        <p:cTn id="107" dur="1" fill="hold">
                                          <p:stCondLst>
                                            <p:cond delay="0"/>
                                          </p:stCondLst>
                                        </p:cTn>
                                        <p:tgtEl>
                                          <p:spTgt spid="60"/>
                                        </p:tgtEl>
                                        <p:attrNameLst>
                                          <p:attrName>style.visibility</p:attrName>
                                        </p:attrNameLst>
                                      </p:cBhvr>
                                      <p:to>
                                        <p:strVal val="hidden"/>
                                      </p:to>
                                    </p:set>
                                  </p:childTnLst>
                                </p:cTn>
                              </p:par>
                            </p:childTnLst>
                          </p:cTn>
                        </p:par>
                        <p:par>
                          <p:cTn id="108" fill="hold">
                            <p:stCondLst>
                              <p:cond delay="6500"/>
                            </p:stCondLst>
                            <p:childTnLst>
                              <p:par>
                                <p:cTn id="109" presetID="1" presetClass="exit" presetSubtype="0" fill="hold" grpId="2" nodeType="afterEffect">
                                  <p:stCondLst>
                                    <p:cond delay="0"/>
                                  </p:stCondLst>
                                  <p:childTnLst>
                                    <p:set>
                                      <p:cBhvr>
                                        <p:cTn id="110" dur="1" fill="hold">
                                          <p:stCondLst>
                                            <p:cond delay="0"/>
                                          </p:stCondLst>
                                        </p:cTn>
                                        <p:tgtEl>
                                          <p:spTgt spid="61"/>
                                        </p:tgtEl>
                                        <p:attrNameLst>
                                          <p:attrName>style.visibility</p:attrName>
                                        </p:attrNameLst>
                                      </p:cBhvr>
                                      <p:to>
                                        <p:strVal val="hidden"/>
                                      </p:to>
                                    </p:set>
                                  </p:childTnLst>
                                </p:cTn>
                              </p:par>
                            </p:childTnLst>
                          </p:cTn>
                        </p:par>
                        <p:par>
                          <p:cTn id="111" fill="hold">
                            <p:stCondLst>
                              <p:cond delay="6500"/>
                            </p:stCondLst>
                            <p:childTnLst>
                              <p:par>
                                <p:cTn id="112" presetID="1" presetClass="exit" presetSubtype="0" fill="hold" grpId="2" nodeType="afterEffect">
                                  <p:stCondLst>
                                    <p:cond delay="0"/>
                                  </p:stCondLst>
                                  <p:childTnLst>
                                    <p:set>
                                      <p:cBhvr>
                                        <p:cTn id="113" dur="1" fill="hold">
                                          <p:stCondLst>
                                            <p:cond delay="0"/>
                                          </p:stCondLst>
                                        </p:cTn>
                                        <p:tgtEl>
                                          <p:spTgt spid="62"/>
                                        </p:tgtEl>
                                        <p:attrNameLst>
                                          <p:attrName>style.visibility</p:attrName>
                                        </p:attrNameLst>
                                      </p:cBhvr>
                                      <p:to>
                                        <p:strVal val="hidden"/>
                                      </p:to>
                                    </p:set>
                                  </p:childTnLst>
                                </p:cTn>
                              </p:par>
                            </p:childTnLst>
                          </p:cTn>
                        </p:par>
                        <p:par>
                          <p:cTn id="114" fill="hold">
                            <p:stCondLst>
                              <p:cond delay="6500"/>
                            </p:stCondLst>
                            <p:childTnLst>
                              <p:par>
                                <p:cTn id="115" presetID="1" presetClass="exit" presetSubtype="0" fill="hold" grpId="2" nodeType="afterEffect">
                                  <p:stCondLst>
                                    <p:cond delay="0"/>
                                  </p:stCondLst>
                                  <p:childTnLst>
                                    <p:set>
                                      <p:cBhvr>
                                        <p:cTn id="116" dur="1" fill="hold">
                                          <p:stCondLst>
                                            <p:cond delay="0"/>
                                          </p:stCondLst>
                                        </p:cTn>
                                        <p:tgtEl>
                                          <p:spTgt spid="63"/>
                                        </p:tgtEl>
                                        <p:attrNameLst>
                                          <p:attrName>style.visibility</p:attrName>
                                        </p:attrNameLst>
                                      </p:cBhvr>
                                      <p:to>
                                        <p:strVal val="hidden"/>
                                      </p:to>
                                    </p:set>
                                  </p:childTnLst>
                                </p:cTn>
                              </p:par>
                            </p:childTnLst>
                          </p:cTn>
                        </p:par>
                        <p:par>
                          <p:cTn id="117" fill="hold">
                            <p:stCondLst>
                              <p:cond delay="6500"/>
                            </p:stCondLst>
                            <p:childTnLst>
                              <p:par>
                                <p:cTn id="118" presetID="1" presetClass="exit" presetSubtype="0" fill="hold" grpId="2" nodeType="afterEffect">
                                  <p:stCondLst>
                                    <p:cond delay="0"/>
                                  </p:stCondLst>
                                  <p:childTnLst>
                                    <p:set>
                                      <p:cBhvr>
                                        <p:cTn id="119" dur="1" fill="hold">
                                          <p:stCondLst>
                                            <p:cond delay="0"/>
                                          </p:stCondLst>
                                        </p:cTn>
                                        <p:tgtEl>
                                          <p:spTgt spid="64"/>
                                        </p:tgtEl>
                                        <p:attrNameLst>
                                          <p:attrName>style.visibility</p:attrName>
                                        </p:attrNameLst>
                                      </p:cBhvr>
                                      <p:to>
                                        <p:strVal val="hidden"/>
                                      </p:to>
                                    </p:set>
                                  </p:childTnLst>
                                </p:cTn>
                              </p:par>
                            </p:childTnLst>
                          </p:cTn>
                        </p:par>
                        <p:par>
                          <p:cTn id="120" fill="hold">
                            <p:stCondLst>
                              <p:cond delay="6500"/>
                            </p:stCondLst>
                            <p:childTnLst>
                              <p:par>
                                <p:cTn id="121" presetID="1" presetClass="exit" presetSubtype="0" fill="hold" grpId="2" nodeType="afterEffect">
                                  <p:stCondLst>
                                    <p:cond delay="0"/>
                                  </p:stCondLst>
                                  <p:childTnLst>
                                    <p:set>
                                      <p:cBhvr>
                                        <p:cTn id="122" dur="1" fill="hold">
                                          <p:stCondLst>
                                            <p:cond delay="0"/>
                                          </p:stCondLst>
                                        </p:cTn>
                                        <p:tgtEl>
                                          <p:spTgt spid="65"/>
                                        </p:tgtEl>
                                        <p:attrNameLst>
                                          <p:attrName>style.visibility</p:attrName>
                                        </p:attrNameLst>
                                      </p:cBhvr>
                                      <p:to>
                                        <p:strVal val="hidden"/>
                                      </p:to>
                                    </p:set>
                                  </p:childTnLst>
                                </p:cTn>
                              </p:par>
                              <p:par>
                                <p:cTn id="123" presetID="10" presetClass="entr" presetSubtype="0" fill="hold" nodeType="withEffect">
                                  <p:stCondLst>
                                    <p:cond delay="0"/>
                                  </p:stCondLst>
                                  <p:childTnLst>
                                    <p:set>
                                      <p:cBhvr>
                                        <p:cTn id="124" dur="1" fill="hold">
                                          <p:stCondLst>
                                            <p:cond delay="0"/>
                                          </p:stCondLst>
                                        </p:cTn>
                                        <p:tgtEl>
                                          <p:spTgt spid="80"/>
                                        </p:tgtEl>
                                        <p:attrNameLst>
                                          <p:attrName>style.visibility</p:attrName>
                                        </p:attrNameLst>
                                      </p:cBhvr>
                                      <p:to>
                                        <p:strVal val="visible"/>
                                      </p:to>
                                    </p:set>
                                    <p:animEffect transition="in" filter="fade">
                                      <p:cBhvr>
                                        <p:cTn id="12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7" grpId="0" animBg="1"/>
      <p:bldP spid="58" grpId="0" animBg="1"/>
      <p:bldP spid="59" grpId="0" animBg="1"/>
      <p:bldP spid="60" grpId="0" animBg="1"/>
      <p:bldP spid="60" grpId="1" animBg="1"/>
      <p:bldP spid="60" grpId="2" animBg="1"/>
      <p:bldP spid="61" grpId="0" animBg="1"/>
      <p:bldP spid="61" grpId="1" animBg="1"/>
      <p:bldP spid="61" grpId="2" animBg="1"/>
      <p:bldP spid="62" grpId="0" animBg="1"/>
      <p:bldP spid="62" grpId="1" animBg="1"/>
      <p:bldP spid="62" grpId="2" animBg="1"/>
      <p:bldP spid="63" grpId="0" animBg="1"/>
      <p:bldP spid="63" grpId="1" animBg="1"/>
      <p:bldP spid="63" grpId="2" animBg="1"/>
      <p:bldP spid="64" grpId="0" animBg="1"/>
      <p:bldP spid="64" grpId="1" animBg="1"/>
      <p:bldP spid="64" grpId="2" animBg="1"/>
      <p:bldP spid="65" grpId="0" animBg="1"/>
      <p:bldP spid="65" grpId="1" animBg="1"/>
      <p:bldP spid="65" grpId="2"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91C671-29FB-42B6-A614-EBF0CD551B75}"/>
              </a:ext>
            </a:extLst>
          </p:cNvPr>
          <p:cNvSpPr>
            <a:spLocks noGrp="1"/>
          </p:cNvSpPr>
          <p:nvPr>
            <p:ph type="title"/>
          </p:nvPr>
        </p:nvSpPr>
        <p:spPr>
          <a:xfrm>
            <a:off x="1261872" y="365760"/>
            <a:ext cx="9692640" cy="624840"/>
          </a:xfrm>
        </p:spPr>
        <p:txBody>
          <a:bodyPr>
            <a:normAutofit fontScale="90000"/>
          </a:bodyPr>
          <a:lstStyle/>
          <a:p>
            <a:r>
              <a:rPr lang="en-GB" dirty="0"/>
              <a:t>Detailed Partition Algorithm</a:t>
            </a:r>
          </a:p>
        </p:txBody>
      </p:sp>
      <p:sp>
        <p:nvSpPr>
          <p:cNvPr id="4" name="Rectangle 3">
            <a:extLst>
              <a:ext uri="{FF2B5EF4-FFF2-40B4-BE49-F238E27FC236}">
                <a16:creationId xmlns:a16="http://schemas.microsoft.com/office/drawing/2014/main" xmlns="" id="{8BAD2E09-23ED-4AB7-B01C-D83D5A00933D}"/>
              </a:ext>
            </a:extLst>
          </p:cNvPr>
          <p:cNvSpPr/>
          <p:nvPr/>
        </p:nvSpPr>
        <p:spPr>
          <a:xfrm>
            <a:off x="610160" y="3240742"/>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7</a:t>
            </a:r>
          </a:p>
        </p:txBody>
      </p:sp>
      <p:sp>
        <p:nvSpPr>
          <p:cNvPr id="5" name="Rectangle 4">
            <a:extLst>
              <a:ext uri="{FF2B5EF4-FFF2-40B4-BE49-F238E27FC236}">
                <a16:creationId xmlns:a16="http://schemas.microsoft.com/office/drawing/2014/main" xmlns="" id="{CADE3AA0-C454-476F-9E41-E2862349B1CC}"/>
              </a:ext>
            </a:extLst>
          </p:cNvPr>
          <p:cNvSpPr/>
          <p:nvPr/>
        </p:nvSpPr>
        <p:spPr>
          <a:xfrm>
            <a:off x="1255619" y="3240742"/>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6" name="Rectangle 5">
            <a:extLst>
              <a:ext uri="{FF2B5EF4-FFF2-40B4-BE49-F238E27FC236}">
                <a16:creationId xmlns:a16="http://schemas.microsoft.com/office/drawing/2014/main" xmlns="" id="{88806B17-DEAD-4565-B22D-B66AD5B0C09F}"/>
              </a:ext>
            </a:extLst>
          </p:cNvPr>
          <p:cNvSpPr/>
          <p:nvPr/>
        </p:nvSpPr>
        <p:spPr>
          <a:xfrm>
            <a:off x="1901078" y="3240742"/>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5</a:t>
            </a:r>
          </a:p>
        </p:txBody>
      </p:sp>
      <p:sp>
        <p:nvSpPr>
          <p:cNvPr id="7" name="Rectangle 6">
            <a:extLst>
              <a:ext uri="{FF2B5EF4-FFF2-40B4-BE49-F238E27FC236}">
                <a16:creationId xmlns:a16="http://schemas.microsoft.com/office/drawing/2014/main" xmlns="" id="{A171FF76-A8E7-48FB-B643-021F4422DA91}"/>
              </a:ext>
            </a:extLst>
          </p:cNvPr>
          <p:cNvSpPr/>
          <p:nvPr/>
        </p:nvSpPr>
        <p:spPr>
          <a:xfrm>
            <a:off x="2546537" y="3240742"/>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sp>
        <p:nvSpPr>
          <p:cNvPr id="8" name="Rectangle 7">
            <a:extLst>
              <a:ext uri="{FF2B5EF4-FFF2-40B4-BE49-F238E27FC236}">
                <a16:creationId xmlns:a16="http://schemas.microsoft.com/office/drawing/2014/main" xmlns="" id="{0E0A598A-CF83-418B-B110-D190978B807F}"/>
              </a:ext>
            </a:extLst>
          </p:cNvPr>
          <p:cNvSpPr/>
          <p:nvPr/>
        </p:nvSpPr>
        <p:spPr>
          <a:xfrm>
            <a:off x="3191996" y="3240742"/>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sp>
        <p:nvSpPr>
          <p:cNvPr id="9" name="Rectangle 8">
            <a:extLst>
              <a:ext uri="{FF2B5EF4-FFF2-40B4-BE49-F238E27FC236}">
                <a16:creationId xmlns:a16="http://schemas.microsoft.com/office/drawing/2014/main" xmlns="" id="{9603AAC3-50C6-4180-B237-A5A056546986}"/>
              </a:ext>
            </a:extLst>
          </p:cNvPr>
          <p:cNvSpPr/>
          <p:nvPr/>
        </p:nvSpPr>
        <p:spPr>
          <a:xfrm>
            <a:off x="3837455" y="3240741"/>
            <a:ext cx="645459" cy="645459"/>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sp>
        <p:nvSpPr>
          <p:cNvPr id="10" name="TextBox 9">
            <a:extLst>
              <a:ext uri="{FF2B5EF4-FFF2-40B4-BE49-F238E27FC236}">
                <a16:creationId xmlns:a16="http://schemas.microsoft.com/office/drawing/2014/main" xmlns="" id="{0D8093D4-7461-4A47-92CA-D9D4F2D968C0}"/>
              </a:ext>
            </a:extLst>
          </p:cNvPr>
          <p:cNvSpPr txBox="1"/>
          <p:nvPr/>
        </p:nvSpPr>
        <p:spPr>
          <a:xfrm>
            <a:off x="6781800" y="1040714"/>
            <a:ext cx="2941831"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GB" sz="1400" dirty="0"/>
              <a:t>Choose a pivot </a:t>
            </a:r>
          </a:p>
          <a:p>
            <a:r>
              <a:rPr lang="en-GB" sz="1400" dirty="0"/>
              <a:t>(for example, the item at the tail)</a:t>
            </a:r>
          </a:p>
        </p:txBody>
      </p:sp>
      <p:grpSp>
        <p:nvGrpSpPr>
          <p:cNvPr id="3" name="Group 2">
            <a:extLst>
              <a:ext uri="{FF2B5EF4-FFF2-40B4-BE49-F238E27FC236}">
                <a16:creationId xmlns:a16="http://schemas.microsoft.com/office/drawing/2014/main" xmlns="" id="{20EC1F91-4512-4C37-978A-903FD19774A7}"/>
              </a:ext>
            </a:extLst>
          </p:cNvPr>
          <p:cNvGrpSpPr/>
          <p:nvPr/>
        </p:nvGrpSpPr>
        <p:grpSpPr>
          <a:xfrm>
            <a:off x="6096000" y="1563934"/>
            <a:ext cx="4257897" cy="873811"/>
            <a:chOff x="6096000" y="1563934"/>
            <a:chExt cx="4257897" cy="873811"/>
          </a:xfrm>
        </p:grpSpPr>
        <p:cxnSp>
          <p:nvCxnSpPr>
            <p:cNvPr id="12" name="Straight Arrow Connector 11">
              <a:extLst>
                <a:ext uri="{FF2B5EF4-FFF2-40B4-BE49-F238E27FC236}">
                  <a16:creationId xmlns:a16="http://schemas.microsoft.com/office/drawing/2014/main" xmlns="" id="{CA63EF5F-3EA0-4AB3-8C6D-BFDC121E575B}"/>
                </a:ext>
              </a:extLst>
            </p:cNvPr>
            <p:cNvCxnSpPr>
              <a:stCxn id="10" idx="2"/>
            </p:cNvCxnSpPr>
            <p:nvPr/>
          </p:nvCxnSpPr>
          <p:spPr>
            <a:xfrm flipH="1">
              <a:off x="8252715" y="1563934"/>
              <a:ext cx="1" cy="350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D32BBFA8-2C7A-4D71-B9E9-185A9E19F36D}"/>
                </a:ext>
              </a:extLst>
            </p:cNvPr>
            <p:cNvSpPr txBox="1"/>
            <p:nvPr/>
          </p:nvSpPr>
          <p:spPr>
            <a:xfrm>
              <a:off x="6096000" y="1914525"/>
              <a:ext cx="4257897" cy="52322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GB" sz="1400" dirty="0"/>
                <a:t>Initial an insert position at the beginning</a:t>
              </a:r>
            </a:p>
            <a:p>
              <a:r>
                <a:rPr lang="en-GB" sz="1400" dirty="0"/>
                <a:t>(This position will be updated during the sorting)</a:t>
              </a:r>
            </a:p>
          </p:txBody>
        </p:sp>
      </p:grpSp>
      <p:grpSp>
        <p:nvGrpSpPr>
          <p:cNvPr id="22" name="Group 21">
            <a:extLst>
              <a:ext uri="{FF2B5EF4-FFF2-40B4-BE49-F238E27FC236}">
                <a16:creationId xmlns:a16="http://schemas.microsoft.com/office/drawing/2014/main" xmlns="" id="{BDFF1CA6-70C8-4D1A-84DD-267513666058}"/>
              </a:ext>
            </a:extLst>
          </p:cNvPr>
          <p:cNvGrpSpPr/>
          <p:nvPr/>
        </p:nvGrpSpPr>
        <p:grpSpPr>
          <a:xfrm>
            <a:off x="156280" y="2176135"/>
            <a:ext cx="1745991" cy="933548"/>
            <a:chOff x="155087" y="2307193"/>
            <a:chExt cx="1745991" cy="933548"/>
          </a:xfrm>
        </p:grpSpPr>
        <p:sp>
          <p:nvSpPr>
            <p:cNvPr id="16" name="Arrow: Down 15">
              <a:extLst>
                <a:ext uri="{FF2B5EF4-FFF2-40B4-BE49-F238E27FC236}">
                  <a16:creationId xmlns:a16="http://schemas.microsoft.com/office/drawing/2014/main" xmlns="" id="{1F4299BD-A35C-4A9E-A6D8-45F20035B1E7}"/>
                </a:ext>
              </a:extLst>
            </p:cNvPr>
            <p:cNvSpPr/>
            <p:nvPr/>
          </p:nvSpPr>
          <p:spPr>
            <a:xfrm>
              <a:off x="737627" y="2676525"/>
              <a:ext cx="390525" cy="564216"/>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21" name="TextBox 20">
              <a:extLst>
                <a:ext uri="{FF2B5EF4-FFF2-40B4-BE49-F238E27FC236}">
                  <a16:creationId xmlns:a16="http://schemas.microsoft.com/office/drawing/2014/main" xmlns="" id="{FB37C5DB-F6ED-4E9D-AC37-A7697C7C58AB}"/>
                </a:ext>
              </a:extLst>
            </p:cNvPr>
            <p:cNvSpPr txBox="1"/>
            <p:nvPr/>
          </p:nvSpPr>
          <p:spPr>
            <a:xfrm>
              <a:off x="155087" y="2307193"/>
              <a:ext cx="1745991" cy="369332"/>
            </a:xfrm>
            <a:prstGeom prst="rect">
              <a:avLst/>
            </a:prstGeom>
            <a:noFill/>
          </p:spPr>
          <p:txBody>
            <a:bodyPr wrap="none" rtlCol="0">
              <a:spAutoFit/>
            </a:bodyPr>
            <a:lstStyle/>
            <a:p>
              <a:r>
                <a:rPr lang="en-GB" dirty="0"/>
                <a:t>Insert position</a:t>
              </a:r>
            </a:p>
          </p:txBody>
        </p:sp>
      </p:grpSp>
    </p:spTree>
    <p:extLst>
      <p:ext uri="{BB962C8B-B14F-4D97-AF65-F5344CB8AC3E}">
        <p14:creationId xmlns:p14="http://schemas.microsoft.com/office/powerpoint/2010/main" val="401800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 presetClass="emph" presetSubtype="2" fill="hold" nodeType="afterEffect">
                                  <p:stCondLst>
                                    <p:cond delay="0"/>
                                  </p:stCondLst>
                                  <p:childTnLst>
                                    <p:animClr clrSpc="rgb" dir="cw">
                                      <p:cBhvr>
                                        <p:cTn id="10" dur="2000" fill="hold"/>
                                        <p:tgtEl>
                                          <p:spTgt spid="9"/>
                                        </p:tgtEl>
                                        <p:attrNameLst>
                                          <p:attrName>fillcolor</p:attrName>
                                        </p:attrNameLst>
                                      </p:cBhvr>
                                      <p:to>
                                        <a:srgbClr val="BDCBD4"/>
                                      </p:to>
                                    </p:animClr>
                                    <p:set>
                                      <p:cBhvr>
                                        <p:cTn id="11" dur="2000" fill="hold"/>
                                        <p:tgtEl>
                                          <p:spTgt spid="9"/>
                                        </p:tgtEl>
                                        <p:attrNameLst>
                                          <p:attrName>fill.type</p:attrName>
                                        </p:attrNameLst>
                                      </p:cBhvr>
                                      <p:to>
                                        <p:strVal val="solid"/>
                                      </p:to>
                                    </p:set>
                                    <p:set>
                                      <p:cBhvr>
                                        <p:cTn id="12" dur="2000" fill="hold"/>
                                        <p:tgtEl>
                                          <p:spTgt spid="9"/>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up)">
                                      <p:cBhvr>
                                        <p:cTn id="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91C671-29FB-42B6-A614-EBF0CD551B75}"/>
              </a:ext>
            </a:extLst>
          </p:cNvPr>
          <p:cNvSpPr>
            <a:spLocks noGrp="1"/>
          </p:cNvSpPr>
          <p:nvPr>
            <p:ph type="title"/>
          </p:nvPr>
        </p:nvSpPr>
        <p:spPr>
          <a:xfrm>
            <a:off x="1261872" y="365760"/>
            <a:ext cx="9692640" cy="624840"/>
          </a:xfrm>
        </p:spPr>
        <p:txBody>
          <a:bodyPr>
            <a:normAutofit fontScale="90000"/>
          </a:bodyPr>
          <a:lstStyle/>
          <a:p>
            <a:r>
              <a:rPr lang="en-GB" dirty="0"/>
              <a:t>Detailed Partition Algorithm</a:t>
            </a:r>
          </a:p>
        </p:txBody>
      </p:sp>
      <p:sp>
        <p:nvSpPr>
          <p:cNvPr id="4" name="Rectangle 3">
            <a:extLst>
              <a:ext uri="{FF2B5EF4-FFF2-40B4-BE49-F238E27FC236}">
                <a16:creationId xmlns:a16="http://schemas.microsoft.com/office/drawing/2014/main" xmlns="" id="{8BAD2E09-23ED-4AB7-B01C-D83D5A00933D}"/>
              </a:ext>
            </a:extLst>
          </p:cNvPr>
          <p:cNvSpPr/>
          <p:nvPr/>
        </p:nvSpPr>
        <p:spPr>
          <a:xfrm>
            <a:off x="610160" y="3240742"/>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7</a:t>
            </a:r>
          </a:p>
        </p:txBody>
      </p:sp>
      <p:sp>
        <p:nvSpPr>
          <p:cNvPr id="5" name="Rectangle 4">
            <a:extLst>
              <a:ext uri="{FF2B5EF4-FFF2-40B4-BE49-F238E27FC236}">
                <a16:creationId xmlns:a16="http://schemas.microsoft.com/office/drawing/2014/main" xmlns="" id="{CADE3AA0-C454-476F-9E41-E2862349B1CC}"/>
              </a:ext>
            </a:extLst>
          </p:cNvPr>
          <p:cNvSpPr/>
          <p:nvPr/>
        </p:nvSpPr>
        <p:spPr>
          <a:xfrm>
            <a:off x="1255619" y="3240742"/>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6" name="Rectangle 5">
            <a:extLst>
              <a:ext uri="{FF2B5EF4-FFF2-40B4-BE49-F238E27FC236}">
                <a16:creationId xmlns:a16="http://schemas.microsoft.com/office/drawing/2014/main" xmlns="" id="{88806B17-DEAD-4565-B22D-B66AD5B0C09F}"/>
              </a:ext>
            </a:extLst>
          </p:cNvPr>
          <p:cNvSpPr/>
          <p:nvPr/>
        </p:nvSpPr>
        <p:spPr>
          <a:xfrm>
            <a:off x="1901078" y="3240742"/>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5</a:t>
            </a:r>
          </a:p>
        </p:txBody>
      </p:sp>
      <p:sp>
        <p:nvSpPr>
          <p:cNvPr id="7" name="Rectangle 6">
            <a:extLst>
              <a:ext uri="{FF2B5EF4-FFF2-40B4-BE49-F238E27FC236}">
                <a16:creationId xmlns:a16="http://schemas.microsoft.com/office/drawing/2014/main" xmlns="" id="{A171FF76-A8E7-48FB-B643-021F4422DA91}"/>
              </a:ext>
            </a:extLst>
          </p:cNvPr>
          <p:cNvSpPr/>
          <p:nvPr/>
        </p:nvSpPr>
        <p:spPr>
          <a:xfrm>
            <a:off x="2546537" y="3240742"/>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sp>
        <p:nvSpPr>
          <p:cNvPr id="8" name="Rectangle 7">
            <a:extLst>
              <a:ext uri="{FF2B5EF4-FFF2-40B4-BE49-F238E27FC236}">
                <a16:creationId xmlns:a16="http://schemas.microsoft.com/office/drawing/2014/main" xmlns="" id="{0E0A598A-CF83-418B-B110-D190978B807F}"/>
              </a:ext>
            </a:extLst>
          </p:cNvPr>
          <p:cNvSpPr/>
          <p:nvPr/>
        </p:nvSpPr>
        <p:spPr>
          <a:xfrm>
            <a:off x="3191996" y="3240742"/>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sp>
        <p:nvSpPr>
          <p:cNvPr id="9" name="Rectangle 8">
            <a:extLst>
              <a:ext uri="{FF2B5EF4-FFF2-40B4-BE49-F238E27FC236}">
                <a16:creationId xmlns:a16="http://schemas.microsoft.com/office/drawing/2014/main" xmlns="" id="{9603AAC3-50C6-4180-B237-A5A056546986}"/>
              </a:ext>
            </a:extLst>
          </p:cNvPr>
          <p:cNvSpPr/>
          <p:nvPr/>
        </p:nvSpPr>
        <p:spPr>
          <a:xfrm>
            <a:off x="3837455" y="3240741"/>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sp>
        <p:nvSpPr>
          <p:cNvPr id="10" name="TextBox 9">
            <a:extLst>
              <a:ext uri="{FF2B5EF4-FFF2-40B4-BE49-F238E27FC236}">
                <a16:creationId xmlns:a16="http://schemas.microsoft.com/office/drawing/2014/main" xmlns="" id="{0D8093D4-7461-4A47-92CA-D9D4F2D968C0}"/>
              </a:ext>
            </a:extLst>
          </p:cNvPr>
          <p:cNvSpPr txBox="1"/>
          <p:nvPr/>
        </p:nvSpPr>
        <p:spPr>
          <a:xfrm>
            <a:off x="6781800" y="1040714"/>
            <a:ext cx="2941831"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GB" sz="1400" dirty="0"/>
              <a:t>Choose a pivot </a:t>
            </a:r>
          </a:p>
          <a:p>
            <a:r>
              <a:rPr lang="en-GB" sz="1400" dirty="0"/>
              <a:t>(for example, the item at the tail)</a:t>
            </a:r>
          </a:p>
        </p:txBody>
      </p:sp>
      <p:cxnSp>
        <p:nvCxnSpPr>
          <p:cNvPr id="12" name="Straight Arrow Connector 11">
            <a:extLst>
              <a:ext uri="{FF2B5EF4-FFF2-40B4-BE49-F238E27FC236}">
                <a16:creationId xmlns:a16="http://schemas.microsoft.com/office/drawing/2014/main" xmlns="" id="{CA63EF5F-3EA0-4AB3-8C6D-BFDC121E575B}"/>
              </a:ext>
            </a:extLst>
          </p:cNvPr>
          <p:cNvCxnSpPr>
            <a:stCxn id="10" idx="2"/>
          </p:cNvCxnSpPr>
          <p:nvPr/>
        </p:nvCxnSpPr>
        <p:spPr>
          <a:xfrm flipH="1">
            <a:off x="8252715" y="1563934"/>
            <a:ext cx="1" cy="350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D32BBFA8-2C7A-4D71-B9E9-185A9E19F36D}"/>
              </a:ext>
            </a:extLst>
          </p:cNvPr>
          <p:cNvSpPr txBox="1"/>
          <p:nvPr/>
        </p:nvSpPr>
        <p:spPr>
          <a:xfrm>
            <a:off x="6096000" y="1914525"/>
            <a:ext cx="4257897" cy="52322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GB" sz="1400" dirty="0"/>
              <a:t>Initial an insert position at the beginning</a:t>
            </a:r>
          </a:p>
          <a:p>
            <a:r>
              <a:rPr lang="en-GB" sz="1400" dirty="0"/>
              <a:t>(This position will be updated during the sorting)</a:t>
            </a:r>
          </a:p>
        </p:txBody>
      </p:sp>
      <p:sp>
        <p:nvSpPr>
          <p:cNvPr id="18" name="TextBox 17">
            <a:extLst>
              <a:ext uri="{FF2B5EF4-FFF2-40B4-BE49-F238E27FC236}">
                <a16:creationId xmlns:a16="http://schemas.microsoft.com/office/drawing/2014/main" xmlns="" id="{1094E2FC-0282-466D-A7A1-F5110ED02361}"/>
              </a:ext>
            </a:extLst>
          </p:cNvPr>
          <p:cNvSpPr txBox="1"/>
          <p:nvPr/>
        </p:nvSpPr>
        <p:spPr>
          <a:xfrm>
            <a:off x="5993408" y="2838450"/>
            <a:ext cx="4455518" cy="246221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400" dirty="0"/>
              <a:t>Compare all other items in the range with the pivot</a:t>
            </a:r>
          </a:p>
          <a:p>
            <a:endParaRPr lang="en-GB" sz="1400" dirty="0"/>
          </a:p>
          <a:p>
            <a:endParaRPr lang="en-GB" sz="1400" dirty="0"/>
          </a:p>
          <a:p>
            <a:endParaRPr lang="en-GB" sz="1400" dirty="0"/>
          </a:p>
          <a:p>
            <a:endParaRPr lang="en-GB" sz="1400" dirty="0"/>
          </a:p>
          <a:p>
            <a:endParaRPr lang="en-GB" sz="1400" dirty="0"/>
          </a:p>
          <a:p>
            <a:endParaRPr lang="en-GB" sz="1400" dirty="0"/>
          </a:p>
          <a:p>
            <a:endParaRPr lang="en-GB" sz="1400" dirty="0"/>
          </a:p>
          <a:p>
            <a:endParaRPr lang="en-GB" sz="1400" dirty="0"/>
          </a:p>
          <a:p>
            <a:endParaRPr lang="en-GB" sz="1400" dirty="0"/>
          </a:p>
          <a:p>
            <a:endParaRPr lang="en-GB" sz="1400" dirty="0"/>
          </a:p>
        </p:txBody>
      </p:sp>
      <mc:AlternateContent xmlns:mc="http://schemas.openxmlformats.org/markup-compatibility/2006" xmlns:a14="http://schemas.microsoft.com/office/drawing/2010/main">
        <mc:Choice Requires="a14">
          <p:sp>
            <p:nvSpPr>
              <p:cNvPr id="19" name="Flowchart: Decision 18">
                <a:extLst>
                  <a:ext uri="{FF2B5EF4-FFF2-40B4-BE49-F238E27FC236}">
                    <a16:creationId xmlns:a16="http://schemas.microsoft.com/office/drawing/2014/main" xmlns="" id="{D3F25C2A-1B4D-440C-826C-6EC5423D8229}"/>
                  </a:ext>
                </a:extLst>
              </p:cNvPr>
              <p:cNvSpPr/>
              <p:nvPr/>
            </p:nvSpPr>
            <p:spPr>
              <a:xfrm>
                <a:off x="6196122" y="3240741"/>
                <a:ext cx="4057650" cy="58102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Current value </a:t>
                </a:r>
                <a14:m>
                  <m:oMath xmlns:m="http://schemas.openxmlformats.org/officeDocument/2006/math">
                    <m:r>
                      <a:rPr lang="en-GB" sz="1400" i="1" smtClean="0">
                        <a:latin typeface="Cambria Math" panose="02040503050406030204" pitchFamily="18" charset="0"/>
                        <a:ea typeface="Cambria Math" panose="02040503050406030204" pitchFamily="18" charset="0"/>
                      </a:rPr>
                      <m:t>≤</m:t>
                    </m:r>
                  </m:oMath>
                </a14:m>
                <a:r>
                  <a:rPr lang="en-GB" sz="1400" dirty="0"/>
                  <a:t> pivot</a:t>
                </a:r>
              </a:p>
            </p:txBody>
          </p:sp>
        </mc:Choice>
        <mc:Fallback xmlns="">
          <p:sp>
            <p:nvSpPr>
              <p:cNvPr id="19" name="Flowchart: Decision 18">
                <a:extLst>
                  <a:ext uri="{FF2B5EF4-FFF2-40B4-BE49-F238E27FC236}">
                    <a16:creationId xmlns:a16="http://schemas.microsoft.com/office/drawing/2014/main" id="{D3F25C2A-1B4D-440C-826C-6EC5423D8229}"/>
                  </a:ext>
                </a:extLst>
              </p:cNvPr>
              <p:cNvSpPr>
                <a:spLocks noRot="1" noChangeAspect="1" noMove="1" noResize="1" noEditPoints="1" noAdjustHandles="1" noChangeArrowheads="1" noChangeShapeType="1" noTextEdit="1"/>
              </p:cNvSpPr>
              <p:nvPr/>
            </p:nvSpPr>
            <p:spPr>
              <a:xfrm>
                <a:off x="6196122" y="3240741"/>
                <a:ext cx="4057650" cy="581025"/>
              </a:xfrm>
              <a:prstGeom prst="flowChartDecision">
                <a:avLst/>
              </a:prstGeom>
              <a:blipFill>
                <a:blip r:embed="rId2"/>
                <a:stretch>
                  <a:fillRect/>
                </a:stretch>
              </a:blipFill>
            </p:spPr>
            <p:txBody>
              <a:bodyPr/>
              <a:lstStyle/>
              <a:p>
                <a:r>
                  <a:rPr lang="en-GB">
                    <a:noFill/>
                  </a:rPr>
                  <a:t> </a:t>
                </a:r>
              </a:p>
            </p:txBody>
          </p:sp>
        </mc:Fallback>
      </mc:AlternateContent>
      <p:sp>
        <p:nvSpPr>
          <p:cNvPr id="20" name="TextBox 19">
            <a:extLst>
              <a:ext uri="{FF2B5EF4-FFF2-40B4-BE49-F238E27FC236}">
                <a16:creationId xmlns:a16="http://schemas.microsoft.com/office/drawing/2014/main" xmlns="" id="{72F50E59-7EFF-4000-A8B2-DF935108CB09}"/>
              </a:ext>
            </a:extLst>
          </p:cNvPr>
          <p:cNvSpPr txBox="1"/>
          <p:nvPr/>
        </p:nvSpPr>
        <p:spPr>
          <a:xfrm>
            <a:off x="6781800" y="4089807"/>
            <a:ext cx="2871299" cy="52322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GB" sz="1400" dirty="0"/>
              <a:t>Swap the </a:t>
            </a:r>
            <a:r>
              <a:rPr lang="en-GB" sz="1400" dirty="0">
                <a:solidFill>
                  <a:srgbClr val="C00000"/>
                </a:solidFill>
              </a:rPr>
              <a:t>current value </a:t>
            </a:r>
            <a:r>
              <a:rPr lang="en-GB" sz="1400" dirty="0"/>
              <a:t>with the</a:t>
            </a:r>
          </a:p>
          <a:p>
            <a:r>
              <a:rPr lang="en-GB" sz="1400" dirty="0"/>
              <a:t>value </a:t>
            </a:r>
            <a:r>
              <a:rPr lang="en-GB" sz="1400" dirty="0">
                <a:solidFill>
                  <a:srgbClr val="C00000"/>
                </a:solidFill>
              </a:rPr>
              <a:t>in the insert position</a:t>
            </a:r>
          </a:p>
        </p:txBody>
      </p:sp>
      <p:grpSp>
        <p:nvGrpSpPr>
          <p:cNvPr id="22" name="Group 21">
            <a:extLst>
              <a:ext uri="{FF2B5EF4-FFF2-40B4-BE49-F238E27FC236}">
                <a16:creationId xmlns:a16="http://schemas.microsoft.com/office/drawing/2014/main" xmlns="" id="{BDFF1CA6-70C8-4D1A-84DD-267513666058}"/>
              </a:ext>
            </a:extLst>
          </p:cNvPr>
          <p:cNvGrpSpPr/>
          <p:nvPr/>
        </p:nvGrpSpPr>
        <p:grpSpPr>
          <a:xfrm>
            <a:off x="156280" y="2176135"/>
            <a:ext cx="1745991" cy="933548"/>
            <a:chOff x="155087" y="2307193"/>
            <a:chExt cx="1745991" cy="933548"/>
          </a:xfrm>
        </p:grpSpPr>
        <p:sp>
          <p:nvSpPr>
            <p:cNvPr id="16" name="Arrow: Down 15">
              <a:extLst>
                <a:ext uri="{FF2B5EF4-FFF2-40B4-BE49-F238E27FC236}">
                  <a16:creationId xmlns:a16="http://schemas.microsoft.com/office/drawing/2014/main" xmlns="" id="{1F4299BD-A35C-4A9E-A6D8-45F20035B1E7}"/>
                </a:ext>
              </a:extLst>
            </p:cNvPr>
            <p:cNvSpPr/>
            <p:nvPr/>
          </p:nvSpPr>
          <p:spPr>
            <a:xfrm>
              <a:off x="737627" y="2676525"/>
              <a:ext cx="390525" cy="564216"/>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21" name="TextBox 20">
              <a:extLst>
                <a:ext uri="{FF2B5EF4-FFF2-40B4-BE49-F238E27FC236}">
                  <a16:creationId xmlns:a16="http://schemas.microsoft.com/office/drawing/2014/main" xmlns="" id="{FB37C5DB-F6ED-4E9D-AC37-A7697C7C58AB}"/>
                </a:ext>
              </a:extLst>
            </p:cNvPr>
            <p:cNvSpPr txBox="1"/>
            <p:nvPr/>
          </p:nvSpPr>
          <p:spPr>
            <a:xfrm>
              <a:off x="155087" y="2307193"/>
              <a:ext cx="1745991" cy="369332"/>
            </a:xfrm>
            <a:prstGeom prst="rect">
              <a:avLst/>
            </a:prstGeom>
            <a:noFill/>
          </p:spPr>
          <p:txBody>
            <a:bodyPr wrap="none" rtlCol="0">
              <a:spAutoFit/>
            </a:bodyPr>
            <a:lstStyle/>
            <a:p>
              <a:r>
                <a:rPr lang="en-GB" dirty="0"/>
                <a:t>Insert position</a:t>
              </a:r>
            </a:p>
          </p:txBody>
        </p:sp>
      </p:grpSp>
      <p:sp>
        <p:nvSpPr>
          <p:cNvPr id="23" name="TextBox 22">
            <a:extLst>
              <a:ext uri="{FF2B5EF4-FFF2-40B4-BE49-F238E27FC236}">
                <a16:creationId xmlns:a16="http://schemas.microsoft.com/office/drawing/2014/main" xmlns="" id="{B2DC5E97-9324-4FA9-A9C9-D0F5D00CBFE9}"/>
              </a:ext>
            </a:extLst>
          </p:cNvPr>
          <p:cNvSpPr txBox="1"/>
          <p:nvPr/>
        </p:nvSpPr>
        <p:spPr>
          <a:xfrm>
            <a:off x="7392026" y="4780092"/>
            <a:ext cx="1665841"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GB" sz="1400" dirty="0"/>
              <a:t>Insert position ++</a:t>
            </a:r>
          </a:p>
        </p:txBody>
      </p:sp>
      <p:cxnSp>
        <p:nvCxnSpPr>
          <p:cNvPr id="26" name="Straight Arrow Connector 25">
            <a:extLst>
              <a:ext uri="{FF2B5EF4-FFF2-40B4-BE49-F238E27FC236}">
                <a16:creationId xmlns:a16="http://schemas.microsoft.com/office/drawing/2014/main" xmlns="" id="{4097086B-B92C-4D21-8C8D-41DFBF0626F5}"/>
              </a:ext>
            </a:extLst>
          </p:cNvPr>
          <p:cNvCxnSpPr>
            <a:cxnSpLocks/>
            <a:stCxn id="13" idx="2"/>
            <a:endCxn id="18" idx="0"/>
          </p:cNvCxnSpPr>
          <p:nvPr/>
        </p:nvCxnSpPr>
        <p:spPr>
          <a:xfrm flipH="1">
            <a:off x="8221167" y="2437745"/>
            <a:ext cx="3782" cy="400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9912C3C8-EC68-4DF9-8840-29864F305BAD}"/>
              </a:ext>
            </a:extLst>
          </p:cNvPr>
          <p:cNvCxnSpPr>
            <a:stCxn id="19" idx="2"/>
            <a:endCxn id="20" idx="0"/>
          </p:cNvCxnSpPr>
          <p:nvPr/>
        </p:nvCxnSpPr>
        <p:spPr>
          <a:xfrm flipH="1">
            <a:off x="8217450" y="3821766"/>
            <a:ext cx="7497" cy="268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1AA566B5-4E24-41A0-A9C8-1D62416EDF8B}"/>
              </a:ext>
            </a:extLst>
          </p:cNvPr>
          <p:cNvCxnSpPr>
            <a:endCxn id="23" idx="0"/>
          </p:cNvCxnSpPr>
          <p:nvPr/>
        </p:nvCxnSpPr>
        <p:spPr>
          <a:xfrm>
            <a:off x="8224946" y="4567298"/>
            <a:ext cx="1" cy="212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xmlns="" id="{E0506F8A-402C-44D1-A65B-9DD6002E3245}"/>
              </a:ext>
            </a:extLst>
          </p:cNvPr>
          <p:cNvSpPr txBox="1"/>
          <p:nvPr/>
        </p:nvSpPr>
        <p:spPr>
          <a:xfrm>
            <a:off x="8185480" y="3790989"/>
            <a:ext cx="242182" cy="369332"/>
          </a:xfrm>
          <a:prstGeom prst="rect">
            <a:avLst/>
          </a:prstGeom>
          <a:noFill/>
        </p:spPr>
        <p:txBody>
          <a:bodyPr wrap="square" rtlCol="0">
            <a:spAutoFit/>
          </a:bodyPr>
          <a:lstStyle/>
          <a:p>
            <a:r>
              <a:rPr lang="en-GB" dirty="0"/>
              <a:t>Y</a:t>
            </a:r>
          </a:p>
        </p:txBody>
      </p:sp>
      <p:sp>
        <p:nvSpPr>
          <p:cNvPr id="40" name="Arrow: Curved Up 39">
            <a:extLst>
              <a:ext uri="{FF2B5EF4-FFF2-40B4-BE49-F238E27FC236}">
                <a16:creationId xmlns:a16="http://schemas.microsoft.com/office/drawing/2014/main" xmlns="" id="{88F8F7A5-DA18-439C-A2F9-15E012AB128E}"/>
              </a:ext>
            </a:extLst>
          </p:cNvPr>
          <p:cNvSpPr/>
          <p:nvPr/>
        </p:nvSpPr>
        <p:spPr>
          <a:xfrm rot="16200000">
            <a:off x="10445114" y="3935539"/>
            <a:ext cx="546275" cy="25717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1" name="Arrow: Curved Up 40">
            <a:extLst>
              <a:ext uri="{FF2B5EF4-FFF2-40B4-BE49-F238E27FC236}">
                <a16:creationId xmlns:a16="http://schemas.microsoft.com/office/drawing/2014/main" xmlns="" id="{F9066387-EF31-4D1A-9DC9-E41C3A0B9E99}"/>
              </a:ext>
            </a:extLst>
          </p:cNvPr>
          <p:cNvSpPr/>
          <p:nvPr/>
        </p:nvSpPr>
        <p:spPr>
          <a:xfrm rot="5400000">
            <a:off x="5483811" y="4030750"/>
            <a:ext cx="546275" cy="25717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nvGrpSpPr>
          <p:cNvPr id="44" name="Group 43">
            <a:extLst>
              <a:ext uri="{FF2B5EF4-FFF2-40B4-BE49-F238E27FC236}">
                <a16:creationId xmlns:a16="http://schemas.microsoft.com/office/drawing/2014/main" xmlns="" id="{18D22292-E2B0-4F90-BEAA-24AD1B8AD373}"/>
              </a:ext>
            </a:extLst>
          </p:cNvPr>
          <p:cNvGrpSpPr/>
          <p:nvPr/>
        </p:nvGrpSpPr>
        <p:grpSpPr>
          <a:xfrm>
            <a:off x="183940" y="3993118"/>
            <a:ext cx="1688283" cy="874157"/>
            <a:chOff x="183940" y="3993118"/>
            <a:chExt cx="1688283" cy="874157"/>
          </a:xfrm>
        </p:grpSpPr>
        <p:sp>
          <p:nvSpPr>
            <p:cNvPr id="42" name="Arrow: Right 41">
              <a:extLst>
                <a:ext uri="{FF2B5EF4-FFF2-40B4-BE49-F238E27FC236}">
                  <a16:creationId xmlns:a16="http://schemas.microsoft.com/office/drawing/2014/main" xmlns="" id="{B6002712-3381-49D2-AFC2-4449F2556F8C}"/>
                </a:ext>
              </a:extLst>
            </p:cNvPr>
            <p:cNvSpPr/>
            <p:nvPr/>
          </p:nvSpPr>
          <p:spPr>
            <a:xfrm rot="16200000">
              <a:off x="680476" y="4086017"/>
              <a:ext cx="504825" cy="3190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xmlns="" id="{9BC8D478-B76A-4423-B4D0-608EF825C500}"/>
                </a:ext>
              </a:extLst>
            </p:cNvPr>
            <p:cNvSpPr txBox="1"/>
            <p:nvPr/>
          </p:nvSpPr>
          <p:spPr>
            <a:xfrm>
              <a:off x="183940" y="4497943"/>
              <a:ext cx="1688283" cy="369332"/>
            </a:xfrm>
            <a:prstGeom prst="rect">
              <a:avLst/>
            </a:prstGeom>
            <a:noFill/>
          </p:spPr>
          <p:txBody>
            <a:bodyPr wrap="none" rtlCol="0">
              <a:spAutoFit/>
            </a:bodyPr>
            <a:lstStyle/>
            <a:p>
              <a:r>
                <a:rPr lang="en-GB" dirty="0"/>
                <a:t>Current value</a:t>
              </a:r>
            </a:p>
          </p:txBody>
        </p:sp>
      </p:grpSp>
    </p:spTree>
    <p:extLst>
      <p:ext uri="{BB962C8B-B14F-4D97-AF65-F5344CB8AC3E}">
        <p14:creationId xmlns:p14="http://schemas.microsoft.com/office/powerpoint/2010/main" val="242291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9167E-6 -3.33333E-6 L 0.053 0.00047 " pathEditMode="relative" rAng="0" ptsTypes="AA">
                                      <p:cBhvr>
                                        <p:cTn id="6" dur="2000" fill="hold"/>
                                        <p:tgtEl>
                                          <p:spTgt spid="44"/>
                                        </p:tgtEl>
                                        <p:attrNameLst>
                                          <p:attrName>ppt_x</p:attrName>
                                          <p:attrName>ppt_y</p:attrName>
                                        </p:attrNameLst>
                                      </p:cBhvr>
                                      <p:rCtr x="2643" y="23"/>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2.91667E-6 -4.44444E-6 L -0.053 -4.44444E-6 " pathEditMode="relative" rAng="0" ptsTypes="AA">
                                      <p:cBhvr>
                                        <p:cTn id="10" dur="2000" fill="hold"/>
                                        <p:tgtEl>
                                          <p:spTgt spid="5"/>
                                        </p:tgtEl>
                                        <p:attrNameLst>
                                          <p:attrName>ppt_x</p:attrName>
                                          <p:attrName>ppt_y</p:attrName>
                                        </p:attrNameLst>
                                      </p:cBhvr>
                                      <p:rCtr x="-2656" y="0"/>
                                    </p:animMotion>
                                  </p:childTnLst>
                                </p:cTn>
                              </p:par>
                              <p:par>
                                <p:cTn id="11" presetID="42" presetClass="path" presetSubtype="0" accel="50000" decel="50000" fill="hold" grpId="0" nodeType="withEffect">
                                  <p:stCondLst>
                                    <p:cond delay="0"/>
                                  </p:stCondLst>
                                  <p:childTnLst>
                                    <p:animMotion origin="layout" path="M -2.29167E-6 -4.44444E-6 L 0.053 -4.44444E-6 " pathEditMode="relative" rAng="0" ptsTypes="AA">
                                      <p:cBhvr>
                                        <p:cTn id="12" dur="2000" fill="hold"/>
                                        <p:tgtEl>
                                          <p:spTgt spid="4"/>
                                        </p:tgtEl>
                                        <p:attrNameLst>
                                          <p:attrName>ppt_x</p:attrName>
                                          <p:attrName>ppt_y</p:attrName>
                                        </p:attrNameLst>
                                      </p:cBhvr>
                                      <p:rCtr x="2643" y="0"/>
                                    </p:animMotion>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5E-6 3.33333E-6 L 0.05261 0.00139 " pathEditMode="relative" rAng="0" ptsTypes="AA">
                                      <p:cBhvr>
                                        <p:cTn id="16" dur="2000" fill="hold"/>
                                        <p:tgtEl>
                                          <p:spTgt spid="22"/>
                                        </p:tgtEl>
                                        <p:attrNameLst>
                                          <p:attrName>ppt_x</p:attrName>
                                          <p:attrName>ppt_y</p:attrName>
                                        </p:attrNameLst>
                                      </p:cBhvr>
                                      <p:rCtr x="2630"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91C671-29FB-42B6-A614-EBF0CD551B75}"/>
              </a:ext>
            </a:extLst>
          </p:cNvPr>
          <p:cNvSpPr>
            <a:spLocks noGrp="1"/>
          </p:cNvSpPr>
          <p:nvPr>
            <p:ph type="title"/>
          </p:nvPr>
        </p:nvSpPr>
        <p:spPr>
          <a:xfrm>
            <a:off x="1261872" y="365760"/>
            <a:ext cx="9692640" cy="624840"/>
          </a:xfrm>
        </p:spPr>
        <p:txBody>
          <a:bodyPr>
            <a:normAutofit fontScale="90000"/>
          </a:bodyPr>
          <a:lstStyle/>
          <a:p>
            <a:r>
              <a:rPr lang="en-GB" dirty="0"/>
              <a:t>Detailed Partition Algorithm</a:t>
            </a:r>
          </a:p>
        </p:txBody>
      </p:sp>
      <p:sp>
        <p:nvSpPr>
          <p:cNvPr id="4" name="Rectangle 3">
            <a:extLst>
              <a:ext uri="{FF2B5EF4-FFF2-40B4-BE49-F238E27FC236}">
                <a16:creationId xmlns:a16="http://schemas.microsoft.com/office/drawing/2014/main" xmlns="" id="{8BAD2E09-23ED-4AB7-B01C-D83D5A00933D}"/>
              </a:ext>
            </a:extLst>
          </p:cNvPr>
          <p:cNvSpPr/>
          <p:nvPr/>
        </p:nvSpPr>
        <p:spPr>
          <a:xfrm>
            <a:off x="610160" y="3240742"/>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5" name="Rectangle 4">
            <a:extLst>
              <a:ext uri="{FF2B5EF4-FFF2-40B4-BE49-F238E27FC236}">
                <a16:creationId xmlns:a16="http://schemas.microsoft.com/office/drawing/2014/main" xmlns="" id="{CADE3AA0-C454-476F-9E41-E2862349B1CC}"/>
              </a:ext>
            </a:extLst>
          </p:cNvPr>
          <p:cNvSpPr/>
          <p:nvPr/>
        </p:nvSpPr>
        <p:spPr>
          <a:xfrm>
            <a:off x="1255619" y="3240742"/>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7</a:t>
            </a:r>
          </a:p>
        </p:txBody>
      </p:sp>
      <p:sp>
        <p:nvSpPr>
          <p:cNvPr id="6" name="Rectangle 5">
            <a:extLst>
              <a:ext uri="{FF2B5EF4-FFF2-40B4-BE49-F238E27FC236}">
                <a16:creationId xmlns:a16="http://schemas.microsoft.com/office/drawing/2014/main" xmlns="" id="{88806B17-DEAD-4565-B22D-B66AD5B0C09F}"/>
              </a:ext>
            </a:extLst>
          </p:cNvPr>
          <p:cNvSpPr/>
          <p:nvPr/>
        </p:nvSpPr>
        <p:spPr>
          <a:xfrm>
            <a:off x="1901078" y="3240742"/>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5</a:t>
            </a:r>
          </a:p>
        </p:txBody>
      </p:sp>
      <p:sp>
        <p:nvSpPr>
          <p:cNvPr id="7" name="Rectangle 6">
            <a:extLst>
              <a:ext uri="{FF2B5EF4-FFF2-40B4-BE49-F238E27FC236}">
                <a16:creationId xmlns:a16="http://schemas.microsoft.com/office/drawing/2014/main" xmlns="" id="{A171FF76-A8E7-48FB-B643-021F4422DA91}"/>
              </a:ext>
            </a:extLst>
          </p:cNvPr>
          <p:cNvSpPr/>
          <p:nvPr/>
        </p:nvSpPr>
        <p:spPr>
          <a:xfrm>
            <a:off x="2546537" y="3240742"/>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sp>
        <p:nvSpPr>
          <p:cNvPr id="8" name="Rectangle 7">
            <a:extLst>
              <a:ext uri="{FF2B5EF4-FFF2-40B4-BE49-F238E27FC236}">
                <a16:creationId xmlns:a16="http://schemas.microsoft.com/office/drawing/2014/main" xmlns="" id="{0E0A598A-CF83-418B-B110-D190978B807F}"/>
              </a:ext>
            </a:extLst>
          </p:cNvPr>
          <p:cNvSpPr/>
          <p:nvPr/>
        </p:nvSpPr>
        <p:spPr>
          <a:xfrm>
            <a:off x="3191996" y="3240742"/>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sp>
        <p:nvSpPr>
          <p:cNvPr id="9" name="Rectangle 8">
            <a:extLst>
              <a:ext uri="{FF2B5EF4-FFF2-40B4-BE49-F238E27FC236}">
                <a16:creationId xmlns:a16="http://schemas.microsoft.com/office/drawing/2014/main" xmlns="" id="{9603AAC3-50C6-4180-B237-A5A056546986}"/>
              </a:ext>
            </a:extLst>
          </p:cNvPr>
          <p:cNvSpPr/>
          <p:nvPr/>
        </p:nvSpPr>
        <p:spPr>
          <a:xfrm>
            <a:off x="3837455" y="3240741"/>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sp>
        <p:nvSpPr>
          <p:cNvPr id="10" name="TextBox 9">
            <a:extLst>
              <a:ext uri="{FF2B5EF4-FFF2-40B4-BE49-F238E27FC236}">
                <a16:creationId xmlns:a16="http://schemas.microsoft.com/office/drawing/2014/main" xmlns="" id="{0D8093D4-7461-4A47-92CA-D9D4F2D968C0}"/>
              </a:ext>
            </a:extLst>
          </p:cNvPr>
          <p:cNvSpPr txBox="1"/>
          <p:nvPr/>
        </p:nvSpPr>
        <p:spPr>
          <a:xfrm>
            <a:off x="6781800" y="1040714"/>
            <a:ext cx="2941831"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GB" sz="1400" dirty="0"/>
              <a:t>Choose a pivot </a:t>
            </a:r>
          </a:p>
          <a:p>
            <a:r>
              <a:rPr lang="en-GB" sz="1400" dirty="0"/>
              <a:t>(for example, the item at the tail)</a:t>
            </a:r>
          </a:p>
        </p:txBody>
      </p:sp>
      <p:cxnSp>
        <p:nvCxnSpPr>
          <p:cNvPr id="12" name="Straight Arrow Connector 11">
            <a:extLst>
              <a:ext uri="{FF2B5EF4-FFF2-40B4-BE49-F238E27FC236}">
                <a16:creationId xmlns:a16="http://schemas.microsoft.com/office/drawing/2014/main" xmlns="" id="{CA63EF5F-3EA0-4AB3-8C6D-BFDC121E575B}"/>
              </a:ext>
            </a:extLst>
          </p:cNvPr>
          <p:cNvCxnSpPr>
            <a:stCxn id="10" idx="2"/>
          </p:cNvCxnSpPr>
          <p:nvPr/>
        </p:nvCxnSpPr>
        <p:spPr>
          <a:xfrm flipH="1">
            <a:off x="8252715" y="1563934"/>
            <a:ext cx="1" cy="350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D32BBFA8-2C7A-4D71-B9E9-185A9E19F36D}"/>
              </a:ext>
            </a:extLst>
          </p:cNvPr>
          <p:cNvSpPr txBox="1"/>
          <p:nvPr/>
        </p:nvSpPr>
        <p:spPr>
          <a:xfrm>
            <a:off x="6096000" y="1914525"/>
            <a:ext cx="4257897" cy="52322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GB" sz="1400" dirty="0"/>
              <a:t>Initial an insert position at the beginning</a:t>
            </a:r>
          </a:p>
          <a:p>
            <a:r>
              <a:rPr lang="en-GB" sz="1400" dirty="0"/>
              <a:t>(This position will be updated during the sorting)</a:t>
            </a:r>
          </a:p>
        </p:txBody>
      </p:sp>
      <p:sp>
        <p:nvSpPr>
          <p:cNvPr id="18" name="TextBox 17">
            <a:extLst>
              <a:ext uri="{FF2B5EF4-FFF2-40B4-BE49-F238E27FC236}">
                <a16:creationId xmlns:a16="http://schemas.microsoft.com/office/drawing/2014/main" xmlns="" id="{1094E2FC-0282-466D-A7A1-F5110ED02361}"/>
              </a:ext>
            </a:extLst>
          </p:cNvPr>
          <p:cNvSpPr txBox="1"/>
          <p:nvPr/>
        </p:nvSpPr>
        <p:spPr>
          <a:xfrm>
            <a:off x="5993408" y="2838450"/>
            <a:ext cx="4455518" cy="246221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400" dirty="0"/>
              <a:t>Compare all other items in the range with the pivot</a:t>
            </a:r>
          </a:p>
          <a:p>
            <a:endParaRPr lang="en-GB" sz="1400" dirty="0"/>
          </a:p>
          <a:p>
            <a:endParaRPr lang="en-GB" sz="1400" dirty="0"/>
          </a:p>
          <a:p>
            <a:endParaRPr lang="en-GB" sz="1400" dirty="0"/>
          </a:p>
          <a:p>
            <a:endParaRPr lang="en-GB" sz="1400" dirty="0"/>
          </a:p>
          <a:p>
            <a:endParaRPr lang="en-GB" sz="1400" dirty="0"/>
          </a:p>
          <a:p>
            <a:endParaRPr lang="en-GB" sz="1400" dirty="0"/>
          </a:p>
          <a:p>
            <a:endParaRPr lang="en-GB" sz="1400" dirty="0"/>
          </a:p>
          <a:p>
            <a:endParaRPr lang="en-GB" sz="1400" dirty="0"/>
          </a:p>
          <a:p>
            <a:endParaRPr lang="en-GB" sz="1400" dirty="0"/>
          </a:p>
          <a:p>
            <a:endParaRPr lang="en-GB" sz="1400" dirty="0"/>
          </a:p>
        </p:txBody>
      </p:sp>
      <mc:AlternateContent xmlns:mc="http://schemas.openxmlformats.org/markup-compatibility/2006" xmlns:a14="http://schemas.microsoft.com/office/drawing/2010/main">
        <mc:Choice Requires="a14">
          <p:sp>
            <p:nvSpPr>
              <p:cNvPr id="19" name="Flowchart: Decision 18">
                <a:extLst>
                  <a:ext uri="{FF2B5EF4-FFF2-40B4-BE49-F238E27FC236}">
                    <a16:creationId xmlns:a16="http://schemas.microsoft.com/office/drawing/2014/main" xmlns="" id="{D3F25C2A-1B4D-440C-826C-6EC5423D8229}"/>
                  </a:ext>
                </a:extLst>
              </p:cNvPr>
              <p:cNvSpPr/>
              <p:nvPr/>
            </p:nvSpPr>
            <p:spPr>
              <a:xfrm>
                <a:off x="6196122" y="3240741"/>
                <a:ext cx="4057650" cy="58102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Current value </a:t>
                </a:r>
                <a14:m>
                  <m:oMath xmlns:m="http://schemas.openxmlformats.org/officeDocument/2006/math">
                    <m:r>
                      <a:rPr lang="en-GB" sz="1400" i="1" smtClean="0">
                        <a:latin typeface="Cambria Math" panose="02040503050406030204" pitchFamily="18" charset="0"/>
                        <a:ea typeface="Cambria Math" panose="02040503050406030204" pitchFamily="18" charset="0"/>
                      </a:rPr>
                      <m:t>≤</m:t>
                    </m:r>
                  </m:oMath>
                </a14:m>
                <a:r>
                  <a:rPr lang="en-GB" sz="1400" dirty="0"/>
                  <a:t> pivot</a:t>
                </a:r>
              </a:p>
            </p:txBody>
          </p:sp>
        </mc:Choice>
        <mc:Fallback xmlns="">
          <p:sp>
            <p:nvSpPr>
              <p:cNvPr id="19" name="Flowchart: Decision 18">
                <a:extLst>
                  <a:ext uri="{FF2B5EF4-FFF2-40B4-BE49-F238E27FC236}">
                    <a16:creationId xmlns:a16="http://schemas.microsoft.com/office/drawing/2014/main" id="{D3F25C2A-1B4D-440C-826C-6EC5423D8229}"/>
                  </a:ext>
                </a:extLst>
              </p:cNvPr>
              <p:cNvSpPr>
                <a:spLocks noRot="1" noChangeAspect="1" noMove="1" noResize="1" noEditPoints="1" noAdjustHandles="1" noChangeArrowheads="1" noChangeShapeType="1" noTextEdit="1"/>
              </p:cNvSpPr>
              <p:nvPr/>
            </p:nvSpPr>
            <p:spPr>
              <a:xfrm>
                <a:off x="6196122" y="3240741"/>
                <a:ext cx="4057650" cy="581025"/>
              </a:xfrm>
              <a:prstGeom prst="flowChartDecision">
                <a:avLst/>
              </a:prstGeom>
              <a:blipFill>
                <a:blip r:embed="rId2"/>
                <a:stretch>
                  <a:fillRect/>
                </a:stretch>
              </a:blipFill>
            </p:spPr>
            <p:txBody>
              <a:bodyPr/>
              <a:lstStyle/>
              <a:p>
                <a:r>
                  <a:rPr lang="en-GB">
                    <a:noFill/>
                  </a:rPr>
                  <a:t> </a:t>
                </a:r>
              </a:p>
            </p:txBody>
          </p:sp>
        </mc:Fallback>
      </mc:AlternateContent>
      <p:sp>
        <p:nvSpPr>
          <p:cNvPr id="20" name="TextBox 19">
            <a:extLst>
              <a:ext uri="{FF2B5EF4-FFF2-40B4-BE49-F238E27FC236}">
                <a16:creationId xmlns:a16="http://schemas.microsoft.com/office/drawing/2014/main" xmlns="" id="{72F50E59-7EFF-4000-A8B2-DF935108CB09}"/>
              </a:ext>
            </a:extLst>
          </p:cNvPr>
          <p:cNvSpPr txBox="1"/>
          <p:nvPr/>
        </p:nvSpPr>
        <p:spPr>
          <a:xfrm>
            <a:off x="6781800" y="4089807"/>
            <a:ext cx="2871299" cy="52322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GB" sz="1400" dirty="0"/>
              <a:t>Swap the </a:t>
            </a:r>
            <a:r>
              <a:rPr lang="en-GB" sz="1400" dirty="0">
                <a:solidFill>
                  <a:srgbClr val="C00000"/>
                </a:solidFill>
              </a:rPr>
              <a:t>current value </a:t>
            </a:r>
            <a:r>
              <a:rPr lang="en-GB" sz="1400" dirty="0"/>
              <a:t>with the</a:t>
            </a:r>
          </a:p>
          <a:p>
            <a:r>
              <a:rPr lang="en-GB" sz="1400" dirty="0"/>
              <a:t>value </a:t>
            </a:r>
            <a:r>
              <a:rPr lang="en-GB" sz="1400" dirty="0">
                <a:solidFill>
                  <a:srgbClr val="C00000"/>
                </a:solidFill>
              </a:rPr>
              <a:t>in the insert position</a:t>
            </a:r>
          </a:p>
        </p:txBody>
      </p:sp>
      <p:grpSp>
        <p:nvGrpSpPr>
          <p:cNvPr id="22" name="Group 21">
            <a:extLst>
              <a:ext uri="{FF2B5EF4-FFF2-40B4-BE49-F238E27FC236}">
                <a16:creationId xmlns:a16="http://schemas.microsoft.com/office/drawing/2014/main" xmlns="" id="{BDFF1CA6-70C8-4D1A-84DD-267513666058}"/>
              </a:ext>
            </a:extLst>
          </p:cNvPr>
          <p:cNvGrpSpPr/>
          <p:nvPr/>
        </p:nvGrpSpPr>
        <p:grpSpPr>
          <a:xfrm>
            <a:off x="808737" y="2176135"/>
            <a:ext cx="1745991" cy="933548"/>
            <a:chOff x="155087" y="2307193"/>
            <a:chExt cx="1745991" cy="933548"/>
          </a:xfrm>
        </p:grpSpPr>
        <p:sp>
          <p:nvSpPr>
            <p:cNvPr id="16" name="Arrow: Down 15">
              <a:extLst>
                <a:ext uri="{FF2B5EF4-FFF2-40B4-BE49-F238E27FC236}">
                  <a16:creationId xmlns:a16="http://schemas.microsoft.com/office/drawing/2014/main" xmlns="" id="{1F4299BD-A35C-4A9E-A6D8-45F20035B1E7}"/>
                </a:ext>
              </a:extLst>
            </p:cNvPr>
            <p:cNvSpPr/>
            <p:nvPr/>
          </p:nvSpPr>
          <p:spPr>
            <a:xfrm>
              <a:off x="737627" y="2676525"/>
              <a:ext cx="390525" cy="564216"/>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21" name="TextBox 20">
              <a:extLst>
                <a:ext uri="{FF2B5EF4-FFF2-40B4-BE49-F238E27FC236}">
                  <a16:creationId xmlns:a16="http://schemas.microsoft.com/office/drawing/2014/main" xmlns="" id="{FB37C5DB-F6ED-4E9D-AC37-A7697C7C58AB}"/>
                </a:ext>
              </a:extLst>
            </p:cNvPr>
            <p:cNvSpPr txBox="1"/>
            <p:nvPr/>
          </p:nvSpPr>
          <p:spPr>
            <a:xfrm>
              <a:off x="155087" y="2307193"/>
              <a:ext cx="1745991" cy="369332"/>
            </a:xfrm>
            <a:prstGeom prst="rect">
              <a:avLst/>
            </a:prstGeom>
            <a:noFill/>
          </p:spPr>
          <p:txBody>
            <a:bodyPr wrap="none" rtlCol="0">
              <a:spAutoFit/>
            </a:bodyPr>
            <a:lstStyle/>
            <a:p>
              <a:r>
                <a:rPr lang="en-GB" dirty="0"/>
                <a:t>Insert position</a:t>
              </a:r>
            </a:p>
          </p:txBody>
        </p:sp>
      </p:grpSp>
      <p:sp>
        <p:nvSpPr>
          <p:cNvPr id="23" name="TextBox 22">
            <a:extLst>
              <a:ext uri="{FF2B5EF4-FFF2-40B4-BE49-F238E27FC236}">
                <a16:creationId xmlns:a16="http://schemas.microsoft.com/office/drawing/2014/main" xmlns="" id="{B2DC5E97-9324-4FA9-A9C9-D0F5D00CBFE9}"/>
              </a:ext>
            </a:extLst>
          </p:cNvPr>
          <p:cNvSpPr txBox="1"/>
          <p:nvPr/>
        </p:nvSpPr>
        <p:spPr>
          <a:xfrm>
            <a:off x="7392026" y="4780092"/>
            <a:ext cx="1665841"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GB" sz="1400" dirty="0"/>
              <a:t>Insert position ++</a:t>
            </a:r>
          </a:p>
        </p:txBody>
      </p:sp>
      <p:cxnSp>
        <p:nvCxnSpPr>
          <p:cNvPr id="26" name="Straight Arrow Connector 25">
            <a:extLst>
              <a:ext uri="{FF2B5EF4-FFF2-40B4-BE49-F238E27FC236}">
                <a16:creationId xmlns:a16="http://schemas.microsoft.com/office/drawing/2014/main" xmlns="" id="{4097086B-B92C-4D21-8C8D-41DFBF0626F5}"/>
              </a:ext>
            </a:extLst>
          </p:cNvPr>
          <p:cNvCxnSpPr>
            <a:cxnSpLocks/>
            <a:stCxn id="13" idx="2"/>
            <a:endCxn id="18" idx="0"/>
          </p:cNvCxnSpPr>
          <p:nvPr/>
        </p:nvCxnSpPr>
        <p:spPr>
          <a:xfrm flipH="1">
            <a:off x="8221167" y="2437745"/>
            <a:ext cx="3782" cy="400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9912C3C8-EC68-4DF9-8840-29864F305BAD}"/>
              </a:ext>
            </a:extLst>
          </p:cNvPr>
          <p:cNvCxnSpPr>
            <a:stCxn id="19" idx="2"/>
            <a:endCxn id="20" idx="0"/>
          </p:cNvCxnSpPr>
          <p:nvPr/>
        </p:nvCxnSpPr>
        <p:spPr>
          <a:xfrm flipH="1">
            <a:off x="8217450" y="3821766"/>
            <a:ext cx="7497" cy="268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1AA566B5-4E24-41A0-A9C8-1D62416EDF8B}"/>
              </a:ext>
            </a:extLst>
          </p:cNvPr>
          <p:cNvCxnSpPr>
            <a:endCxn id="23" idx="0"/>
          </p:cNvCxnSpPr>
          <p:nvPr/>
        </p:nvCxnSpPr>
        <p:spPr>
          <a:xfrm>
            <a:off x="8224946" y="4567298"/>
            <a:ext cx="1" cy="212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xmlns="" id="{E0506F8A-402C-44D1-A65B-9DD6002E3245}"/>
              </a:ext>
            </a:extLst>
          </p:cNvPr>
          <p:cNvSpPr txBox="1"/>
          <p:nvPr/>
        </p:nvSpPr>
        <p:spPr>
          <a:xfrm>
            <a:off x="8185480" y="3790989"/>
            <a:ext cx="242182" cy="369332"/>
          </a:xfrm>
          <a:prstGeom prst="rect">
            <a:avLst/>
          </a:prstGeom>
          <a:noFill/>
        </p:spPr>
        <p:txBody>
          <a:bodyPr wrap="square" rtlCol="0">
            <a:spAutoFit/>
          </a:bodyPr>
          <a:lstStyle/>
          <a:p>
            <a:r>
              <a:rPr lang="en-GB" dirty="0"/>
              <a:t>Y</a:t>
            </a:r>
          </a:p>
        </p:txBody>
      </p:sp>
      <p:sp>
        <p:nvSpPr>
          <p:cNvPr id="40" name="Arrow: Curved Up 39">
            <a:extLst>
              <a:ext uri="{FF2B5EF4-FFF2-40B4-BE49-F238E27FC236}">
                <a16:creationId xmlns:a16="http://schemas.microsoft.com/office/drawing/2014/main" xmlns="" id="{88F8F7A5-DA18-439C-A2F9-15E012AB128E}"/>
              </a:ext>
            </a:extLst>
          </p:cNvPr>
          <p:cNvSpPr/>
          <p:nvPr/>
        </p:nvSpPr>
        <p:spPr>
          <a:xfrm rot="16200000">
            <a:off x="10445114" y="3935539"/>
            <a:ext cx="546275" cy="25717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1" name="Arrow: Curved Up 40">
            <a:extLst>
              <a:ext uri="{FF2B5EF4-FFF2-40B4-BE49-F238E27FC236}">
                <a16:creationId xmlns:a16="http://schemas.microsoft.com/office/drawing/2014/main" xmlns="" id="{F9066387-EF31-4D1A-9DC9-E41C3A0B9E99}"/>
              </a:ext>
            </a:extLst>
          </p:cNvPr>
          <p:cNvSpPr/>
          <p:nvPr/>
        </p:nvSpPr>
        <p:spPr>
          <a:xfrm rot="5400000">
            <a:off x="5483811" y="4030750"/>
            <a:ext cx="546275" cy="25717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nvGrpSpPr>
          <p:cNvPr id="44" name="Group 43">
            <a:extLst>
              <a:ext uri="{FF2B5EF4-FFF2-40B4-BE49-F238E27FC236}">
                <a16:creationId xmlns:a16="http://schemas.microsoft.com/office/drawing/2014/main" xmlns="" id="{18D22292-E2B0-4F90-BEAA-24AD1B8AD373}"/>
              </a:ext>
            </a:extLst>
          </p:cNvPr>
          <p:cNvGrpSpPr/>
          <p:nvPr/>
        </p:nvGrpSpPr>
        <p:grpSpPr>
          <a:xfrm>
            <a:off x="836750" y="4017260"/>
            <a:ext cx="1688283" cy="874157"/>
            <a:chOff x="183940" y="3993118"/>
            <a:chExt cx="1688283" cy="874157"/>
          </a:xfrm>
        </p:grpSpPr>
        <p:sp>
          <p:nvSpPr>
            <p:cNvPr id="42" name="Arrow: Right 41">
              <a:extLst>
                <a:ext uri="{FF2B5EF4-FFF2-40B4-BE49-F238E27FC236}">
                  <a16:creationId xmlns:a16="http://schemas.microsoft.com/office/drawing/2014/main" xmlns="" id="{B6002712-3381-49D2-AFC2-4449F2556F8C}"/>
                </a:ext>
              </a:extLst>
            </p:cNvPr>
            <p:cNvSpPr/>
            <p:nvPr/>
          </p:nvSpPr>
          <p:spPr>
            <a:xfrm rot="16200000">
              <a:off x="680476" y="4086017"/>
              <a:ext cx="504825" cy="3190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xmlns="" id="{9BC8D478-B76A-4423-B4D0-608EF825C500}"/>
                </a:ext>
              </a:extLst>
            </p:cNvPr>
            <p:cNvSpPr txBox="1"/>
            <p:nvPr/>
          </p:nvSpPr>
          <p:spPr>
            <a:xfrm>
              <a:off x="183940" y="4497943"/>
              <a:ext cx="1688283" cy="369332"/>
            </a:xfrm>
            <a:prstGeom prst="rect">
              <a:avLst/>
            </a:prstGeom>
            <a:noFill/>
          </p:spPr>
          <p:txBody>
            <a:bodyPr wrap="none" rtlCol="0">
              <a:spAutoFit/>
            </a:bodyPr>
            <a:lstStyle/>
            <a:p>
              <a:r>
                <a:rPr lang="en-GB" dirty="0"/>
                <a:t>Current value</a:t>
              </a:r>
            </a:p>
          </p:txBody>
        </p:sp>
      </p:grpSp>
    </p:spTree>
    <p:extLst>
      <p:ext uri="{BB962C8B-B14F-4D97-AF65-F5344CB8AC3E}">
        <p14:creationId xmlns:p14="http://schemas.microsoft.com/office/powerpoint/2010/main" val="45918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6.25E-7 2.96296E-6 L 0.05365 2.96296E-6 " pathEditMode="relative" rAng="0" ptsTypes="AA">
                                      <p:cBhvr>
                                        <p:cTn id="6" dur="2000" fill="hold"/>
                                        <p:tgtEl>
                                          <p:spTgt spid="44"/>
                                        </p:tgtEl>
                                        <p:attrNameLst>
                                          <p:attrName>ppt_x</p:attrName>
                                          <p:attrName>ppt_y</p:attrName>
                                        </p:attrNameLst>
                                      </p:cBhvr>
                                      <p:rCtr x="2682"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05365 2.96296E-6 L 0.10664 0.00092 " pathEditMode="relative" rAng="0" ptsTypes="AA">
                                      <p:cBhvr>
                                        <p:cTn id="10" dur="2000" fill="hold"/>
                                        <p:tgtEl>
                                          <p:spTgt spid="44"/>
                                        </p:tgtEl>
                                        <p:attrNameLst>
                                          <p:attrName>ppt_x</p:attrName>
                                          <p:attrName>ppt_y</p:attrName>
                                        </p:attrNameLst>
                                      </p:cBhvr>
                                      <p:rCtr x="2643" y="46"/>
                                    </p:animMotion>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grpId="0" nodeType="clickEffect">
                                  <p:stCondLst>
                                    <p:cond delay="0"/>
                                  </p:stCondLst>
                                  <p:childTnLst>
                                    <p:animMotion origin="layout" path="M 3.54167E-6 -4.44444E-6 L -0.02852 0.06459 C -0.03451 0.0794 -0.04336 0.08727 -0.05274 0.08727 C -0.06328 0.08727 -0.07175 0.0794 -0.07774 0.06459 L -0.10612 -4.44444E-6 " pathEditMode="relative" rAng="0" ptsTypes="AAAAA">
                                      <p:cBhvr>
                                        <p:cTn id="14" dur="2000" fill="hold"/>
                                        <p:tgtEl>
                                          <p:spTgt spid="7"/>
                                        </p:tgtEl>
                                        <p:attrNameLst>
                                          <p:attrName>ppt_x</p:attrName>
                                          <p:attrName>ppt_y</p:attrName>
                                        </p:attrNameLst>
                                      </p:cBhvr>
                                      <p:rCtr x="-5313" y="4352"/>
                                    </p:animMotion>
                                  </p:childTnLst>
                                </p:cTn>
                              </p:par>
                              <p:par>
                                <p:cTn id="15" presetID="37" presetClass="path" presetSubtype="0" accel="50000" decel="50000" fill="hold" grpId="0" nodeType="withEffect">
                                  <p:stCondLst>
                                    <p:cond delay="0"/>
                                  </p:stCondLst>
                                  <p:childTnLst>
                                    <p:animMotion origin="layout" path="M -0.00026 -4.44444E-6 L 0.02799 -0.06111 C 0.03398 -0.075 0.04297 -0.08217 0.05221 -0.08217 C 0.06276 -0.08217 0.07135 -0.075 0.07734 -0.06111 L 0.10599 -4.44444E-6 " pathEditMode="relative" rAng="0" ptsTypes="AAAAA">
                                      <p:cBhvr>
                                        <p:cTn id="16" dur="2000" fill="hold"/>
                                        <p:tgtEl>
                                          <p:spTgt spid="5"/>
                                        </p:tgtEl>
                                        <p:attrNameLst>
                                          <p:attrName>ppt_x</p:attrName>
                                          <p:attrName>ppt_y</p:attrName>
                                        </p:attrNameLst>
                                      </p:cBhvr>
                                      <p:rCtr x="5313" y="-4120"/>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6.25E-7 3.33333E-6 L 0.053 -0.00047 " pathEditMode="relative" rAng="0" ptsTypes="AA">
                                      <p:cBhvr>
                                        <p:cTn id="20" dur="2000" fill="hold"/>
                                        <p:tgtEl>
                                          <p:spTgt spid="22"/>
                                        </p:tgtEl>
                                        <p:attrNameLst>
                                          <p:attrName>ppt_x</p:attrName>
                                          <p:attrName>ppt_y</p:attrName>
                                        </p:attrNameLst>
                                      </p:cBhvr>
                                      <p:rCtr x="2643"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328186-7989-4BDB-AEBD-CB32C747887F}"/>
              </a:ext>
            </a:extLst>
          </p:cNvPr>
          <p:cNvSpPr>
            <a:spLocks noGrp="1"/>
          </p:cNvSpPr>
          <p:nvPr>
            <p:ph type="title"/>
          </p:nvPr>
        </p:nvSpPr>
        <p:spPr/>
        <p:txBody>
          <a:bodyPr/>
          <a:lstStyle/>
          <a:p>
            <a:r>
              <a:rPr lang="en-GB" dirty="0"/>
              <a:t>In-place Sorting Algorithms</a:t>
            </a:r>
          </a:p>
        </p:txBody>
      </p:sp>
      <p:sp>
        <p:nvSpPr>
          <p:cNvPr id="3" name="Content Placeholder 2">
            <a:extLst>
              <a:ext uri="{FF2B5EF4-FFF2-40B4-BE49-F238E27FC236}">
                <a16:creationId xmlns:a16="http://schemas.microsoft.com/office/drawing/2014/main" xmlns="" id="{6F6C5F3D-7DF4-43E1-AB51-68AB146AE1B4}"/>
              </a:ext>
            </a:extLst>
          </p:cNvPr>
          <p:cNvSpPr>
            <a:spLocks noGrp="1"/>
          </p:cNvSpPr>
          <p:nvPr>
            <p:ph idx="1"/>
          </p:nvPr>
        </p:nvSpPr>
        <p:spPr/>
        <p:txBody>
          <a:bodyPr/>
          <a:lstStyle/>
          <a:p>
            <a:r>
              <a:rPr lang="en-GB" dirty="0"/>
              <a:t>Sorting without any extra space requirement</a:t>
            </a:r>
          </a:p>
        </p:txBody>
      </p:sp>
    </p:spTree>
    <p:extLst>
      <p:ext uri="{BB962C8B-B14F-4D97-AF65-F5344CB8AC3E}">
        <p14:creationId xmlns:p14="http://schemas.microsoft.com/office/powerpoint/2010/main" val="2483312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91C671-29FB-42B6-A614-EBF0CD551B75}"/>
              </a:ext>
            </a:extLst>
          </p:cNvPr>
          <p:cNvSpPr>
            <a:spLocks noGrp="1"/>
          </p:cNvSpPr>
          <p:nvPr>
            <p:ph type="title"/>
          </p:nvPr>
        </p:nvSpPr>
        <p:spPr>
          <a:xfrm>
            <a:off x="1261872" y="365760"/>
            <a:ext cx="9692640" cy="624840"/>
          </a:xfrm>
        </p:spPr>
        <p:txBody>
          <a:bodyPr>
            <a:normAutofit fontScale="90000"/>
          </a:bodyPr>
          <a:lstStyle/>
          <a:p>
            <a:r>
              <a:rPr lang="en-GB" dirty="0"/>
              <a:t>Detailed Partition Algorithm</a:t>
            </a:r>
          </a:p>
        </p:txBody>
      </p:sp>
      <p:sp>
        <p:nvSpPr>
          <p:cNvPr id="4" name="Rectangle 3">
            <a:extLst>
              <a:ext uri="{FF2B5EF4-FFF2-40B4-BE49-F238E27FC236}">
                <a16:creationId xmlns:a16="http://schemas.microsoft.com/office/drawing/2014/main" xmlns="" id="{8BAD2E09-23ED-4AB7-B01C-D83D5A00933D}"/>
              </a:ext>
            </a:extLst>
          </p:cNvPr>
          <p:cNvSpPr/>
          <p:nvPr/>
        </p:nvSpPr>
        <p:spPr>
          <a:xfrm>
            <a:off x="610160" y="3240742"/>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5" name="Rectangle 4">
            <a:extLst>
              <a:ext uri="{FF2B5EF4-FFF2-40B4-BE49-F238E27FC236}">
                <a16:creationId xmlns:a16="http://schemas.microsoft.com/office/drawing/2014/main" xmlns="" id="{CADE3AA0-C454-476F-9E41-E2862349B1CC}"/>
              </a:ext>
            </a:extLst>
          </p:cNvPr>
          <p:cNvSpPr/>
          <p:nvPr/>
        </p:nvSpPr>
        <p:spPr>
          <a:xfrm>
            <a:off x="1255619" y="3240742"/>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sp>
        <p:nvSpPr>
          <p:cNvPr id="6" name="Rectangle 5">
            <a:extLst>
              <a:ext uri="{FF2B5EF4-FFF2-40B4-BE49-F238E27FC236}">
                <a16:creationId xmlns:a16="http://schemas.microsoft.com/office/drawing/2014/main" xmlns="" id="{88806B17-DEAD-4565-B22D-B66AD5B0C09F}"/>
              </a:ext>
            </a:extLst>
          </p:cNvPr>
          <p:cNvSpPr/>
          <p:nvPr/>
        </p:nvSpPr>
        <p:spPr>
          <a:xfrm>
            <a:off x="1901078" y="3240742"/>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5</a:t>
            </a:r>
          </a:p>
        </p:txBody>
      </p:sp>
      <p:sp>
        <p:nvSpPr>
          <p:cNvPr id="7" name="Rectangle 6">
            <a:extLst>
              <a:ext uri="{FF2B5EF4-FFF2-40B4-BE49-F238E27FC236}">
                <a16:creationId xmlns:a16="http://schemas.microsoft.com/office/drawing/2014/main" xmlns="" id="{A171FF76-A8E7-48FB-B643-021F4422DA91}"/>
              </a:ext>
            </a:extLst>
          </p:cNvPr>
          <p:cNvSpPr/>
          <p:nvPr/>
        </p:nvSpPr>
        <p:spPr>
          <a:xfrm>
            <a:off x="2546537" y="3240742"/>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7</a:t>
            </a:r>
          </a:p>
        </p:txBody>
      </p:sp>
      <p:sp>
        <p:nvSpPr>
          <p:cNvPr id="8" name="Rectangle 7">
            <a:extLst>
              <a:ext uri="{FF2B5EF4-FFF2-40B4-BE49-F238E27FC236}">
                <a16:creationId xmlns:a16="http://schemas.microsoft.com/office/drawing/2014/main" xmlns="" id="{0E0A598A-CF83-418B-B110-D190978B807F}"/>
              </a:ext>
            </a:extLst>
          </p:cNvPr>
          <p:cNvSpPr/>
          <p:nvPr/>
        </p:nvSpPr>
        <p:spPr>
          <a:xfrm>
            <a:off x="3191996" y="3240742"/>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sp>
        <p:nvSpPr>
          <p:cNvPr id="9" name="Rectangle 8">
            <a:extLst>
              <a:ext uri="{FF2B5EF4-FFF2-40B4-BE49-F238E27FC236}">
                <a16:creationId xmlns:a16="http://schemas.microsoft.com/office/drawing/2014/main" xmlns="" id="{9603AAC3-50C6-4180-B237-A5A056546986}"/>
              </a:ext>
            </a:extLst>
          </p:cNvPr>
          <p:cNvSpPr/>
          <p:nvPr/>
        </p:nvSpPr>
        <p:spPr>
          <a:xfrm>
            <a:off x="3837455" y="3240741"/>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sp>
        <p:nvSpPr>
          <p:cNvPr id="10" name="TextBox 9">
            <a:extLst>
              <a:ext uri="{FF2B5EF4-FFF2-40B4-BE49-F238E27FC236}">
                <a16:creationId xmlns:a16="http://schemas.microsoft.com/office/drawing/2014/main" xmlns="" id="{0D8093D4-7461-4A47-92CA-D9D4F2D968C0}"/>
              </a:ext>
            </a:extLst>
          </p:cNvPr>
          <p:cNvSpPr txBox="1"/>
          <p:nvPr/>
        </p:nvSpPr>
        <p:spPr>
          <a:xfrm>
            <a:off x="6781800" y="1040714"/>
            <a:ext cx="2941831"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GB" sz="1400" dirty="0"/>
              <a:t>Choose a pivot </a:t>
            </a:r>
          </a:p>
          <a:p>
            <a:r>
              <a:rPr lang="en-GB" sz="1400" dirty="0"/>
              <a:t>(for example, the item at the tail)</a:t>
            </a:r>
          </a:p>
        </p:txBody>
      </p:sp>
      <p:cxnSp>
        <p:nvCxnSpPr>
          <p:cNvPr id="12" name="Straight Arrow Connector 11">
            <a:extLst>
              <a:ext uri="{FF2B5EF4-FFF2-40B4-BE49-F238E27FC236}">
                <a16:creationId xmlns:a16="http://schemas.microsoft.com/office/drawing/2014/main" xmlns="" id="{CA63EF5F-3EA0-4AB3-8C6D-BFDC121E575B}"/>
              </a:ext>
            </a:extLst>
          </p:cNvPr>
          <p:cNvCxnSpPr>
            <a:stCxn id="10" idx="2"/>
          </p:cNvCxnSpPr>
          <p:nvPr/>
        </p:nvCxnSpPr>
        <p:spPr>
          <a:xfrm flipH="1">
            <a:off x="8252715" y="1563934"/>
            <a:ext cx="1" cy="350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D32BBFA8-2C7A-4D71-B9E9-185A9E19F36D}"/>
              </a:ext>
            </a:extLst>
          </p:cNvPr>
          <p:cNvSpPr txBox="1"/>
          <p:nvPr/>
        </p:nvSpPr>
        <p:spPr>
          <a:xfrm>
            <a:off x="6096000" y="1914525"/>
            <a:ext cx="4257897" cy="52322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GB" sz="1400" dirty="0"/>
              <a:t>Initial an insert position at the beginning</a:t>
            </a:r>
          </a:p>
          <a:p>
            <a:r>
              <a:rPr lang="en-GB" sz="1400" dirty="0"/>
              <a:t>(This position will be updated during the sorting)</a:t>
            </a:r>
          </a:p>
        </p:txBody>
      </p:sp>
      <p:sp>
        <p:nvSpPr>
          <p:cNvPr id="18" name="TextBox 17">
            <a:extLst>
              <a:ext uri="{FF2B5EF4-FFF2-40B4-BE49-F238E27FC236}">
                <a16:creationId xmlns:a16="http://schemas.microsoft.com/office/drawing/2014/main" xmlns="" id="{1094E2FC-0282-466D-A7A1-F5110ED02361}"/>
              </a:ext>
            </a:extLst>
          </p:cNvPr>
          <p:cNvSpPr txBox="1"/>
          <p:nvPr/>
        </p:nvSpPr>
        <p:spPr>
          <a:xfrm>
            <a:off x="5993408" y="2838450"/>
            <a:ext cx="4455518" cy="246221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400" dirty="0"/>
              <a:t>Compare all other items in the range with the pivot</a:t>
            </a:r>
          </a:p>
          <a:p>
            <a:endParaRPr lang="en-GB" sz="1400" dirty="0"/>
          </a:p>
          <a:p>
            <a:endParaRPr lang="en-GB" sz="1400" dirty="0"/>
          </a:p>
          <a:p>
            <a:endParaRPr lang="en-GB" sz="1400" dirty="0"/>
          </a:p>
          <a:p>
            <a:endParaRPr lang="en-GB" sz="1400" dirty="0"/>
          </a:p>
          <a:p>
            <a:endParaRPr lang="en-GB" sz="1400" dirty="0"/>
          </a:p>
          <a:p>
            <a:endParaRPr lang="en-GB" sz="1400" dirty="0"/>
          </a:p>
          <a:p>
            <a:endParaRPr lang="en-GB" sz="1400" dirty="0"/>
          </a:p>
          <a:p>
            <a:endParaRPr lang="en-GB" sz="1400" dirty="0"/>
          </a:p>
          <a:p>
            <a:endParaRPr lang="en-GB" sz="1400" dirty="0"/>
          </a:p>
          <a:p>
            <a:endParaRPr lang="en-GB" sz="1400" dirty="0"/>
          </a:p>
        </p:txBody>
      </p:sp>
      <mc:AlternateContent xmlns:mc="http://schemas.openxmlformats.org/markup-compatibility/2006" xmlns:a14="http://schemas.microsoft.com/office/drawing/2010/main">
        <mc:Choice Requires="a14">
          <p:sp>
            <p:nvSpPr>
              <p:cNvPr id="19" name="Flowchart: Decision 18">
                <a:extLst>
                  <a:ext uri="{FF2B5EF4-FFF2-40B4-BE49-F238E27FC236}">
                    <a16:creationId xmlns:a16="http://schemas.microsoft.com/office/drawing/2014/main" xmlns="" id="{D3F25C2A-1B4D-440C-826C-6EC5423D8229}"/>
                  </a:ext>
                </a:extLst>
              </p:cNvPr>
              <p:cNvSpPr/>
              <p:nvPr/>
            </p:nvSpPr>
            <p:spPr>
              <a:xfrm>
                <a:off x="6196122" y="3240741"/>
                <a:ext cx="4057650" cy="58102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Current value </a:t>
                </a:r>
                <a14:m>
                  <m:oMath xmlns:m="http://schemas.openxmlformats.org/officeDocument/2006/math">
                    <m:r>
                      <a:rPr lang="en-GB" sz="1400" i="1" smtClean="0">
                        <a:latin typeface="Cambria Math" panose="02040503050406030204" pitchFamily="18" charset="0"/>
                        <a:ea typeface="Cambria Math" panose="02040503050406030204" pitchFamily="18" charset="0"/>
                      </a:rPr>
                      <m:t>≤</m:t>
                    </m:r>
                  </m:oMath>
                </a14:m>
                <a:r>
                  <a:rPr lang="en-GB" sz="1400" dirty="0"/>
                  <a:t> pivot</a:t>
                </a:r>
              </a:p>
            </p:txBody>
          </p:sp>
        </mc:Choice>
        <mc:Fallback xmlns="">
          <p:sp>
            <p:nvSpPr>
              <p:cNvPr id="19" name="Flowchart: Decision 18">
                <a:extLst>
                  <a:ext uri="{FF2B5EF4-FFF2-40B4-BE49-F238E27FC236}">
                    <a16:creationId xmlns:a16="http://schemas.microsoft.com/office/drawing/2014/main" id="{D3F25C2A-1B4D-440C-826C-6EC5423D8229}"/>
                  </a:ext>
                </a:extLst>
              </p:cNvPr>
              <p:cNvSpPr>
                <a:spLocks noRot="1" noChangeAspect="1" noMove="1" noResize="1" noEditPoints="1" noAdjustHandles="1" noChangeArrowheads="1" noChangeShapeType="1" noTextEdit="1"/>
              </p:cNvSpPr>
              <p:nvPr/>
            </p:nvSpPr>
            <p:spPr>
              <a:xfrm>
                <a:off x="6196122" y="3240741"/>
                <a:ext cx="4057650" cy="581025"/>
              </a:xfrm>
              <a:prstGeom prst="flowChartDecision">
                <a:avLst/>
              </a:prstGeom>
              <a:blipFill>
                <a:blip r:embed="rId2"/>
                <a:stretch>
                  <a:fillRect/>
                </a:stretch>
              </a:blipFill>
            </p:spPr>
            <p:txBody>
              <a:bodyPr/>
              <a:lstStyle/>
              <a:p>
                <a:r>
                  <a:rPr lang="en-GB">
                    <a:noFill/>
                  </a:rPr>
                  <a:t> </a:t>
                </a:r>
              </a:p>
            </p:txBody>
          </p:sp>
        </mc:Fallback>
      </mc:AlternateContent>
      <p:sp>
        <p:nvSpPr>
          <p:cNvPr id="20" name="TextBox 19">
            <a:extLst>
              <a:ext uri="{FF2B5EF4-FFF2-40B4-BE49-F238E27FC236}">
                <a16:creationId xmlns:a16="http://schemas.microsoft.com/office/drawing/2014/main" xmlns="" id="{72F50E59-7EFF-4000-A8B2-DF935108CB09}"/>
              </a:ext>
            </a:extLst>
          </p:cNvPr>
          <p:cNvSpPr txBox="1"/>
          <p:nvPr/>
        </p:nvSpPr>
        <p:spPr>
          <a:xfrm>
            <a:off x="6781800" y="4089807"/>
            <a:ext cx="2871299" cy="52322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GB" sz="1400" dirty="0"/>
              <a:t>Swap the </a:t>
            </a:r>
            <a:r>
              <a:rPr lang="en-GB" sz="1400" dirty="0">
                <a:solidFill>
                  <a:srgbClr val="C00000"/>
                </a:solidFill>
              </a:rPr>
              <a:t>current value </a:t>
            </a:r>
            <a:r>
              <a:rPr lang="en-GB" sz="1400" dirty="0"/>
              <a:t>with the</a:t>
            </a:r>
          </a:p>
          <a:p>
            <a:r>
              <a:rPr lang="en-GB" sz="1400" dirty="0"/>
              <a:t>value </a:t>
            </a:r>
            <a:r>
              <a:rPr lang="en-GB" sz="1400" dirty="0">
                <a:solidFill>
                  <a:srgbClr val="C00000"/>
                </a:solidFill>
              </a:rPr>
              <a:t>in the insert position</a:t>
            </a:r>
          </a:p>
        </p:txBody>
      </p:sp>
      <p:grpSp>
        <p:nvGrpSpPr>
          <p:cNvPr id="22" name="Group 21">
            <a:extLst>
              <a:ext uri="{FF2B5EF4-FFF2-40B4-BE49-F238E27FC236}">
                <a16:creationId xmlns:a16="http://schemas.microsoft.com/office/drawing/2014/main" xmlns="" id="{BDFF1CA6-70C8-4D1A-84DD-267513666058}"/>
              </a:ext>
            </a:extLst>
          </p:cNvPr>
          <p:cNvGrpSpPr/>
          <p:nvPr/>
        </p:nvGrpSpPr>
        <p:grpSpPr>
          <a:xfrm>
            <a:off x="1446005" y="2176135"/>
            <a:ext cx="1745991" cy="933548"/>
            <a:chOff x="155087" y="2307193"/>
            <a:chExt cx="1745991" cy="933548"/>
          </a:xfrm>
        </p:grpSpPr>
        <p:sp>
          <p:nvSpPr>
            <p:cNvPr id="16" name="Arrow: Down 15">
              <a:extLst>
                <a:ext uri="{FF2B5EF4-FFF2-40B4-BE49-F238E27FC236}">
                  <a16:creationId xmlns:a16="http://schemas.microsoft.com/office/drawing/2014/main" xmlns="" id="{1F4299BD-A35C-4A9E-A6D8-45F20035B1E7}"/>
                </a:ext>
              </a:extLst>
            </p:cNvPr>
            <p:cNvSpPr/>
            <p:nvPr/>
          </p:nvSpPr>
          <p:spPr>
            <a:xfrm>
              <a:off x="737627" y="2676525"/>
              <a:ext cx="390525" cy="564216"/>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21" name="TextBox 20">
              <a:extLst>
                <a:ext uri="{FF2B5EF4-FFF2-40B4-BE49-F238E27FC236}">
                  <a16:creationId xmlns:a16="http://schemas.microsoft.com/office/drawing/2014/main" xmlns="" id="{FB37C5DB-F6ED-4E9D-AC37-A7697C7C58AB}"/>
                </a:ext>
              </a:extLst>
            </p:cNvPr>
            <p:cNvSpPr txBox="1"/>
            <p:nvPr/>
          </p:nvSpPr>
          <p:spPr>
            <a:xfrm>
              <a:off x="155087" y="2307193"/>
              <a:ext cx="1745991" cy="369332"/>
            </a:xfrm>
            <a:prstGeom prst="rect">
              <a:avLst/>
            </a:prstGeom>
            <a:noFill/>
          </p:spPr>
          <p:txBody>
            <a:bodyPr wrap="none" rtlCol="0">
              <a:spAutoFit/>
            </a:bodyPr>
            <a:lstStyle/>
            <a:p>
              <a:r>
                <a:rPr lang="en-GB" dirty="0"/>
                <a:t>Insert position</a:t>
              </a:r>
            </a:p>
          </p:txBody>
        </p:sp>
      </p:grpSp>
      <p:sp>
        <p:nvSpPr>
          <p:cNvPr id="23" name="TextBox 22">
            <a:extLst>
              <a:ext uri="{FF2B5EF4-FFF2-40B4-BE49-F238E27FC236}">
                <a16:creationId xmlns:a16="http://schemas.microsoft.com/office/drawing/2014/main" xmlns="" id="{B2DC5E97-9324-4FA9-A9C9-D0F5D00CBFE9}"/>
              </a:ext>
            </a:extLst>
          </p:cNvPr>
          <p:cNvSpPr txBox="1"/>
          <p:nvPr/>
        </p:nvSpPr>
        <p:spPr>
          <a:xfrm>
            <a:off x="7392026" y="4780092"/>
            <a:ext cx="1665841"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GB" sz="1400" dirty="0"/>
              <a:t>Insert position ++</a:t>
            </a:r>
          </a:p>
        </p:txBody>
      </p:sp>
      <p:cxnSp>
        <p:nvCxnSpPr>
          <p:cNvPr id="26" name="Straight Arrow Connector 25">
            <a:extLst>
              <a:ext uri="{FF2B5EF4-FFF2-40B4-BE49-F238E27FC236}">
                <a16:creationId xmlns:a16="http://schemas.microsoft.com/office/drawing/2014/main" xmlns="" id="{4097086B-B92C-4D21-8C8D-41DFBF0626F5}"/>
              </a:ext>
            </a:extLst>
          </p:cNvPr>
          <p:cNvCxnSpPr>
            <a:cxnSpLocks/>
            <a:stCxn id="13" idx="2"/>
            <a:endCxn id="18" idx="0"/>
          </p:cNvCxnSpPr>
          <p:nvPr/>
        </p:nvCxnSpPr>
        <p:spPr>
          <a:xfrm flipH="1">
            <a:off x="8221167" y="2437745"/>
            <a:ext cx="3782" cy="400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9912C3C8-EC68-4DF9-8840-29864F305BAD}"/>
              </a:ext>
            </a:extLst>
          </p:cNvPr>
          <p:cNvCxnSpPr>
            <a:stCxn id="19" idx="2"/>
            <a:endCxn id="20" idx="0"/>
          </p:cNvCxnSpPr>
          <p:nvPr/>
        </p:nvCxnSpPr>
        <p:spPr>
          <a:xfrm flipH="1">
            <a:off x="8217450" y="3821766"/>
            <a:ext cx="7497" cy="268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1AA566B5-4E24-41A0-A9C8-1D62416EDF8B}"/>
              </a:ext>
            </a:extLst>
          </p:cNvPr>
          <p:cNvCxnSpPr>
            <a:endCxn id="23" idx="0"/>
          </p:cNvCxnSpPr>
          <p:nvPr/>
        </p:nvCxnSpPr>
        <p:spPr>
          <a:xfrm>
            <a:off x="8224946" y="4567298"/>
            <a:ext cx="1" cy="212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xmlns="" id="{E0506F8A-402C-44D1-A65B-9DD6002E3245}"/>
              </a:ext>
            </a:extLst>
          </p:cNvPr>
          <p:cNvSpPr txBox="1"/>
          <p:nvPr/>
        </p:nvSpPr>
        <p:spPr>
          <a:xfrm>
            <a:off x="8185480" y="3790989"/>
            <a:ext cx="242182" cy="369332"/>
          </a:xfrm>
          <a:prstGeom prst="rect">
            <a:avLst/>
          </a:prstGeom>
          <a:noFill/>
        </p:spPr>
        <p:txBody>
          <a:bodyPr wrap="square" rtlCol="0">
            <a:spAutoFit/>
          </a:bodyPr>
          <a:lstStyle/>
          <a:p>
            <a:r>
              <a:rPr lang="en-GB" dirty="0"/>
              <a:t>Y</a:t>
            </a:r>
          </a:p>
        </p:txBody>
      </p:sp>
      <p:sp>
        <p:nvSpPr>
          <p:cNvPr id="40" name="Arrow: Curved Up 39">
            <a:extLst>
              <a:ext uri="{FF2B5EF4-FFF2-40B4-BE49-F238E27FC236}">
                <a16:creationId xmlns:a16="http://schemas.microsoft.com/office/drawing/2014/main" xmlns="" id="{88F8F7A5-DA18-439C-A2F9-15E012AB128E}"/>
              </a:ext>
            </a:extLst>
          </p:cNvPr>
          <p:cNvSpPr/>
          <p:nvPr/>
        </p:nvSpPr>
        <p:spPr>
          <a:xfrm rot="16200000">
            <a:off x="10445114" y="3935539"/>
            <a:ext cx="546275" cy="25717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1" name="Arrow: Curved Up 40">
            <a:extLst>
              <a:ext uri="{FF2B5EF4-FFF2-40B4-BE49-F238E27FC236}">
                <a16:creationId xmlns:a16="http://schemas.microsoft.com/office/drawing/2014/main" xmlns="" id="{F9066387-EF31-4D1A-9DC9-E41C3A0B9E99}"/>
              </a:ext>
            </a:extLst>
          </p:cNvPr>
          <p:cNvSpPr/>
          <p:nvPr/>
        </p:nvSpPr>
        <p:spPr>
          <a:xfrm rot="5400000">
            <a:off x="5483811" y="4030750"/>
            <a:ext cx="546275" cy="25717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nvGrpSpPr>
          <p:cNvPr id="44" name="Group 43">
            <a:extLst>
              <a:ext uri="{FF2B5EF4-FFF2-40B4-BE49-F238E27FC236}">
                <a16:creationId xmlns:a16="http://schemas.microsoft.com/office/drawing/2014/main" xmlns="" id="{18D22292-E2B0-4F90-BEAA-24AD1B8AD373}"/>
              </a:ext>
            </a:extLst>
          </p:cNvPr>
          <p:cNvGrpSpPr/>
          <p:nvPr/>
        </p:nvGrpSpPr>
        <p:grpSpPr>
          <a:xfrm>
            <a:off x="2101258" y="4017260"/>
            <a:ext cx="1688283" cy="874157"/>
            <a:chOff x="183940" y="3993118"/>
            <a:chExt cx="1688283" cy="874157"/>
          </a:xfrm>
        </p:grpSpPr>
        <p:sp>
          <p:nvSpPr>
            <p:cNvPr id="42" name="Arrow: Right 41">
              <a:extLst>
                <a:ext uri="{FF2B5EF4-FFF2-40B4-BE49-F238E27FC236}">
                  <a16:creationId xmlns:a16="http://schemas.microsoft.com/office/drawing/2014/main" xmlns="" id="{B6002712-3381-49D2-AFC2-4449F2556F8C}"/>
                </a:ext>
              </a:extLst>
            </p:cNvPr>
            <p:cNvSpPr/>
            <p:nvPr/>
          </p:nvSpPr>
          <p:spPr>
            <a:xfrm rot="16200000">
              <a:off x="680476" y="4086017"/>
              <a:ext cx="504825" cy="3190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xmlns="" id="{9BC8D478-B76A-4423-B4D0-608EF825C500}"/>
                </a:ext>
              </a:extLst>
            </p:cNvPr>
            <p:cNvSpPr txBox="1"/>
            <p:nvPr/>
          </p:nvSpPr>
          <p:spPr>
            <a:xfrm>
              <a:off x="183940" y="4497943"/>
              <a:ext cx="1688283" cy="369332"/>
            </a:xfrm>
            <a:prstGeom prst="rect">
              <a:avLst/>
            </a:prstGeom>
            <a:noFill/>
          </p:spPr>
          <p:txBody>
            <a:bodyPr wrap="none" rtlCol="0">
              <a:spAutoFit/>
            </a:bodyPr>
            <a:lstStyle/>
            <a:p>
              <a:r>
                <a:rPr lang="en-GB" dirty="0"/>
                <a:t>Current value</a:t>
              </a:r>
            </a:p>
          </p:txBody>
        </p:sp>
      </p:grpSp>
    </p:spTree>
    <p:extLst>
      <p:ext uri="{BB962C8B-B14F-4D97-AF65-F5344CB8AC3E}">
        <p14:creationId xmlns:p14="http://schemas.microsoft.com/office/powerpoint/2010/main" val="47938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54167E-6 2.96296E-6 L 0.05364 -0.0007 " pathEditMode="relative" rAng="0" ptsTypes="AA">
                                      <p:cBhvr>
                                        <p:cTn id="6" dur="2000" fill="hold"/>
                                        <p:tgtEl>
                                          <p:spTgt spid="44"/>
                                        </p:tgtEl>
                                        <p:attrNameLst>
                                          <p:attrName>ppt_x</p:attrName>
                                          <p:attrName>ppt_y</p:attrName>
                                        </p:attrNameLst>
                                      </p:cBhvr>
                                      <p:rCtr x="2682"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91C671-29FB-42B6-A614-EBF0CD551B75}"/>
              </a:ext>
            </a:extLst>
          </p:cNvPr>
          <p:cNvSpPr>
            <a:spLocks noGrp="1"/>
          </p:cNvSpPr>
          <p:nvPr>
            <p:ph type="title"/>
          </p:nvPr>
        </p:nvSpPr>
        <p:spPr>
          <a:xfrm>
            <a:off x="1261872" y="365760"/>
            <a:ext cx="9692640" cy="624840"/>
          </a:xfrm>
        </p:spPr>
        <p:txBody>
          <a:bodyPr>
            <a:normAutofit fontScale="90000"/>
          </a:bodyPr>
          <a:lstStyle/>
          <a:p>
            <a:r>
              <a:rPr lang="en-GB" dirty="0"/>
              <a:t>Detailed Partition Algorithm</a:t>
            </a:r>
          </a:p>
        </p:txBody>
      </p:sp>
      <p:sp>
        <p:nvSpPr>
          <p:cNvPr id="4" name="Rectangle 3">
            <a:extLst>
              <a:ext uri="{FF2B5EF4-FFF2-40B4-BE49-F238E27FC236}">
                <a16:creationId xmlns:a16="http://schemas.microsoft.com/office/drawing/2014/main" xmlns="" id="{8BAD2E09-23ED-4AB7-B01C-D83D5A00933D}"/>
              </a:ext>
            </a:extLst>
          </p:cNvPr>
          <p:cNvSpPr/>
          <p:nvPr/>
        </p:nvSpPr>
        <p:spPr>
          <a:xfrm>
            <a:off x="610160" y="3240742"/>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5" name="Rectangle 4">
            <a:extLst>
              <a:ext uri="{FF2B5EF4-FFF2-40B4-BE49-F238E27FC236}">
                <a16:creationId xmlns:a16="http://schemas.microsoft.com/office/drawing/2014/main" xmlns="" id="{CADE3AA0-C454-476F-9E41-E2862349B1CC}"/>
              </a:ext>
            </a:extLst>
          </p:cNvPr>
          <p:cNvSpPr/>
          <p:nvPr/>
        </p:nvSpPr>
        <p:spPr>
          <a:xfrm>
            <a:off x="1255619" y="3240742"/>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sp>
        <p:nvSpPr>
          <p:cNvPr id="6" name="Rectangle 5">
            <a:extLst>
              <a:ext uri="{FF2B5EF4-FFF2-40B4-BE49-F238E27FC236}">
                <a16:creationId xmlns:a16="http://schemas.microsoft.com/office/drawing/2014/main" xmlns="" id="{88806B17-DEAD-4565-B22D-B66AD5B0C09F}"/>
              </a:ext>
            </a:extLst>
          </p:cNvPr>
          <p:cNvSpPr/>
          <p:nvPr/>
        </p:nvSpPr>
        <p:spPr>
          <a:xfrm>
            <a:off x="1901078" y="3240742"/>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5</a:t>
            </a:r>
          </a:p>
        </p:txBody>
      </p:sp>
      <p:sp>
        <p:nvSpPr>
          <p:cNvPr id="7" name="Rectangle 6">
            <a:extLst>
              <a:ext uri="{FF2B5EF4-FFF2-40B4-BE49-F238E27FC236}">
                <a16:creationId xmlns:a16="http://schemas.microsoft.com/office/drawing/2014/main" xmlns="" id="{A171FF76-A8E7-48FB-B643-021F4422DA91}"/>
              </a:ext>
            </a:extLst>
          </p:cNvPr>
          <p:cNvSpPr/>
          <p:nvPr/>
        </p:nvSpPr>
        <p:spPr>
          <a:xfrm>
            <a:off x="2546537" y="3240742"/>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7</a:t>
            </a:r>
          </a:p>
        </p:txBody>
      </p:sp>
      <p:sp>
        <p:nvSpPr>
          <p:cNvPr id="8" name="Rectangle 7">
            <a:extLst>
              <a:ext uri="{FF2B5EF4-FFF2-40B4-BE49-F238E27FC236}">
                <a16:creationId xmlns:a16="http://schemas.microsoft.com/office/drawing/2014/main" xmlns="" id="{0E0A598A-CF83-418B-B110-D190978B807F}"/>
              </a:ext>
            </a:extLst>
          </p:cNvPr>
          <p:cNvSpPr/>
          <p:nvPr/>
        </p:nvSpPr>
        <p:spPr>
          <a:xfrm>
            <a:off x="3191996" y="3240742"/>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sp>
        <p:nvSpPr>
          <p:cNvPr id="9" name="Rectangle 8">
            <a:extLst>
              <a:ext uri="{FF2B5EF4-FFF2-40B4-BE49-F238E27FC236}">
                <a16:creationId xmlns:a16="http://schemas.microsoft.com/office/drawing/2014/main" xmlns="" id="{9603AAC3-50C6-4180-B237-A5A056546986}"/>
              </a:ext>
            </a:extLst>
          </p:cNvPr>
          <p:cNvSpPr/>
          <p:nvPr/>
        </p:nvSpPr>
        <p:spPr>
          <a:xfrm>
            <a:off x="3837455" y="3240741"/>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sp>
        <p:nvSpPr>
          <p:cNvPr id="10" name="TextBox 9">
            <a:extLst>
              <a:ext uri="{FF2B5EF4-FFF2-40B4-BE49-F238E27FC236}">
                <a16:creationId xmlns:a16="http://schemas.microsoft.com/office/drawing/2014/main" xmlns="" id="{0D8093D4-7461-4A47-92CA-D9D4F2D968C0}"/>
              </a:ext>
            </a:extLst>
          </p:cNvPr>
          <p:cNvSpPr txBox="1"/>
          <p:nvPr/>
        </p:nvSpPr>
        <p:spPr>
          <a:xfrm>
            <a:off x="6781800" y="1040714"/>
            <a:ext cx="2941831"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GB" sz="1400" dirty="0"/>
              <a:t>Choose a pivot </a:t>
            </a:r>
          </a:p>
          <a:p>
            <a:r>
              <a:rPr lang="en-GB" sz="1400" dirty="0"/>
              <a:t>(for example, the item at the tail)</a:t>
            </a:r>
          </a:p>
        </p:txBody>
      </p:sp>
      <p:cxnSp>
        <p:nvCxnSpPr>
          <p:cNvPr id="12" name="Straight Arrow Connector 11">
            <a:extLst>
              <a:ext uri="{FF2B5EF4-FFF2-40B4-BE49-F238E27FC236}">
                <a16:creationId xmlns:a16="http://schemas.microsoft.com/office/drawing/2014/main" xmlns="" id="{CA63EF5F-3EA0-4AB3-8C6D-BFDC121E575B}"/>
              </a:ext>
            </a:extLst>
          </p:cNvPr>
          <p:cNvCxnSpPr>
            <a:stCxn id="10" idx="2"/>
          </p:cNvCxnSpPr>
          <p:nvPr/>
        </p:nvCxnSpPr>
        <p:spPr>
          <a:xfrm flipH="1">
            <a:off x="8252715" y="1563934"/>
            <a:ext cx="1" cy="350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D32BBFA8-2C7A-4D71-B9E9-185A9E19F36D}"/>
              </a:ext>
            </a:extLst>
          </p:cNvPr>
          <p:cNvSpPr txBox="1"/>
          <p:nvPr/>
        </p:nvSpPr>
        <p:spPr>
          <a:xfrm>
            <a:off x="6096000" y="1914525"/>
            <a:ext cx="4257897" cy="523220"/>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GB" sz="1400" dirty="0"/>
              <a:t>Initial an insert position at the beginning</a:t>
            </a:r>
          </a:p>
          <a:p>
            <a:r>
              <a:rPr lang="en-GB" sz="1400" dirty="0"/>
              <a:t>(This position will be updated during the sorting)</a:t>
            </a:r>
          </a:p>
        </p:txBody>
      </p:sp>
      <p:sp>
        <p:nvSpPr>
          <p:cNvPr id="18" name="TextBox 17">
            <a:extLst>
              <a:ext uri="{FF2B5EF4-FFF2-40B4-BE49-F238E27FC236}">
                <a16:creationId xmlns:a16="http://schemas.microsoft.com/office/drawing/2014/main" xmlns="" id="{1094E2FC-0282-466D-A7A1-F5110ED02361}"/>
              </a:ext>
            </a:extLst>
          </p:cNvPr>
          <p:cNvSpPr txBox="1"/>
          <p:nvPr/>
        </p:nvSpPr>
        <p:spPr>
          <a:xfrm>
            <a:off x="5993408" y="2838450"/>
            <a:ext cx="4455518" cy="246221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400" dirty="0"/>
              <a:t>Compare all other items in the range with the pivot</a:t>
            </a:r>
          </a:p>
          <a:p>
            <a:endParaRPr lang="en-GB" sz="1400" dirty="0"/>
          </a:p>
          <a:p>
            <a:endParaRPr lang="en-GB" sz="1400" dirty="0"/>
          </a:p>
          <a:p>
            <a:endParaRPr lang="en-GB" sz="1400" dirty="0"/>
          </a:p>
          <a:p>
            <a:endParaRPr lang="en-GB" sz="1400" dirty="0"/>
          </a:p>
          <a:p>
            <a:endParaRPr lang="en-GB" sz="1400" dirty="0"/>
          </a:p>
          <a:p>
            <a:endParaRPr lang="en-GB" sz="1400" dirty="0"/>
          </a:p>
          <a:p>
            <a:endParaRPr lang="en-GB" sz="1400" dirty="0"/>
          </a:p>
          <a:p>
            <a:endParaRPr lang="en-GB" sz="1400" dirty="0"/>
          </a:p>
          <a:p>
            <a:endParaRPr lang="en-GB" sz="1400" dirty="0"/>
          </a:p>
          <a:p>
            <a:endParaRPr lang="en-GB" sz="1400" dirty="0"/>
          </a:p>
        </p:txBody>
      </p:sp>
      <mc:AlternateContent xmlns:mc="http://schemas.openxmlformats.org/markup-compatibility/2006" xmlns:a14="http://schemas.microsoft.com/office/drawing/2010/main">
        <mc:Choice Requires="a14">
          <p:sp>
            <p:nvSpPr>
              <p:cNvPr id="19" name="Flowchart: Decision 18">
                <a:extLst>
                  <a:ext uri="{FF2B5EF4-FFF2-40B4-BE49-F238E27FC236}">
                    <a16:creationId xmlns:a16="http://schemas.microsoft.com/office/drawing/2014/main" xmlns="" id="{D3F25C2A-1B4D-440C-826C-6EC5423D8229}"/>
                  </a:ext>
                </a:extLst>
              </p:cNvPr>
              <p:cNvSpPr/>
              <p:nvPr/>
            </p:nvSpPr>
            <p:spPr>
              <a:xfrm>
                <a:off x="6196122" y="3240741"/>
                <a:ext cx="4057650" cy="58102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Current value </a:t>
                </a:r>
                <a14:m>
                  <m:oMath xmlns:m="http://schemas.openxmlformats.org/officeDocument/2006/math">
                    <m:r>
                      <a:rPr lang="en-GB" sz="1400" i="1" smtClean="0">
                        <a:latin typeface="Cambria Math" panose="02040503050406030204" pitchFamily="18" charset="0"/>
                        <a:ea typeface="Cambria Math" panose="02040503050406030204" pitchFamily="18" charset="0"/>
                      </a:rPr>
                      <m:t>≤</m:t>
                    </m:r>
                  </m:oMath>
                </a14:m>
                <a:r>
                  <a:rPr lang="en-GB" sz="1400" dirty="0"/>
                  <a:t> pivot</a:t>
                </a:r>
              </a:p>
            </p:txBody>
          </p:sp>
        </mc:Choice>
        <mc:Fallback xmlns="">
          <p:sp>
            <p:nvSpPr>
              <p:cNvPr id="19" name="Flowchart: Decision 18">
                <a:extLst>
                  <a:ext uri="{FF2B5EF4-FFF2-40B4-BE49-F238E27FC236}">
                    <a16:creationId xmlns:a16="http://schemas.microsoft.com/office/drawing/2014/main" id="{D3F25C2A-1B4D-440C-826C-6EC5423D8229}"/>
                  </a:ext>
                </a:extLst>
              </p:cNvPr>
              <p:cNvSpPr>
                <a:spLocks noRot="1" noChangeAspect="1" noMove="1" noResize="1" noEditPoints="1" noAdjustHandles="1" noChangeArrowheads="1" noChangeShapeType="1" noTextEdit="1"/>
              </p:cNvSpPr>
              <p:nvPr/>
            </p:nvSpPr>
            <p:spPr>
              <a:xfrm>
                <a:off x="6196122" y="3240741"/>
                <a:ext cx="4057650" cy="581025"/>
              </a:xfrm>
              <a:prstGeom prst="flowChartDecision">
                <a:avLst/>
              </a:prstGeom>
              <a:blipFill>
                <a:blip r:embed="rId2"/>
                <a:stretch>
                  <a:fillRect/>
                </a:stretch>
              </a:blipFill>
            </p:spPr>
            <p:txBody>
              <a:bodyPr/>
              <a:lstStyle/>
              <a:p>
                <a:r>
                  <a:rPr lang="en-GB">
                    <a:noFill/>
                  </a:rPr>
                  <a:t> </a:t>
                </a:r>
              </a:p>
            </p:txBody>
          </p:sp>
        </mc:Fallback>
      </mc:AlternateContent>
      <p:sp>
        <p:nvSpPr>
          <p:cNvPr id="20" name="TextBox 19">
            <a:extLst>
              <a:ext uri="{FF2B5EF4-FFF2-40B4-BE49-F238E27FC236}">
                <a16:creationId xmlns:a16="http://schemas.microsoft.com/office/drawing/2014/main" xmlns="" id="{72F50E59-7EFF-4000-A8B2-DF935108CB09}"/>
              </a:ext>
            </a:extLst>
          </p:cNvPr>
          <p:cNvSpPr txBox="1"/>
          <p:nvPr/>
        </p:nvSpPr>
        <p:spPr>
          <a:xfrm>
            <a:off x="6781800" y="4089807"/>
            <a:ext cx="2871299" cy="52322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GB" sz="1400" dirty="0"/>
              <a:t>Swap the </a:t>
            </a:r>
            <a:r>
              <a:rPr lang="en-GB" sz="1400" dirty="0">
                <a:solidFill>
                  <a:srgbClr val="C00000"/>
                </a:solidFill>
              </a:rPr>
              <a:t>current value </a:t>
            </a:r>
            <a:r>
              <a:rPr lang="en-GB" sz="1400" dirty="0"/>
              <a:t>with the</a:t>
            </a:r>
          </a:p>
          <a:p>
            <a:r>
              <a:rPr lang="en-GB" sz="1400" dirty="0"/>
              <a:t>value </a:t>
            </a:r>
            <a:r>
              <a:rPr lang="en-GB" sz="1400" dirty="0">
                <a:solidFill>
                  <a:srgbClr val="C00000"/>
                </a:solidFill>
              </a:rPr>
              <a:t>in the insert position</a:t>
            </a:r>
          </a:p>
        </p:txBody>
      </p:sp>
      <p:grpSp>
        <p:nvGrpSpPr>
          <p:cNvPr id="22" name="Group 21">
            <a:extLst>
              <a:ext uri="{FF2B5EF4-FFF2-40B4-BE49-F238E27FC236}">
                <a16:creationId xmlns:a16="http://schemas.microsoft.com/office/drawing/2014/main" xmlns="" id="{BDFF1CA6-70C8-4D1A-84DD-267513666058}"/>
              </a:ext>
            </a:extLst>
          </p:cNvPr>
          <p:cNvGrpSpPr/>
          <p:nvPr/>
        </p:nvGrpSpPr>
        <p:grpSpPr>
          <a:xfrm>
            <a:off x="1446005" y="2176135"/>
            <a:ext cx="1745991" cy="933548"/>
            <a:chOff x="155087" y="2307193"/>
            <a:chExt cx="1745991" cy="933548"/>
          </a:xfrm>
        </p:grpSpPr>
        <p:sp>
          <p:nvSpPr>
            <p:cNvPr id="16" name="Arrow: Down 15">
              <a:extLst>
                <a:ext uri="{FF2B5EF4-FFF2-40B4-BE49-F238E27FC236}">
                  <a16:creationId xmlns:a16="http://schemas.microsoft.com/office/drawing/2014/main" xmlns="" id="{1F4299BD-A35C-4A9E-A6D8-45F20035B1E7}"/>
                </a:ext>
              </a:extLst>
            </p:cNvPr>
            <p:cNvSpPr/>
            <p:nvPr/>
          </p:nvSpPr>
          <p:spPr>
            <a:xfrm>
              <a:off x="737627" y="2676525"/>
              <a:ext cx="390525" cy="564216"/>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21" name="TextBox 20">
              <a:extLst>
                <a:ext uri="{FF2B5EF4-FFF2-40B4-BE49-F238E27FC236}">
                  <a16:creationId xmlns:a16="http://schemas.microsoft.com/office/drawing/2014/main" xmlns="" id="{FB37C5DB-F6ED-4E9D-AC37-A7697C7C58AB}"/>
                </a:ext>
              </a:extLst>
            </p:cNvPr>
            <p:cNvSpPr txBox="1"/>
            <p:nvPr/>
          </p:nvSpPr>
          <p:spPr>
            <a:xfrm>
              <a:off x="155087" y="2307193"/>
              <a:ext cx="1745991" cy="369332"/>
            </a:xfrm>
            <a:prstGeom prst="rect">
              <a:avLst/>
            </a:prstGeom>
            <a:noFill/>
          </p:spPr>
          <p:txBody>
            <a:bodyPr wrap="none" rtlCol="0">
              <a:spAutoFit/>
            </a:bodyPr>
            <a:lstStyle/>
            <a:p>
              <a:r>
                <a:rPr lang="en-GB" dirty="0"/>
                <a:t>Insert position</a:t>
              </a:r>
            </a:p>
          </p:txBody>
        </p:sp>
      </p:grpSp>
      <p:sp>
        <p:nvSpPr>
          <p:cNvPr id="23" name="TextBox 22">
            <a:extLst>
              <a:ext uri="{FF2B5EF4-FFF2-40B4-BE49-F238E27FC236}">
                <a16:creationId xmlns:a16="http://schemas.microsoft.com/office/drawing/2014/main" xmlns="" id="{B2DC5E97-9324-4FA9-A9C9-D0F5D00CBFE9}"/>
              </a:ext>
            </a:extLst>
          </p:cNvPr>
          <p:cNvSpPr txBox="1"/>
          <p:nvPr/>
        </p:nvSpPr>
        <p:spPr>
          <a:xfrm>
            <a:off x="7392026" y="4780092"/>
            <a:ext cx="1665841"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GB" sz="1400" dirty="0"/>
              <a:t>Insert position ++</a:t>
            </a:r>
          </a:p>
        </p:txBody>
      </p:sp>
      <p:cxnSp>
        <p:nvCxnSpPr>
          <p:cNvPr id="26" name="Straight Arrow Connector 25">
            <a:extLst>
              <a:ext uri="{FF2B5EF4-FFF2-40B4-BE49-F238E27FC236}">
                <a16:creationId xmlns:a16="http://schemas.microsoft.com/office/drawing/2014/main" xmlns="" id="{4097086B-B92C-4D21-8C8D-41DFBF0626F5}"/>
              </a:ext>
            </a:extLst>
          </p:cNvPr>
          <p:cNvCxnSpPr>
            <a:cxnSpLocks/>
            <a:stCxn id="13" idx="2"/>
            <a:endCxn id="18" idx="0"/>
          </p:cNvCxnSpPr>
          <p:nvPr/>
        </p:nvCxnSpPr>
        <p:spPr>
          <a:xfrm flipH="1">
            <a:off x="8221167" y="2437745"/>
            <a:ext cx="3782" cy="4007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xmlns="" id="{9912C3C8-EC68-4DF9-8840-29864F305BAD}"/>
              </a:ext>
            </a:extLst>
          </p:cNvPr>
          <p:cNvCxnSpPr>
            <a:stCxn id="19" idx="2"/>
            <a:endCxn id="20" idx="0"/>
          </p:cNvCxnSpPr>
          <p:nvPr/>
        </p:nvCxnSpPr>
        <p:spPr>
          <a:xfrm flipH="1">
            <a:off x="8217450" y="3821766"/>
            <a:ext cx="7497" cy="268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1AA566B5-4E24-41A0-A9C8-1D62416EDF8B}"/>
              </a:ext>
            </a:extLst>
          </p:cNvPr>
          <p:cNvCxnSpPr>
            <a:endCxn id="23" idx="0"/>
          </p:cNvCxnSpPr>
          <p:nvPr/>
        </p:nvCxnSpPr>
        <p:spPr>
          <a:xfrm>
            <a:off x="8224946" y="4567298"/>
            <a:ext cx="1" cy="212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xmlns="" id="{0D11672A-5CC1-4818-B0BE-462E43342E0E}"/>
              </a:ext>
            </a:extLst>
          </p:cNvPr>
          <p:cNvGrpSpPr/>
          <p:nvPr/>
        </p:nvGrpSpPr>
        <p:grpSpPr>
          <a:xfrm>
            <a:off x="5743855" y="5300663"/>
            <a:ext cx="4947188" cy="575818"/>
            <a:chOff x="5743855" y="5300663"/>
            <a:chExt cx="4947188" cy="575818"/>
          </a:xfrm>
        </p:grpSpPr>
        <p:sp>
          <p:nvSpPr>
            <p:cNvPr id="24" name="TextBox 23">
              <a:extLst>
                <a:ext uri="{FF2B5EF4-FFF2-40B4-BE49-F238E27FC236}">
                  <a16:creationId xmlns:a16="http://schemas.microsoft.com/office/drawing/2014/main" xmlns="" id="{0E9152D1-FE8C-4C18-BEFE-1FE3E55D8F41}"/>
                </a:ext>
              </a:extLst>
            </p:cNvPr>
            <p:cNvSpPr txBox="1"/>
            <p:nvPr/>
          </p:nvSpPr>
          <p:spPr>
            <a:xfrm>
              <a:off x="5743855" y="5568704"/>
              <a:ext cx="4947188" cy="30777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GB" sz="1400" dirty="0"/>
                <a:t>Swap the pivot value with the value </a:t>
              </a:r>
              <a:r>
                <a:rPr lang="en-GB" sz="1400" dirty="0">
                  <a:solidFill>
                    <a:srgbClr val="C00000"/>
                  </a:solidFill>
                </a:rPr>
                <a:t>in the insert position</a:t>
              </a:r>
            </a:p>
          </p:txBody>
        </p:sp>
        <p:cxnSp>
          <p:nvCxnSpPr>
            <p:cNvPr id="33" name="Straight Arrow Connector 32">
              <a:extLst>
                <a:ext uri="{FF2B5EF4-FFF2-40B4-BE49-F238E27FC236}">
                  <a16:creationId xmlns:a16="http://schemas.microsoft.com/office/drawing/2014/main" xmlns="" id="{6E593C11-862E-4399-9D78-6C786439FC74}"/>
                </a:ext>
              </a:extLst>
            </p:cNvPr>
            <p:cNvCxnSpPr>
              <a:cxnSpLocks/>
              <a:stCxn id="18" idx="2"/>
              <a:endCxn id="24" idx="0"/>
            </p:cNvCxnSpPr>
            <p:nvPr/>
          </p:nvCxnSpPr>
          <p:spPr>
            <a:xfrm flipH="1">
              <a:off x="8217449" y="5300663"/>
              <a:ext cx="3718" cy="268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xmlns="" id="{E0506F8A-402C-44D1-A65B-9DD6002E3245}"/>
              </a:ext>
            </a:extLst>
          </p:cNvPr>
          <p:cNvSpPr txBox="1"/>
          <p:nvPr/>
        </p:nvSpPr>
        <p:spPr>
          <a:xfrm>
            <a:off x="8185480" y="3790989"/>
            <a:ext cx="242182" cy="369332"/>
          </a:xfrm>
          <a:prstGeom prst="rect">
            <a:avLst/>
          </a:prstGeom>
          <a:noFill/>
        </p:spPr>
        <p:txBody>
          <a:bodyPr wrap="square" rtlCol="0">
            <a:spAutoFit/>
          </a:bodyPr>
          <a:lstStyle/>
          <a:p>
            <a:r>
              <a:rPr lang="en-GB" dirty="0"/>
              <a:t>Y</a:t>
            </a:r>
          </a:p>
        </p:txBody>
      </p:sp>
      <p:sp>
        <p:nvSpPr>
          <p:cNvPr id="40" name="Arrow: Curved Up 39">
            <a:extLst>
              <a:ext uri="{FF2B5EF4-FFF2-40B4-BE49-F238E27FC236}">
                <a16:creationId xmlns:a16="http://schemas.microsoft.com/office/drawing/2014/main" xmlns="" id="{88F8F7A5-DA18-439C-A2F9-15E012AB128E}"/>
              </a:ext>
            </a:extLst>
          </p:cNvPr>
          <p:cNvSpPr/>
          <p:nvPr/>
        </p:nvSpPr>
        <p:spPr>
          <a:xfrm rot="16200000">
            <a:off x="10445114" y="3935539"/>
            <a:ext cx="546275" cy="25717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1" name="Arrow: Curved Up 40">
            <a:extLst>
              <a:ext uri="{FF2B5EF4-FFF2-40B4-BE49-F238E27FC236}">
                <a16:creationId xmlns:a16="http://schemas.microsoft.com/office/drawing/2014/main" xmlns="" id="{F9066387-EF31-4D1A-9DC9-E41C3A0B9E99}"/>
              </a:ext>
            </a:extLst>
          </p:cNvPr>
          <p:cNvSpPr/>
          <p:nvPr/>
        </p:nvSpPr>
        <p:spPr>
          <a:xfrm rot="5400000">
            <a:off x="5483811" y="4030750"/>
            <a:ext cx="546275" cy="25717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nvGrpSpPr>
          <p:cNvPr id="44" name="Group 43">
            <a:extLst>
              <a:ext uri="{FF2B5EF4-FFF2-40B4-BE49-F238E27FC236}">
                <a16:creationId xmlns:a16="http://schemas.microsoft.com/office/drawing/2014/main" xmlns="" id="{18D22292-E2B0-4F90-BEAA-24AD1B8AD373}"/>
              </a:ext>
            </a:extLst>
          </p:cNvPr>
          <p:cNvGrpSpPr/>
          <p:nvPr/>
        </p:nvGrpSpPr>
        <p:grpSpPr>
          <a:xfrm>
            <a:off x="2739411" y="4059823"/>
            <a:ext cx="1688283" cy="874157"/>
            <a:chOff x="183940" y="3993118"/>
            <a:chExt cx="1688283" cy="874157"/>
          </a:xfrm>
        </p:grpSpPr>
        <p:sp>
          <p:nvSpPr>
            <p:cNvPr id="42" name="Arrow: Right 41">
              <a:extLst>
                <a:ext uri="{FF2B5EF4-FFF2-40B4-BE49-F238E27FC236}">
                  <a16:creationId xmlns:a16="http://schemas.microsoft.com/office/drawing/2014/main" xmlns="" id="{B6002712-3381-49D2-AFC2-4449F2556F8C}"/>
                </a:ext>
              </a:extLst>
            </p:cNvPr>
            <p:cNvSpPr/>
            <p:nvPr/>
          </p:nvSpPr>
          <p:spPr>
            <a:xfrm rot="16200000">
              <a:off x="680476" y="4086017"/>
              <a:ext cx="504825" cy="3190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xmlns="" id="{9BC8D478-B76A-4423-B4D0-608EF825C500}"/>
                </a:ext>
              </a:extLst>
            </p:cNvPr>
            <p:cNvSpPr txBox="1"/>
            <p:nvPr/>
          </p:nvSpPr>
          <p:spPr>
            <a:xfrm>
              <a:off x="183940" y="4497943"/>
              <a:ext cx="1688283" cy="369332"/>
            </a:xfrm>
            <a:prstGeom prst="rect">
              <a:avLst/>
            </a:prstGeom>
            <a:noFill/>
          </p:spPr>
          <p:txBody>
            <a:bodyPr wrap="none" rtlCol="0">
              <a:spAutoFit/>
            </a:bodyPr>
            <a:lstStyle/>
            <a:p>
              <a:r>
                <a:rPr lang="en-GB" dirty="0"/>
                <a:t>Current value</a:t>
              </a:r>
            </a:p>
          </p:txBody>
        </p:sp>
      </p:grpSp>
    </p:spTree>
    <p:extLst>
      <p:ext uri="{BB962C8B-B14F-4D97-AF65-F5344CB8AC3E}">
        <p14:creationId xmlns:p14="http://schemas.microsoft.com/office/powerpoint/2010/main" val="300082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7" presetClass="path" presetSubtype="0" accel="50000" decel="50000" fill="hold" grpId="0" nodeType="clickEffect">
                                  <p:stCondLst>
                                    <p:cond delay="0"/>
                                  </p:stCondLst>
                                  <p:childTnLst>
                                    <p:animMotion origin="layout" path="M 0.00026 -4.44444E-6 L -0.04245 0.1 C -0.05131 0.12246 -0.06472 0.13473 -0.07865 0.13473 C -0.09467 0.13473 -0.10743 0.12246 -0.11628 0.1 L -0.15886 -4.44444E-6 " pathEditMode="relative" rAng="0" ptsTypes="AAAAA">
                                      <p:cBhvr>
                                        <p:cTn id="11" dur="2000" fill="hold"/>
                                        <p:tgtEl>
                                          <p:spTgt spid="9"/>
                                        </p:tgtEl>
                                        <p:attrNameLst>
                                          <p:attrName>ppt_x</p:attrName>
                                          <p:attrName>ppt_y</p:attrName>
                                        </p:attrNameLst>
                                      </p:cBhvr>
                                      <p:rCtr x="-7956" y="6736"/>
                                    </p:animMotion>
                                  </p:childTnLst>
                                </p:cTn>
                              </p:par>
                              <p:par>
                                <p:cTn id="12" presetID="37" presetClass="path" presetSubtype="0" accel="50000" decel="50000" fill="hold" grpId="0" nodeType="withEffect">
                                  <p:stCondLst>
                                    <p:cond delay="0"/>
                                  </p:stCondLst>
                                  <p:childTnLst>
                                    <p:animMotion origin="layout" path="M -0.00039 -4.44444E-6 L 0.04232 -0.09606 C 0.05117 -0.11759 0.06459 -0.12916 0.07852 -0.12916 C 0.09453 -0.12916 0.10729 -0.11759 0.11615 -0.09606 L 0.15899 -4.44444E-6 " pathEditMode="relative" rAng="0" ptsTypes="AAAAA">
                                      <p:cBhvr>
                                        <p:cTn id="13" dur="2000" fill="hold"/>
                                        <p:tgtEl>
                                          <p:spTgt spid="6"/>
                                        </p:tgtEl>
                                        <p:attrNameLst>
                                          <p:attrName>ppt_x</p:attrName>
                                          <p:attrName>ppt_y</p:attrName>
                                        </p:attrNameLst>
                                      </p:cBhvr>
                                      <p:rCtr x="7969" y="-64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F2D659-9D63-45C6-936E-54A347B0B93C}"/>
              </a:ext>
            </a:extLst>
          </p:cNvPr>
          <p:cNvSpPr>
            <a:spLocks noGrp="1"/>
          </p:cNvSpPr>
          <p:nvPr>
            <p:ph type="title"/>
          </p:nvPr>
        </p:nvSpPr>
        <p:spPr/>
        <p:txBody>
          <a:bodyPr/>
          <a:lstStyle/>
          <a:p>
            <a:r>
              <a:rPr lang="en-GB" dirty="0"/>
              <a:t>Quick Sort Algorithm</a:t>
            </a:r>
          </a:p>
        </p:txBody>
      </p:sp>
      <p:sp>
        <p:nvSpPr>
          <p:cNvPr id="4" name="Rectangle 3">
            <a:extLst>
              <a:ext uri="{FF2B5EF4-FFF2-40B4-BE49-F238E27FC236}">
                <a16:creationId xmlns:a16="http://schemas.microsoft.com/office/drawing/2014/main" xmlns="" id="{E36C819F-943B-4271-82F5-1A8D0B945E55}"/>
              </a:ext>
            </a:extLst>
          </p:cNvPr>
          <p:cNvSpPr/>
          <p:nvPr/>
        </p:nvSpPr>
        <p:spPr>
          <a:xfrm>
            <a:off x="572179" y="2401714"/>
            <a:ext cx="645459" cy="645459"/>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5" name="Rectangle 4">
            <a:extLst>
              <a:ext uri="{FF2B5EF4-FFF2-40B4-BE49-F238E27FC236}">
                <a16:creationId xmlns:a16="http://schemas.microsoft.com/office/drawing/2014/main" xmlns="" id="{0022730D-CBFB-476C-AE7F-61FECEA1C4DB}"/>
              </a:ext>
            </a:extLst>
          </p:cNvPr>
          <p:cNvSpPr/>
          <p:nvPr/>
        </p:nvSpPr>
        <p:spPr>
          <a:xfrm>
            <a:off x="1217638" y="2401714"/>
            <a:ext cx="645459" cy="645459"/>
          </a:xfrm>
          <a:prstGeom prst="rect">
            <a:avLst/>
          </a:prstGeom>
          <a:solidFill>
            <a:schemeClr val="accent3">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sp>
        <p:nvSpPr>
          <p:cNvPr id="6" name="Rectangle 5">
            <a:extLst>
              <a:ext uri="{FF2B5EF4-FFF2-40B4-BE49-F238E27FC236}">
                <a16:creationId xmlns:a16="http://schemas.microsoft.com/office/drawing/2014/main" xmlns="" id="{05032B6F-B07A-4AEC-923B-59FA3696AE4B}"/>
              </a:ext>
            </a:extLst>
          </p:cNvPr>
          <p:cNvSpPr/>
          <p:nvPr/>
        </p:nvSpPr>
        <p:spPr>
          <a:xfrm>
            <a:off x="1863097" y="2401714"/>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sp>
        <p:nvSpPr>
          <p:cNvPr id="7" name="Rectangle 6">
            <a:extLst>
              <a:ext uri="{FF2B5EF4-FFF2-40B4-BE49-F238E27FC236}">
                <a16:creationId xmlns:a16="http://schemas.microsoft.com/office/drawing/2014/main" xmlns="" id="{A6314A95-6F2C-49AD-B8A5-21BAD8219126}"/>
              </a:ext>
            </a:extLst>
          </p:cNvPr>
          <p:cNvSpPr/>
          <p:nvPr/>
        </p:nvSpPr>
        <p:spPr>
          <a:xfrm>
            <a:off x="2508556" y="2401714"/>
            <a:ext cx="645459" cy="645459"/>
          </a:xfrm>
          <a:prstGeom prst="rect">
            <a:avLst/>
          </a:prstGeom>
          <a:solidFill>
            <a:schemeClr val="accent4">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7</a:t>
            </a:r>
          </a:p>
        </p:txBody>
      </p:sp>
      <p:sp>
        <p:nvSpPr>
          <p:cNvPr id="8" name="Rectangle 7">
            <a:extLst>
              <a:ext uri="{FF2B5EF4-FFF2-40B4-BE49-F238E27FC236}">
                <a16:creationId xmlns:a16="http://schemas.microsoft.com/office/drawing/2014/main" xmlns="" id="{6DD7A38F-0821-4C59-AB9C-DD8C407FC77A}"/>
              </a:ext>
            </a:extLst>
          </p:cNvPr>
          <p:cNvSpPr/>
          <p:nvPr/>
        </p:nvSpPr>
        <p:spPr>
          <a:xfrm>
            <a:off x="3154015" y="2401714"/>
            <a:ext cx="645459" cy="645459"/>
          </a:xfrm>
          <a:prstGeom prst="rect">
            <a:avLst/>
          </a:prstGeom>
          <a:solidFill>
            <a:schemeClr val="accent4">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sp>
        <p:nvSpPr>
          <p:cNvPr id="9" name="Rectangle 8">
            <a:extLst>
              <a:ext uri="{FF2B5EF4-FFF2-40B4-BE49-F238E27FC236}">
                <a16:creationId xmlns:a16="http://schemas.microsoft.com/office/drawing/2014/main" xmlns="" id="{A7CA4DE2-B490-43EF-A9D9-C84508BD4754}"/>
              </a:ext>
            </a:extLst>
          </p:cNvPr>
          <p:cNvSpPr/>
          <p:nvPr/>
        </p:nvSpPr>
        <p:spPr>
          <a:xfrm>
            <a:off x="3799474" y="2401713"/>
            <a:ext cx="645459" cy="645459"/>
          </a:xfrm>
          <a:prstGeom prst="rect">
            <a:avLst/>
          </a:prstGeom>
          <a:solidFill>
            <a:schemeClr val="accent4">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5</a:t>
            </a:r>
          </a:p>
        </p:txBody>
      </p:sp>
      <p:sp>
        <p:nvSpPr>
          <p:cNvPr id="10" name="Rectangle 9">
            <a:extLst>
              <a:ext uri="{FF2B5EF4-FFF2-40B4-BE49-F238E27FC236}">
                <a16:creationId xmlns:a16="http://schemas.microsoft.com/office/drawing/2014/main" xmlns="" id="{50560C2D-751E-4FC7-9FE7-906C4504B4EE}"/>
              </a:ext>
            </a:extLst>
          </p:cNvPr>
          <p:cNvSpPr/>
          <p:nvPr/>
        </p:nvSpPr>
        <p:spPr>
          <a:xfrm>
            <a:off x="-894110" y="3409122"/>
            <a:ext cx="6096000" cy="969496"/>
          </a:xfrm>
          <a:prstGeom prst="rect">
            <a:avLst/>
          </a:prstGeom>
        </p:spPr>
        <p:txBody>
          <a:bodyPr>
            <a:spAutoFit/>
          </a:bodyPr>
          <a:lstStyle/>
          <a:p>
            <a:pPr lvl="2"/>
            <a:r>
              <a:rPr lang="en-GB" sz="1900" dirty="0"/>
              <a:t>Recursively apply the Partition algorithm to the sets divided by the final pivot position until these subsets are empty</a:t>
            </a:r>
          </a:p>
        </p:txBody>
      </p:sp>
      <p:grpSp>
        <p:nvGrpSpPr>
          <p:cNvPr id="17" name="Group 16">
            <a:extLst>
              <a:ext uri="{FF2B5EF4-FFF2-40B4-BE49-F238E27FC236}">
                <a16:creationId xmlns:a16="http://schemas.microsoft.com/office/drawing/2014/main" xmlns="" id="{16176D62-1779-45DD-B78C-CD9E7EA4CE9F}"/>
              </a:ext>
            </a:extLst>
          </p:cNvPr>
          <p:cNvGrpSpPr/>
          <p:nvPr/>
        </p:nvGrpSpPr>
        <p:grpSpPr>
          <a:xfrm>
            <a:off x="572179" y="4963938"/>
            <a:ext cx="3872754" cy="645460"/>
            <a:chOff x="3514164" y="4983816"/>
            <a:chExt cx="3872754" cy="645460"/>
          </a:xfrm>
          <a:effectLst>
            <a:glow rad="139700">
              <a:schemeClr val="accent3">
                <a:satMod val="175000"/>
                <a:alpha val="40000"/>
              </a:schemeClr>
            </a:glow>
          </a:effectLst>
        </p:grpSpPr>
        <p:sp>
          <p:nvSpPr>
            <p:cNvPr id="11" name="Rectangle 10">
              <a:extLst>
                <a:ext uri="{FF2B5EF4-FFF2-40B4-BE49-F238E27FC236}">
                  <a16:creationId xmlns:a16="http://schemas.microsoft.com/office/drawing/2014/main" xmlns="" id="{CB371667-DC5F-4E37-B53C-FA7296A15FD6}"/>
                </a:ext>
              </a:extLst>
            </p:cNvPr>
            <p:cNvSpPr/>
            <p:nvPr/>
          </p:nvSpPr>
          <p:spPr>
            <a:xfrm>
              <a:off x="3514164" y="4983817"/>
              <a:ext cx="645459" cy="645459"/>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12" name="Rectangle 11">
              <a:extLst>
                <a:ext uri="{FF2B5EF4-FFF2-40B4-BE49-F238E27FC236}">
                  <a16:creationId xmlns:a16="http://schemas.microsoft.com/office/drawing/2014/main" xmlns="" id="{F2818B5B-308D-4C92-AD85-3D91656C3D38}"/>
                </a:ext>
              </a:extLst>
            </p:cNvPr>
            <p:cNvSpPr/>
            <p:nvPr/>
          </p:nvSpPr>
          <p:spPr>
            <a:xfrm>
              <a:off x="4159623" y="4983817"/>
              <a:ext cx="645459" cy="645459"/>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sp>
          <p:nvSpPr>
            <p:cNvPr id="13" name="Rectangle 12">
              <a:extLst>
                <a:ext uri="{FF2B5EF4-FFF2-40B4-BE49-F238E27FC236}">
                  <a16:creationId xmlns:a16="http://schemas.microsoft.com/office/drawing/2014/main" xmlns="" id="{2DB1D946-4376-465A-854C-D7C1589260BF}"/>
                </a:ext>
              </a:extLst>
            </p:cNvPr>
            <p:cNvSpPr/>
            <p:nvPr/>
          </p:nvSpPr>
          <p:spPr>
            <a:xfrm>
              <a:off x="4805082" y="4983817"/>
              <a:ext cx="645459" cy="645459"/>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sp>
          <p:nvSpPr>
            <p:cNvPr id="14" name="Rectangle 13">
              <a:extLst>
                <a:ext uri="{FF2B5EF4-FFF2-40B4-BE49-F238E27FC236}">
                  <a16:creationId xmlns:a16="http://schemas.microsoft.com/office/drawing/2014/main" xmlns="" id="{6E15AD75-E796-40E0-B50C-1691C45B40D3}"/>
                </a:ext>
              </a:extLst>
            </p:cNvPr>
            <p:cNvSpPr/>
            <p:nvPr/>
          </p:nvSpPr>
          <p:spPr>
            <a:xfrm>
              <a:off x="5450541" y="4983817"/>
              <a:ext cx="645459" cy="645459"/>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5</a:t>
              </a:r>
            </a:p>
          </p:txBody>
        </p:sp>
        <p:sp>
          <p:nvSpPr>
            <p:cNvPr id="15" name="Rectangle 14">
              <a:extLst>
                <a:ext uri="{FF2B5EF4-FFF2-40B4-BE49-F238E27FC236}">
                  <a16:creationId xmlns:a16="http://schemas.microsoft.com/office/drawing/2014/main" xmlns="" id="{6A973FE9-1D7A-46E1-9282-E42C38FE4225}"/>
                </a:ext>
              </a:extLst>
            </p:cNvPr>
            <p:cNvSpPr/>
            <p:nvPr/>
          </p:nvSpPr>
          <p:spPr>
            <a:xfrm>
              <a:off x="6096000" y="4983817"/>
              <a:ext cx="645459" cy="645459"/>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sp>
          <p:nvSpPr>
            <p:cNvPr id="16" name="Rectangle 15">
              <a:extLst>
                <a:ext uri="{FF2B5EF4-FFF2-40B4-BE49-F238E27FC236}">
                  <a16:creationId xmlns:a16="http://schemas.microsoft.com/office/drawing/2014/main" xmlns="" id="{AF3445B7-A994-4F59-8733-79C2CE190774}"/>
                </a:ext>
              </a:extLst>
            </p:cNvPr>
            <p:cNvSpPr/>
            <p:nvPr/>
          </p:nvSpPr>
          <p:spPr>
            <a:xfrm>
              <a:off x="6741459" y="4983816"/>
              <a:ext cx="645459" cy="645459"/>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7</a:t>
              </a:r>
            </a:p>
          </p:txBody>
        </p:sp>
      </p:grpSp>
      <p:cxnSp>
        <p:nvCxnSpPr>
          <p:cNvPr id="19" name="Straight Arrow Connector 18">
            <a:extLst>
              <a:ext uri="{FF2B5EF4-FFF2-40B4-BE49-F238E27FC236}">
                <a16:creationId xmlns:a16="http://schemas.microsoft.com/office/drawing/2014/main" xmlns="" id="{B8EB06D7-02AF-45AF-BE2F-2CDE416F86F5}"/>
              </a:ext>
            </a:extLst>
          </p:cNvPr>
          <p:cNvCxnSpPr/>
          <p:nvPr/>
        </p:nvCxnSpPr>
        <p:spPr>
          <a:xfrm>
            <a:off x="2544415" y="3151947"/>
            <a:ext cx="0" cy="295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26CA02E2-06E3-42A5-8D14-2C7436A52ECC}"/>
              </a:ext>
            </a:extLst>
          </p:cNvPr>
          <p:cNvCxnSpPr/>
          <p:nvPr/>
        </p:nvCxnSpPr>
        <p:spPr>
          <a:xfrm>
            <a:off x="2544415" y="4428297"/>
            <a:ext cx="0" cy="400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C2C65964-9F04-4C60-BEB3-5DB740064CD4}"/>
              </a:ext>
            </a:extLst>
          </p:cNvPr>
          <p:cNvSpPr txBox="1"/>
          <p:nvPr/>
        </p:nvSpPr>
        <p:spPr>
          <a:xfrm>
            <a:off x="5201890" y="2591269"/>
            <a:ext cx="5428089" cy="2308324"/>
          </a:xfrm>
          <a:prstGeom prst="rect">
            <a:avLst/>
          </a:prstGeom>
          <a:noFill/>
        </p:spPr>
        <p:txBody>
          <a:bodyPr wrap="none" rtlCol="0">
            <a:spAutoFit/>
          </a:bodyPr>
          <a:lstStyle/>
          <a:p>
            <a:r>
              <a:rPr lang="en-GB" sz="1600" dirty="0" err="1">
                <a:latin typeface="Courier New" panose="02070309020205020404" pitchFamily="49" charset="0"/>
                <a:cs typeface="Courier New" panose="02070309020205020404" pitchFamily="49" charset="0"/>
              </a:rPr>
              <a:t>QuickSort</a:t>
            </a:r>
            <a:r>
              <a:rPr lang="en-GB" sz="1600" dirty="0">
                <a:latin typeface="Courier New" panose="02070309020205020404" pitchFamily="49" charset="0"/>
                <a:cs typeface="Courier New" panose="02070309020205020404" pitchFamily="49" charset="0"/>
              </a:rPr>
              <a:t> (the array, left, right)</a:t>
            </a:r>
          </a:p>
          <a:p>
            <a:r>
              <a:rPr lang="en-GB" sz="1600" dirty="0">
                <a:latin typeface="Courier New" panose="02070309020205020404" pitchFamily="49" charset="0"/>
                <a:cs typeface="Courier New" panose="02070309020205020404" pitchFamily="49" charset="0"/>
              </a:rPr>
              <a:t>{</a:t>
            </a:r>
          </a:p>
          <a:p>
            <a:r>
              <a:rPr lang="en-GB" sz="1600" dirty="0">
                <a:latin typeface="Courier New" panose="02070309020205020404" pitchFamily="49" charset="0"/>
                <a:cs typeface="Courier New" panose="02070309020205020404" pitchFamily="49" charset="0"/>
              </a:rPr>
              <a:t>	if (left &lt; right)//empty?</a:t>
            </a:r>
          </a:p>
          <a:p>
            <a:r>
              <a:rPr lang="en-GB" sz="1600" dirty="0">
                <a:latin typeface="Courier New" panose="02070309020205020404" pitchFamily="49" charset="0"/>
                <a:cs typeface="Courier New" panose="02070309020205020404" pitchFamily="49" charset="0"/>
              </a:rPr>
              <a:t>	{</a:t>
            </a:r>
          </a:p>
          <a:p>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ip</a:t>
            </a:r>
            <a:r>
              <a:rPr lang="en-GB" sz="1600" dirty="0">
                <a:latin typeface="Courier New" panose="02070309020205020404" pitchFamily="49" charset="0"/>
                <a:cs typeface="Courier New" panose="02070309020205020404" pitchFamily="49" charset="0"/>
              </a:rPr>
              <a:t> = Partition Algorithm;</a:t>
            </a:r>
          </a:p>
          <a:p>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QuickSort</a:t>
            </a:r>
            <a:r>
              <a:rPr lang="en-GB" sz="1600" dirty="0">
                <a:latin typeface="Courier New" panose="02070309020205020404" pitchFamily="49" charset="0"/>
                <a:cs typeface="Courier New" panose="02070309020205020404" pitchFamily="49" charset="0"/>
              </a:rPr>
              <a:t> (the array, left, pi-1);</a:t>
            </a:r>
          </a:p>
          <a:p>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QuickSort</a:t>
            </a:r>
            <a:r>
              <a:rPr lang="en-GB" sz="1600" dirty="0">
                <a:latin typeface="Courier New" panose="02070309020205020404" pitchFamily="49" charset="0"/>
                <a:cs typeface="Courier New" panose="02070309020205020404" pitchFamily="49" charset="0"/>
              </a:rPr>
              <a:t> (the array, pi+1, right);</a:t>
            </a:r>
            <a:br>
              <a:rPr lang="en-GB" sz="1600" dirty="0">
                <a:latin typeface="Courier New" panose="02070309020205020404" pitchFamily="49" charset="0"/>
                <a:cs typeface="Courier New" panose="02070309020205020404" pitchFamily="49" charset="0"/>
              </a:rPr>
            </a:br>
            <a:r>
              <a:rPr lang="en-GB" sz="1600" dirty="0">
                <a:latin typeface="Courier New" panose="02070309020205020404" pitchFamily="49" charset="0"/>
                <a:cs typeface="Courier New" panose="02070309020205020404" pitchFamily="49" charset="0"/>
              </a:rPr>
              <a:t>	}</a:t>
            </a:r>
          </a:p>
          <a:p>
            <a:r>
              <a:rPr lang="en-GB" sz="1600" dirty="0">
                <a:latin typeface="Courier New" panose="02070309020205020404" pitchFamily="49" charset="0"/>
                <a:cs typeface="Courier New" panose="02070309020205020404" pitchFamily="49" charset="0"/>
              </a:rPr>
              <a:t>}</a:t>
            </a:r>
          </a:p>
        </p:txBody>
      </p:sp>
      <p:sp>
        <p:nvSpPr>
          <p:cNvPr id="20" name="Callout: Line with Accent Bar 19">
            <a:extLst>
              <a:ext uri="{FF2B5EF4-FFF2-40B4-BE49-F238E27FC236}">
                <a16:creationId xmlns:a16="http://schemas.microsoft.com/office/drawing/2014/main" xmlns="" id="{05D8BA80-E1E4-4896-96F0-6E120751A24B}"/>
              </a:ext>
            </a:extLst>
          </p:cNvPr>
          <p:cNvSpPr/>
          <p:nvPr/>
        </p:nvSpPr>
        <p:spPr>
          <a:xfrm>
            <a:off x="9683444" y="2998678"/>
            <a:ext cx="1490870" cy="601812"/>
          </a:xfrm>
          <a:prstGeom prst="accent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latin typeface="Courier New" panose="02070309020205020404" pitchFamily="49" charset="0"/>
                <a:cs typeface="Courier New" panose="02070309020205020404" pitchFamily="49" charset="0"/>
              </a:rPr>
              <a:t>return the insert position</a:t>
            </a:r>
            <a:endParaRPr lang="en-GB" sz="1200" dirty="0"/>
          </a:p>
        </p:txBody>
      </p:sp>
    </p:spTree>
    <p:extLst>
      <p:ext uri="{BB962C8B-B14F-4D97-AF65-F5344CB8AC3E}">
        <p14:creationId xmlns:p14="http://schemas.microsoft.com/office/powerpoint/2010/main" val="400753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ECFC9C-46A7-45E8-9EDD-D36E3E4E4E1B}"/>
              </a:ext>
            </a:extLst>
          </p:cNvPr>
          <p:cNvSpPr>
            <a:spLocks noGrp="1"/>
          </p:cNvSpPr>
          <p:nvPr>
            <p:ph type="title"/>
          </p:nvPr>
        </p:nvSpPr>
        <p:spPr/>
        <p:txBody>
          <a:bodyPr/>
          <a:lstStyle/>
          <a:p>
            <a:r>
              <a:rPr lang="en-GB" dirty="0"/>
              <a:t>Summary – Quick Sort</a:t>
            </a:r>
          </a:p>
        </p:txBody>
      </p:sp>
      <p:sp>
        <p:nvSpPr>
          <p:cNvPr id="3" name="Content Placeholder 2">
            <a:extLst>
              <a:ext uri="{FF2B5EF4-FFF2-40B4-BE49-F238E27FC236}">
                <a16:creationId xmlns:a16="http://schemas.microsoft.com/office/drawing/2014/main" xmlns="" id="{44FAFFC4-2B76-43E7-9ED9-6283CD18F916}"/>
              </a:ext>
            </a:extLst>
          </p:cNvPr>
          <p:cNvSpPr>
            <a:spLocks noGrp="1"/>
          </p:cNvSpPr>
          <p:nvPr>
            <p:ph idx="1"/>
          </p:nvPr>
        </p:nvSpPr>
        <p:spPr/>
        <p:txBody>
          <a:bodyPr/>
          <a:lstStyle/>
          <a:p>
            <a:pPr lvl="1"/>
            <a:r>
              <a:rPr lang="en-GB" sz="2200" dirty="0"/>
              <a:t>Worst Case: O(N</a:t>
            </a:r>
            <a:r>
              <a:rPr lang="en-GB" sz="2200" baseline="30000" dirty="0"/>
              <a:t>2</a:t>
            </a:r>
            <a:r>
              <a:rPr lang="en-GB" sz="2200" dirty="0"/>
              <a:t>)</a:t>
            </a:r>
          </a:p>
          <a:p>
            <a:pPr lvl="1"/>
            <a:r>
              <a:rPr lang="en-GB" sz="2200" dirty="0"/>
              <a:t>Average Case: O(N</a:t>
            </a:r>
            <a:r>
              <a:rPr lang="en-GB" sz="2200" baseline="30000" dirty="0"/>
              <a:t> </a:t>
            </a:r>
            <a:r>
              <a:rPr lang="en-GB" sz="2200" dirty="0"/>
              <a:t>log (N))</a:t>
            </a:r>
          </a:p>
          <a:p>
            <a:pPr lvl="1"/>
            <a:r>
              <a:rPr lang="en-GB" sz="2200" dirty="0"/>
              <a:t>Best Case: O(N</a:t>
            </a:r>
            <a:r>
              <a:rPr lang="en-GB" sz="2200" baseline="30000" dirty="0"/>
              <a:t> </a:t>
            </a:r>
            <a:r>
              <a:rPr lang="en-GB" sz="2200" dirty="0"/>
              <a:t>log (N))</a:t>
            </a:r>
          </a:p>
          <a:p>
            <a:pPr lvl="1"/>
            <a:r>
              <a:rPr lang="en-GB" sz="2200" dirty="0"/>
              <a:t>Stable: No</a:t>
            </a:r>
          </a:p>
          <a:p>
            <a:pPr lvl="1"/>
            <a:r>
              <a:rPr lang="en-GB" sz="2200" dirty="0"/>
              <a:t>In-place: Yes and No</a:t>
            </a:r>
          </a:p>
        </p:txBody>
      </p:sp>
    </p:spTree>
    <p:extLst>
      <p:ext uri="{BB962C8B-B14F-4D97-AF65-F5344CB8AC3E}">
        <p14:creationId xmlns:p14="http://schemas.microsoft.com/office/powerpoint/2010/main" val="3969570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graphicFrame>
        <p:nvGraphicFramePr>
          <p:cNvPr id="4" name="Table 3"/>
          <p:cNvGraphicFramePr>
            <a:graphicFrameLocks noGrp="1"/>
          </p:cNvGraphicFramePr>
          <p:nvPr>
            <p:extLst>
              <p:ext uri="{D42A27DB-BD31-4B8C-83A1-F6EECF244321}">
                <p14:modId xmlns:p14="http://schemas.microsoft.com/office/powerpoint/2010/main" val="2734950390"/>
              </p:ext>
            </p:extLst>
          </p:nvPr>
        </p:nvGraphicFramePr>
        <p:xfrm>
          <a:off x="858983" y="1983369"/>
          <a:ext cx="8770704" cy="2595880"/>
        </p:xfrm>
        <a:graphic>
          <a:graphicData uri="http://schemas.openxmlformats.org/drawingml/2006/table">
            <a:tbl>
              <a:tblPr firstRow="1" bandRow="1">
                <a:tableStyleId>{5C22544A-7EE6-4342-B048-85BDC9FD1C3A}</a:tableStyleId>
              </a:tblPr>
              <a:tblGrid>
                <a:gridCol w="1975384">
                  <a:extLst>
                    <a:ext uri="{9D8B030D-6E8A-4147-A177-3AD203B41FA5}">
                      <a16:colId xmlns:a16="http://schemas.microsoft.com/office/drawing/2014/main" xmlns="" val="20000"/>
                    </a:ext>
                  </a:extLst>
                </a:gridCol>
                <a:gridCol w="1359064">
                  <a:extLst>
                    <a:ext uri="{9D8B030D-6E8A-4147-A177-3AD203B41FA5}">
                      <a16:colId xmlns:a16="http://schemas.microsoft.com/office/drawing/2014/main" xmlns="" val="20001"/>
                    </a:ext>
                  </a:extLst>
                </a:gridCol>
                <a:gridCol w="1359064">
                  <a:extLst>
                    <a:ext uri="{9D8B030D-6E8A-4147-A177-3AD203B41FA5}">
                      <a16:colId xmlns:a16="http://schemas.microsoft.com/office/drawing/2014/main" xmlns="" val="20002"/>
                    </a:ext>
                  </a:extLst>
                </a:gridCol>
                <a:gridCol w="1359064">
                  <a:extLst>
                    <a:ext uri="{9D8B030D-6E8A-4147-A177-3AD203B41FA5}">
                      <a16:colId xmlns:a16="http://schemas.microsoft.com/office/drawing/2014/main" xmlns="" val="20003"/>
                    </a:ext>
                  </a:extLst>
                </a:gridCol>
                <a:gridCol w="1359064">
                  <a:extLst>
                    <a:ext uri="{9D8B030D-6E8A-4147-A177-3AD203B41FA5}">
                      <a16:colId xmlns:a16="http://schemas.microsoft.com/office/drawing/2014/main" xmlns="" val="20004"/>
                    </a:ext>
                  </a:extLst>
                </a:gridCol>
                <a:gridCol w="1359064">
                  <a:extLst>
                    <a:ext uri="{9D8B030D-6E8A-4147-A177-3AD203B41FA5}">
                      <a16:colId xmlns:a16="http://schemas.microsoft.com/office/drawing/2014/main" xmlns="" val="20005"/>
                    </a:ext>
                  </a:extLst>
                </a:gridCol>
              </a:tblGrid>
              <a:tr h="370840">
                <a:tc>
                  <a:txBody>
                    <a:bodyPr/>
                    <a:lstStyle/>
                    <a:p>
                      <a:r>
                        <a:rPr lang="en-GB" dirty="0"/>
                        <a:t>Algorithm</a:t>
                      </a:r>
                    </a:p>
                  </a:txBody>
                  <a:tcPr/>
                </a:tc>
                <a:tc>
                  <a:txBody>
                    <a:bodyPr/>
                    <a:lstStyle/>
                    <a:p>
                      <a:r>
                        <a:rPr lang="en-GB" dirty="0"/>
                        <a:t>Worst</a:t>
                      </a:r>
                    </a:p>
                  </a:txBody>
                  <a:tcPr/>
                </a:tc>
                <a:tc>
                  <a:txBody>
                    <a:bodyPr/>
                    <a:lstStyle/>
                    <a:p>
                      <a:r>
                        <a:rPr lang="en-GB" dirty="0"/>
                        <a:t>Average</a:t>
                      </a:r>
                    </a:p>
                  </a:txBody>
                  <a:tcPr/>
                </a:tc>
                <a:tc>
                  <a:txBody>
                    <a:bodyPr/>
                    <a:lstStyle/>
                    <a:p>
                      <a:r>
                        <a:rPr lang="en-GB" dirty="0"/>
                        <a:t>Best</a:t>
                      </a:r>
                    </a:p>
                  </a:txBody>
                  <a:tcPr/>
                </a:tc>
                <a:tc>
                  <a:txBody>
                    <a:bodyPr/>
                    <a:lstStyle/>
                    <a:p>
                      <a:r>
                        <a:rPr lang="en-GB" dirty="0"/>
                        <a:t>Memory</a:t>
                      </a:r>
                    </a:p>
                  </a:txBody>
                  <a:tcPr/>
                </a:tc>
                <a:tc>
                  <a:txBody>
                    <a:bodyPr/>
                    <a:lstStyle/>
                    <a:p>
                      <a:r>
                        <a:rPr lang="en-GB" dirty="0"/>
                        <a:t>Stable</a:t>
                      </a:r>
                    </a:p>
                  </a:txBody>
                  <a:tcPr/>
                </a:tc>
                <a:extLst>
                  <a:ext uri="{0D108BD9-81ED-4DB2-BD59-A6C34878D82A}">
                    <a16:rowId xmlns:a16="http://schemas.microsoft.com/office/drawing/2014/main" xmlns="" val="10000"/>
                  </a:ext>
                </a:extLst>
              </a:tr>
              <a:tr h="370840">
                <a:tc>
                  <a:txBody>
                    <a:bodyPr/>
                    <a:lstStyle/>
                    <a:p>
                      <a:r>
                        <a:rPr lang="en-GB" dirty="0"/>
                        <a:t>Insertion</a:t>
                      </a:r>
                      <a:r>
                        <a:rPr lang="en-GB" baseline="0" dirty="0"/>
                        <a:t> Sort</a:t>
                      </a:r>
                      <a:endParaRPr lang="en-GB" dirty="0"/>
                    </a:p>
                  </a:txBody>
                  <a:tcPr/>
                </a:tc>
                <a:tc>
                  <a:txBody>
                    <a:bodyPr/>
                    <a:lstStyle/>
                    <a:p>
                      <a:r>
                        <a:rPr lang="en-GB" sz="1400" dirty="0"/>
                        <a:t>O(n</a:t>
                      </a:r>
                      <a:r>
                        <a:rPr lang="en-GB" sz="1400" baseline="30000" dirty="0"/>
                        <a:t>2</a:t>
                      </a:r>
                      <a:r>
                        <a:rPr lang="en-GB" sz="1400" baseline="0" dirty="0"/>
                        <a:t>)</a:t>
                      </a:r>
                      <a:endParaRPr lang="en-GB" sz="1400" dirty="0"/>
                    </a:p>
                  </a:txBody>
                  <a:tcPr/>
                </a:tc>
                <a:tc>
                  <a:txBody>
                    <a:bodyPr/>
                    <a:lstStyle/>
                    <a:p>
                      <a:r>
                        <a:rPr lang="en-GB" sz="1400" dirty="0"/>
                        <a:t>O(n</a:t>
                      </a:r>
                      <a:r>
                        <a:rPr lang="en-GB" sz="1400" baseline="30000" dirty="0"/>
                        <a:t>2</a:t>
                      </a:r>
                      <a:r>
                        <a:rPr lang="en-GB" sz="1400" baseline="0" dirty="0"/>
                        <a:t>)</a:t>
                      </a:r>
                      <a:endParaRPr lang="en-GB" sz="1400" dirty="0"/>
                    </a:p>
                  </a:txBody>
                  <a:tcPr/>
                </a:tc>
                <a:tc>
                  <a:txBody>
                    <a:bodyPr/>
                    <a:lstStyle/>
                    <a:p>
                      <a:r>
                        <a:rPr lang="en-GB" sz="1400" dirty="0"/>
                        <a:t>O(n)</a:t>
                      </a:r>
                    </a:p>
                  </a:txBody>
                  <a:tcPr/>
                </a:tc>
                <a:tc>
                  <a:txBody>
                    <a:bodyPr/>
                    <a:lstStyle/>
                    <a:p>
                      <a:r>
                        <a:rPr lang="en-GB" sz="1400" dirty="0"/>
                        <a:t>O(1)</a:t>
                      </a:r>
                    </a:p>
                  </a:txBody>
                  <a:tcPr/>
                </a:tc>
                <a:tc>
                  <a:txBody>
                    <a:bodyPr/>
                    <a:lstStyle/>
                    <a:p>
                      <a:r>
                        <a:rPr lang="en-GB" sz="1400" dirty="0"/>
                        <a:t>Yes</a:t>
                      </a:r>
                    </a:p>
                  </a:txBody>
                  <a:tcPr/>
                </a:tc>
                <a:extLst>
                  <a:ext uri="{0D108BD9-81ED-4DB2-BD59-A6C34878D82A}">
                    <a16:rowId xmlns:a16="http://schemas.microsoft.com/office/drawing/2014/main" xmlns="" val="10001"/>
                  </a:ext>
                </a:extLst>
              </a:tr>
              <a:tr h="370840">
                <a:tc>
                  <a:txBody>
                    <a:bodyPr/>
                    <a:lstStyle/>
                    <a:p>
                      <a:r>
                        <a:rPr lang="en-GB" dirty="0"/>
                        <a:t>Selection Sort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O(n</a:t>
                      </a:r>
                      <a:r>
                        <a:rPr lang="en-GB" sz="1400" baseline="30000" dirty="0"/>
                        <a:t>2</a:t>
                      </a:r>
                      <a:r>
                        <a:rPr lang="en-GB" sz="1400" baseline="0" dirty="0"/>
                        <a:t>)</a:t>
                      </a:r>
                      <a:endParaRPr lang="en-GB" sz="1400" dirty="0"/>
                    </a:p>
                  </a:txBody>
                  <a:tcPr/>
                </a:tc>
                <a:tc>
                  <a:txBody>
                    <a:bodyPr/>
                    <a:lstStyle/>
                    <a:p>
                      <a:r>
                        <a:rPr lang="en-GB" sz="1400" dirty="0"/>
                        <a:t>O(n</a:t>
                      </a:r>
                      <a:r>
                        <a:rPr lang="en-GB" sz="1400" baseline="30000" dirty="0"/>
                        <a:t>2</a:t>
                      </a:r>
                      <a:r>
                        <a:rPr lang="en-GB" sz="1400" baseline="0" dirty="0"/>
                        <a:t>)</a:t>
                      </a:r>
                      <a:endParaRPr lang="en-GB" sz="1400" dirty="0"/>
                    </a:p>
                  </a:txBody>
                  <a:tcPr/>
                </a:tc>
                <a:tc>
                  <a:txBody>
                    <a:bodyPr/>
                    <a:lstStyle/>
                    <a:p>
                      <a:r>
                        <a:rPr lang="en-GB" sz="1400" dirty="0"/>
                        <a:t>O(n</a:t>
                      </a:r>
                      <a:r>
                        <a:rPr lang="en-GB" sz="1400" baseline="30000" dirty="0"/>
                        <a:t>2</a:t>
                      </a:r>
                      <a:r>
                        <a:rPr lang="en-GB" sz="1400" baseline="0" dirty="0"/>
                        <a:t>)</a:t>
                      </a:r>
                      <a:endParaRPr lang="en-GB" sz="1400" dirty="0"/>
                    </a:p>
                  </a:txBody>
                  <a:tcPr/>
                </a:tc>
                <a:tc>
                  <a:txBody>
                    <a:bodyPr/>
                    <a:lstStyle/>
                    <a:p>
                      <a:r>
                        <a:rPr lang="en-GB" sz="1400" dirty="0"/>
                        <a:t>O(1)</a:t>
                      </a:r>
                    </a:p>
                  </a:txBody>
                  <a:tcPr/>
                </a:tc>
                <a:tc>
                  <a:txBody>
                    <a:bodyPr/>
                    <a:lstStyle/>
                    <a:p>
                      <a:r>
                        <a:rPr lang="en-GB" sz="1400" dirty="0"/>
                        <a:t>No</a:t>
                      </a:r>
                    </a:p>
                  </a:txBody>
                  <a:tcPr/>
                </a:tc>
                <a:extLst>
                  <a:ext uri="{0D108BD9-81ED-4DB2-BD59-A6C34878D82A}">
                    <a16:rowId xmlns:a16="http://schemas.microsoft.com/office/drawing/2014/main" xmlns="" val="10002"/>
                  </a:ext>
                </a:extLst>
              </a:tr>
              <a:tr h="370840">
                <a:tc>
                  <a:txBody>
                    <a:bodyPr/>
                    <a:lstStyle/>
                    <a:p>
                      <a:r>
                        <a:rPr lang="en-GB" dirty="0"/>
                        <a:t>Merge Sort</a:t>
                      </a:r>
                    </a:p>
                  </a:txBody>
                  <a:tcPr/>
                </a:tc>
                <a:tc>
                  <a:txBody>
                    <a:bodyPr/>
                    <a:lstStyle/>
                    <a:p>
                      <a:r>
                        <a:rPr lang="en-GB" sz="1400" dirty="0"/>
                        <a:t>O(n log</a:t>
                      </a:r>
                      <a:r>
                        <a:rPr lang="en-GB" sz="1400" baseline="0" dirty="0"/>
                        <a:t> (n))</a:t>
                      </a:r>
                      <a:endParaRPr lang="en-GB"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O(n log</a:t>
                      </a:r>
                      <a:r>
                        <a:rPr lang="en-GB" sz="1400" baseline="0" dirty="0"/>
                        <a:t> (n))</a:t>
                      </a:r>
                      <a:endParaRPr lang="en-GB"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O(n log</a:t>
                      </a:r>
                      <a:r>
                        <a:rPr lang="en-GB" sz="1400" baseline="0" dirty="0"/>
                        <a:t> (n))</a:t>
                      </a:r>
                      <a:endParaRPr lang="en-GB" sz="1400" dirty="0"/>
                    </a:p>
                  </a:txBody>
                  <a:tcPr/>
                </a:tc>
                <a:tc>
                  <a:txBody>
                    <a:bodyPr/>
                    <a:lstStyle/>
                    <a:p>
                      <a:r>
                        <a:rPr lang="en-GB" sz="1400" dirty="0"/>
                        <a:t>O(n)</a:t>
                      </a:r>
                    </a:p>
                  </a:txBody>
                  <a:tcPr/>
                </a:tc>
                <a:tc>
                  <a:txBody>
                    <a:bodyPr/>
                    <a:lstStyle/>
                    <a:p>
                      <a:r>
                        <a:rPr lang="en-GB" sz="1400" dirty="0"/>
                        <a:t>Yes</a:t>
                      </a:r>
                    </a:p>
                  </a:txBody>
                  <a:tcPr/>
                </a:tc>
                <a:extLst>
                  <a:ext uri="{0D108BD9-81ED-4DB2-BD59-A6C34878D82A}">
                    <a16:rowId xmlns:a16="http://schemas.microsoft.com/office/drawing/2014/main" xmlns="" val="10003"/>
                  </a:ext>
                </a:extLst>
              </a:tr>
              <a:tr h="370840">
                <a:tc>
                  <a:txBody>
                    <a:bodyPr/>
                    <a:lstStyle/>
                    <a:p>
                      <a:r>
                        <a:rPr lang="en-GB" dirty="0"/>
                        <a:t>Heap Sort</a:t>
                      </a:r>
                    </a:p>
                  </a:txBody>
                  <a:tcPr/>
                </a:tc>
                <a:tc>
                  <a:txBody>
                    <a:bodyPr/>
                    <a:lstStyle/>
                    <a:p>
                      <a:r>
                        <a:rPr lang="en-GB" sz="1400" dirty="0"/>
                        <a:t>O(n log</a:t>
                      </a:r>
                      <a:r>
                        <a:rPr lang="en-GB" sz="1400" baseline="0" dirty="0"/>
                        <a:t> (n))</a:t>
                      </a:r>
                      <a:endParaRPr lang="en-GB" sz="1400" dirty="0"/>
                    </a:p>
                  </a:txBody>
                  <a:tcPr/>
                </a:tc>
                <a:tc>
                  <a:txBody>
                    <a:bodyPr/>
                    <a:lstStyle/>
                    <a:p>
                      <a:r>
                        <a:rPr lang="en-GB" sz="1400" dirty="0"/>
                        <a:t>O(n log</a:t>
                      </a:r>
                      <a:r>
                        <a:rPr lang="en-GB" sz="1400" baseline="0" dirty="0"/>
                        <a:t> (n))</a:t>
                      </a:r>
                      <a:endParaRPr lang="en-GB" sz="1400" dirty="0"/>
                    </a:p>
                  </a:txBody>
                  <a:tcPr/>
                </a:tc>
                <a:tc>
                  <a:txBody>
                    <a:bodyPr/>
                    <a:lstStyle/>
                    <a:p>
                      <a:r>
                        <a:rPr lang="en-GB" sz="1400" dirty="0"/>
                        <a:t>O(n log</a:t>
                      </a:r>
                      <a:r>
                        <a:rPr lang="en-GB" sz="1400" baseline="0" dirty="0"/>
                        <a:t> (n))</a:t>
                      </a:r>
                      <a:endParaRPr lang="en-GB" sz="1400" dirty="0"/>
                    </a:p>
                  </a:txBody>
                  <a:tcPr/>
                </a:tc>
                <a:tc>
                  <a:txBody>
                    <a:bodyPr/>
                    <a:lstStyle/>
                    <a:p>
                      <a:r>
                        <a:rPr lang="en-GB" sz="1400" dirty="0"/>
                        <a:t>O(1)</a:t>
                      </a:r>
                    </a:p>
                  </a:txBody>
                  <a:tcPr/>
                </a:tc>
                <a:tc>
                  <a:txBody>
                    <a:bodyPr/>
                    <a:lstStyle/>
                    <a:p>
                      <a:r>
                        <a:rPr lang="en-GB" sz="1400" dirty="0"/>
                        <a:t>No</a:t>
                      </a:r>
                    </a:p>
                  </a:txBody>
                  <a:tcPr/>
                </a:tc>
                <a:extLst>
                  <a:ext uri="{0D108BD9-81ED-4DB2-BD59-A6C34878D82A}">
                    <a16:rowId xmlns:a16="http://schemas.microsoft.com/office/drawing/2014/main" xmlns="" val="10004"/>
                  </a:ext>
                </a:extLst>
              </a:tr>
              <a:tr h="370840">
                <a:tc>
                  <a:txBody>
                    <a:bodyPr/>
                    <a:lstStyle/>
                    <a:p>
                      <a:r>
                        <a:rPr lang="en-GB" dirty="0"/>
                        <a:t>Quick</a:t>
                      </a:r>
                      <a:r>
                        <a:rPr lang="en-GB" baseline="0" dirty="0"/>
                        <a:t> Sort</a:t>
                      </a:r>
                      <a:endParaRPr lang="en-GB" dirty="0"/>
                    </a:p>
                  </a:txBody>
                  <a:tcPr/>
                </a:tc>
                <a:tc>
                  <a:txBody>
                    <a:bodyPr/>
                    <a:lstStyle/>
                    <a:p>
                      <a:r>
                        <a:rPr lang="en-GB" sz="1400" dirty="0"/>
                        <a:t>O(n</a:t>
                      </a:r>
                      <a:r>
                        <a:rPr lang="en-GB" sz="1400" baseline="30000" dirty="0"/>
                        <a:t>2</a:t>
                      </a:r>
                      <a:r>
                        <a:rPr lang="en-GB" sz="1400" baseline="0" dirty="0"/>
                        <a:t>)</a:t>
                      </a:r>
                      <a:endParaRPr lang="en-GB" sz="1400" dirty="0"/>
                    </a:p>
                  </a:txBody>
                  <a:tcPr/>
                </a:tc>
                <a:tc>
                  <a:txBody>
                    <a:bodyPr/>
                    <a:lstStyle/>
                    <a:p>
                      <a:r>
                        <a:rPr lang="en-GB" sz="1400" dirty="0"/>
                        <a:t>O(n log</a:t>
                      </a:r>
                      <a:r>
                        <a:rPr lang="en-GB" sz="1400" baseline="0" dirty="0"/>
                        <a:t> (n))</a:t>
                      </a:r>
                      <a:endParaRPr lang="en-GB" sz="1400" dirty="0"/>
                    </a:p>
                  </a:txBody>
                  <a:tcPr/>
                </a:tc>
                <a:tc>
                  <a:txBody>
                    <a:bodyPr/>
                    <a:lstStyle/>
                    <a:p>
                      <a:r>
                        <a:rPr lang="en-GB" sz="1400" dirty="0"/>
                        <a:t>O(n log</a:t>
                      </a:r>
                      <a:r>
                        <a:rPr lang="en-GB" sz="1400" baseline="0" dirty="0"/>
                        <a:t> (n))</a:t>
                      </a:r>
                      <a:endParaRPr lang="en-GB" sz="1400" dirty="0"/>
                    </a:p>
                  </a:txBody>
                  <a:tcPr/>
                </a:tc>
                <a:tc>
                  <a:txBody>
                    <a:bodyPr/>
                    <a:lstStyle/>
                    <a:p>
                      <a:r>
                        <a:rPr lang="en-GB" sz="1400" dirty="0"/>
                        <a:t>O(log (n))</a:t>
                      </a:r>
                    </a:p>
                  </a:txBody>
                  <a:tcPr/>
                </a:tc>
                <a:tc>
                  <a:txBody>
                    <a:bodyPr/>
                    <a:lstStyle/>
                    <a:p>
                      <a:r>
                        <a:rPr lang="en-GB" sz="1400" dirty="0"/>
                        <a:t>No</a:t>
                      </a:r>
                    </a:p>
                  </a:txBody>
                  <a:tcPr/>
                </a:tc>
                <a:extLst>
                  <a:ext uri="{0D108BD9-81ED-4DB2-BD59-A6C34878D82A}">
                    <a16:rowId xmlns:a16="http://schemas.microsoft.com/office/drawing/2014/main" xmlns="" val="10005"/>
                  </a:ext>
                </a:extLst>
              </a:tr>
              <a:tr h="370840">
                <a:tc>
                  <a:txBody>
                    <a:bodyPr/>
                    <a:lstStyle/>
                    <a:p>
                      <a:r>
                        <a:rPr lang="en-GB" dirty="0"/>
                        <a:t>Binary</a:t>
                      </a:r>
                      <a:r>
                        <a:rPr lang="en-GB" baseline="0" dirty="0"/>
                        <a:t> Tree Sort</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O(n log</a:t>
                      </a:r>
                      <a:r>
                        <a:rPr lang="en-GB" sz="1400" baseline="0" dirty="0"/>
                        <a:t> (n))</a:t>
                      </a:r>
                      <a:endParaRPr lang="en-GB" sz="1400" dirty="0"/>
                    </a:p>
                  </a:txBody>
                  <a:tcPr/>
                </a:tc>
                <a:tc>
                  <a:txBody>
                    <a:bodyPr/>
                    <a:lstStyle/>
                    <a:p>
                      <a:r>
                        <a:rPr lang="en-GB" sz="1400" dirty="0"/>
                        <a:t>O(n log</a:t>
                      </a:r>
                      <a:r>
                        <a:rPr lang="en-GB" sz="1400" baseline="0" dirty="0"/>
                        <a:t> (n))</a:t>
                      </a:r>
                      <a:endParaRPr lang="en-GB" sz="1400" dirty="0"/>
                    </a:p>
                  </a:txBody>
                  <a:tcPr/>
                </a:tc>
                <a:tc>
                  <a:txBody>
                    <a:bodyPr/>
                    <a:lstStyle/>
                    <a:p>
                      <a:r>
                        <a:rPr lang="en-GB" sz="1400" dirty="0"/>
                        <a:t>O(n)</a:t>
                      </a:r>
                    </a:p>
                  </a:txBody>
                  <a:tcPr/>
                </a:tc>
                <a:tc>
                  <a:txBody>
                    <a:bodyPr/>
                    <a:lstStyle/>
                    <a:p>
                      <a:r>
                        <a:rPr lang="en-GB" sz="1400" dirty="0"/>
                        <a:t>O(n)</a:t>
                      </a:r>
                    </a:p>
                  </a:txBody>
                  <a:tcPr/>
                </a:tc>
                <a:tc>
                  <a:txBody>
                    <a:bodyPr/>
                    <a:lstStyle/>
                    <a:p>
                      <a:r>
                        <a:rPr lang="en-GB" sz="1400" dirty="0"/>
                        <a:t>Yes</a:t>
                      </a:r>
                    </a:p>
                  </a:txBody>
                  <a:tcPr/>
                </a:tc>
                <a:extLst>
                  <a:ext uri="{0D108BD9-81ED-4DB2-BD59-A6C34878D82A}">
                    <a16:rowId xmlns:a16="http://schemas.microsoft.com/office/drawing/2014/main" xmlns="" val="10006"/>
                  </a:ext>
                </a:extLst>
              </a:tr>
            </a:tbl>
          </a:graphicData>
        </a:graphic>
      </p:graphicFrame>
      <p:sp>
        <p:nvSpPr>
          <p:cNvPr id="5" name="Rectangle 4"/>
          <p:cNvSpPr/>
          <p:nvPr/>
        </p:nvSpPr>
        <p:spPr>
          <a:xfrm>
            <a:off x="925597" y="5314916"/>
            <a:ext cx="7992888" cy="369332"/>
          </a:xfrm>
          <a:prstGeom prst="rect">
            <a:avLst/>
          </a:prstGeom>
        </p:spPr>
        <p:txBody>
          <a:bodyPr wrap="square">
            <a:spAutoFit/>
          </a:bodyPr>
          <a:lstStyle/>
          <a:p>
            <a:r>
              <a:rPr lang="en-GB" dirty="0">
                <a:hlinkClick r:id="rId2"/>
              </a:rPr>
              <a:t>https://www.toptal.com/developers/sorting-algorithms</a:t>
            </a:r>
            <a:endParaRPr lang="en-GB" dirty="0"/>
          </a:p>
        </p:txBody>
      </p:sp>
    </p:spTree>
    <p:extLst>
      <p:ext uri="{BB962C8B-B14F-4D97-AF65-F5344CB8AC3E}">
        <p14:creationId xmlns:p14="http://schemas.microsoft.com/office/powerpoint/2010/main" val="37661405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3F1F34-A8FE-4E44-B070-131FB4406E7D}"/>
              </a:ext>
            </a:extLst>
          </p:cNvPr>
          <p:cNvSpPr>
            <a:spLocks noGrp="1"/>
          </p:cNvSpPr>
          <p:nvPr>
            <p:ph type="title"/>
          </p:nvPr>
        </p:nvSpPr>
        <p:spPr>
          <a:xfrm>
            <a:off x="1249680" y="1818043"/>
            <a:ext cx="9692640" cy="1325562"/>
          </a:xfrm>
        </p:spPr>
        <p:txBody>
          <a:bodyPr/>
          <a:lstStyle/>
          <a:p>
            <a:r>
              <a:rPr lang="en-GB" dirty="0"/>
              <a:t>Insertion Sort</a:t>
            </a:r>
          </a:p>
        </p:txBody>
      </p:sp>
      <p:cxnSp>
        <p:nvCxnSpPr>
          <p:cNvPr id="5" name="Straight Connector 4">
            <a:extLst>
              <a:ext uri="{FF2B5EF4-FFF2-40B4-BE49-F238E27FC236}">
                <a16:creationId xmlns:a16="http://schemas.microsoft.com/office/drawing/2014/main" xmlns="" id="{029A01AC-BA0C-418B-9945-2B586CA1B70F}"/>
              </a:ext>
            </a:extLst>
          </p:cNvPr>
          <p:cNvCxnSpPr/>
          <p:nvPr/>
        </p:nvCxnSpPr>
        <p:spPr>
          <a:xfrm>
            <a:off x="1380565" y="3215341"/>
            <a:ext cx="9299388"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6281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B4C1A6-5C8C-44C0-8CD2-4731B1ABF3D7}"/>
              </a:ext>
            </a:extLst>
          </p:cNvPr>
          <p:cNvSpPr>
            <a:spLocks noGrp="1"/>
          </p:cNvSpPr>
          <p:nvPr>
            <p:ph type="title"/>
          </p:nvPr>
        </p:nvSpPr>
        <p:spPr/>
        <p:txBody>
          <a:bodyPr/>
          <a:lstStyle/>
          <a:p>
            <a:r>
              <a:rPr lang="en-GB" dirty="0"/>
              <a:t>Insertion Sort</a:t>
            </a:r>
          </a:p>
        </p:txBody>
      </p:sp>
      <p:sp>
        <p:nvSpPr>
          <p:cNvPr id="4" name="Rectangle 3">
            <a:extLst>
              <a:ext uri="{FF2B5EF4-FFF2-40B4-BE49-F238E27FC236}">
                <a16:creationId xmlns:a16="http://schemas.microsoft.com/office/drawing/2014/main" xmlns="" id="{D5FCB10A-4A5C-4867-9713-52A3EC223106}"/>
              </a:ext>
            </a:extLst>
          </p:cNvPr>
          <p:cNvSpPr/>
          <p:nvPr/>
        </p:nvSpPr>
        <p:spPr>
          <a:xfrm>
            <a:off x="2581835" y="2783543"/>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7</a:t>
            </a:r>
          </a:p>
        </p:txBody>
      </p:sp>
      <p:sp>
        <p:nvSpPr>
          <p:cNvPr id="5" name="Rectangle 4">
            <a:extLst>
              <a:ext uri="{FF2B5EF4-FFF2-40B4-BE49-F238E27FC236}">
                <a16:creationId xmlns:a16="http://schemas.microsoft.com/office/drawing/2014/main" xmlns="" id="{9412AB31-30D1-459D-B80E-A767E94BB30D}"/>
              </a:ext>
            </a:extLst>
          </p:cNvPr>
          <p:cNvSpPr/>
          <p:nvPr/>
        </p:nvSpPr>
        <p:spPr>
          <a:xfrm>
            <a:off x="3227294" y="2783543"/>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6" name="Rectangle 5">
            <a:extLst>
              <a:ext uri="{FF2B5EF4-FFF2-40B4-BE49-F238E27FC236}">
                <a16:creationId xmlns:a16="http://schemas.microsoft.com/office/drawing/2014/main" xmlns="" id="{560F78D6-D96D-4612-9B87-50B39306084B}"/>
              </a:ext>
            </a:extLst>
          </p:cNvPr>
          <p:cNvSpPr/>
          <p:nvPr/>
        </p:nvSpPr>
        <p:spPr>
          <a:xfrm>
            <a:off x="3872753" y="2783543"/>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5</a:t>
            </a:r>
          </a:p>
        </p:txBody>
      </p:sp>
      <p:sp>
        <p:nvSpPr>
          <p:cNvPr id="7" name="Rectangle 6">
            <a:extLst>
              <a:ext uri="{FF2B5EF4-FFF2-40B4-BE49-F238E27FC236}">
                <a16:creationId xmlns:a16="http://schemas.microsoft.com/office/drawing/2014/main" xmlns="" id="{2C372725-18A1-4295-8127-4232C9FEF30E}"/>
              </a:ext>
            </a:extLst>
          </p:cNvPr>
          <p:cNvSpPr/>
          <p:nvPr/>
        </p:nvSpPr>
        <p:spPr>
          <a:xfrm>
            <a:off x="4518212" y="2783543"/>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sp>
        <p:nvSpPr>
          <p:cNvPr id="8" name="Rectangle 7">
            <a:extLst>
              <a:ext uri="{FF2B5EF4-FFF2-40B4-BE49-F238E27FC236}">
                <a16:creationId xmlns:a16="http://schemas.microsoft.com/office/drawing/2014/main" xmlns="" id="{8F127D73-D737-4DEC-AADD-7B11A0D76BDF}"/>
              </a:ext>
            </a:extLst>
          </p:cNvPr>
          <p:cNvSpPr/>
          <p:nvPr/>
        </p:nvSpPr>
        <p:spPr>
          <a:xfrm>
            <a:off x="5163671" y="2783543"/>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sp>
        <p:nvSpPr>
          <p:cNvPr id="9" name="Rectangle 8">
            <a:extLst>
              <a:ext uri="{FF2B5EF4-FFF2-40B4-BE49-F238E27FC236}">
                <a16:creationId xmlns:a16="http://schemas.microsoft.com/office/drawing/2014/main" xmlns="" id="{AF2AC39B-F9D3-4CC5-B541-AF3E69E930FE}"/>
              </a:ext>
            </a:extLst>
          </p:cNvPr>
          <p:cNvSpPr/>
          <p:nvPr/>
        </p:nvSpPr>
        <p:spPr>
          <a:xfrm>
            <a:off x="5809130" y="2783542"/>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sp>
        <p:nvSpPr>
          <p:cNvPr id="10" name="Rectangle 9">
            <a:extLst>
              <a:ext uri="{FF2B5EF4-FFF2-40B4-BE49-F238E27FC236}">
                <a16:creationId xmlns:a16="http://schemas.microsoft.com/office/drawing/2014/main" xmlns="" id="{1198510D-8F90-4460-8A0F-A67FA8552AD8}"/>
              </a:ext>
            </a:extLst>
          </p:cNvPr>
          <p:cNvSpPr/>
          <p:nvPr/>
        </p:nvSpPr>
        <p:spPr>
          <a:xfrm>
            <a:off x="6454589" y="2783541"/>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8</a:t>
            </a:r>
          </a:p>
        </p:txBody>
      </p:sp>
      <p:sp>
        <p:nvSpPr>
          <p:cNvPr id="11" name="Rectangle 10">
            <a:extLst>
              <a:ext uri="{FF2B5EF4-FFF2-40B4-BE49-F238E27FC236}">
                <a16:creationId xmlns:a16="http://schemas.microsoft.com/office/drawing/2014/main" xmlns="" id="{D7F8E8BF-0051-4AE8-BE69-0C93B2EBD6A5}"/>
              </a:ext>
            </a:extLst>
          </p:cNvPr>
          <p:cNvSpPr/>
          <p:nvPr/>
        </p:nvSpPr>
        <p:spPr>
          <a:xfrm>
            <a:off x="7100048" y="2783541"/>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9</a:t>
            </a:r>
          </a:p>
        </p:txBody>
      </p:sp>
      <p:sp>
        <p:nvSpPr>
          <p:cNvPr id="12" name="Rectangle 11">
            <a:extLst>
              <a:ext uri="{FF2B5EF4-FFF2-40B4-BE49-F238E27FC236}">
                <a16:creationId xmlns:a16="http://schemas.microsoft.com/office/drawing/2014/main" xmlns="" id="{2A3165B6-E3F2-43A5-A50E-319B99BEC78E}"/>
              </a:ext>
            </a:extLst>
          </p:cNvPr>
          <p:cNvSpPr/>
          <p:nvPr/>
        </p:nvSpPr>
        <p:spPr>
          <a:xfrm>
            <a:off x="7745507" y="2783541"/>
            <a:ext cx="645459" cy="64545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0</a:t>
            </a:r>
          </a:p>
        </p:txBody>
      </p:sp>
      <p:sp>
        <p:nvSpPr>
          <p:cNvPr id="13" name="TextBox 12">
            <a:extLst>
              <a:ext uri="{FF2B5EF4-FFF2-40B4-BE49-F238E27FC236}">
                <a16:creationId xmlns:a16="http://schemas.microsoft.com/office/drawing/2014/main" xmlns="" id="{9DA43B29-81C3-42F4-8284-C1D601532CC3}"/>
              </a:ext>
            </a:extLst>
          </p:cNvPr>
          <p:cNvSpPr txBox="1"/>
          <p:nvPr/>
        </p:nvSpPr>
        <p:spPr>
          <a:xfrm>
            <a:off x="1261872" y="4087907"/>
            <a:ext cx="9439466" cy="1200329"/>
          </a:xfrm>
          <a:prstGeom prst="rect">
            <a:avLst/>
          </a:prstGeom>
          <a:noFill/>
        </p:spPr>
        <p:txBody>
          <a:bodyPr wrap="square" rtlCol="0">
            <a:spAutoFit/>
          </a:bodyPr>
          <a:lstStyle/>
          <a:p>
            <a:r>
              <a:rPr lang="en-GB" dirty="0"/>
              <a:t>Step 1: Partition the array into sorted and unsorted parts using an array index</a:t>
            </a:r>
          </a:p>
          <a:p>
            <a:endParaRPr lang="en-GB" dirty="0"/>
          </a:p>
          <a:p>
            <a:r>
              <a:rPr lang="en-GB" dirty="0"/>
              <a:t>Item index less than the index are sorted, item equal or greater are unsorted. Initially, you can set up the first item as “sorted”  partition (unsorted boundary starts from #1)</a:t>
            </a:r>
          </a:p>
        </p:txBody>
      </p:sp>
      <p:cxnSp>
        <p:nvCxnSpPr>
          <p:cNvPr id="15" name="Straight Connector 14">
            <a:extLst>
              <a:ext uri="{FF2B5EF4-FFF2-40B4-BE49-F238E27FC236}">
                <a16:creationId xmlns:a16="http://schemas.microsoft.com/office/drawing/2014/main" xmlns="" id="{6AA8676E-D733-4096-B300-415C15E3D4E3}"/>
              </a:ext>
            </a:extLst>
          </p:cNvPr>
          <p:cNvCxnSpPr/>
          <p:nvPr/>
        </p:nvCxnSpPr>
        <p:spPr>
          <a:xfrm flipV="1">
            <a:off x="3227294" y="2065244"/>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57135DDB-1337-4B2E-9CB2-B5799D9A792C}"/>
              </a:ext>
            </a:extLst>
          </p:cNvPr>
          <p:cNvCxnSpPr>
            <a:cxnSpLocks/>
          </p:cNvCxnSpPr>
          <p:nvPr/>
        </p:nvCxnSpPr>
        <p:spPr>
          <a:xfrm flipH="1">
            <a:off x="2500313" y="2510118"/>
            <a:ext cx="6805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90799827-F0FB-47EF-A7A7-717810AD29E6}"/>
              </a:ext>
            </a:extLst>
          </p:cNvPr>
          <p:cNvCxnSpPr>
            <a:cxnSpLocks/>
          </p:cNvCxnSpPr>
          <p:nvPr/>
        </p:nvCxnSpPr>
        <p:spPr>
          <a:xfrm>
            <a:off x="3298078" y="2510118"/>
            <a:ext cx="5092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12BDDF33-7FB1-40EF-AF67-E6A69C68543B}"/>
              </a:ext>
            </a:extLst>
          </p:cNvPr>
          <p:cNvSpPr txBox="1"/>
          <p:nvPr/>
        </p:nvSpPr>
        <p:spPr>
          <a:xfrm>
            <a:off x="1798037" y="2000712"/>
            <a:ext cx="1404552" cy="369332"/>
          </a:xfrm>
          <a:prstGeom prst="rect">
            <a:avLst/>
          </a:prstGeom>
          <a:noFill/>
        </p:spPr>
        <p:txBody>
          <a:bodyPr wrap="none" rtlCol="0">
            <a:spAutoFit/>
          </a:bodyPr>
          <a:lstStyle/>
          <a:p>
            <a:r>
              <a:rPr lang="en-GB" dirty="0"/>
              <a:t>Sorted part</a:t>
            </a:r>
          </a:p>
        </p:txBody>
      </p:sp>
      <p:sp>
        <p:nvSpPr>
          <p:cNvPr id="21" name="TextBox 20">
            <a:extLst>
              <a:ext uri="{FF2B5EF4-FFF2-40B4-BE49-F238E27FC236}">
                <a16:creationId xmlns:a16="http://schemas.microsoft.com/office/drawing/2014/main" xmlns="" id="{AD695260-3C17-4EDA-A8E2-9C54BB11BC1A}"/>
              </a:ext>
            </a:extLst>
          </p:cNvPr>
          <p:cNvSpPr txBox="1"/>
          <p:nvPr/>
        </p:nvSpPr>
        <p:spPr>
          <a:xfrm>
            <a:off x="4997174" y="2052028"/>
            <a:ext cx="1694695" cy="369332"/>
          </a:xfrm>
          <a:prstGeom prst="rect">
            <a:avLst/>
          </a:prstGeom>
          <a:noFill/>
        </p:spPr>
        <p:txBody>
          <a:bodyPr wrap="none" rtlCol="0">
            <a:spAutoFit/>
          </a:bodyPr>
          <a:lstStyle/>
          <a:p>
            <a:r>
              <a:rPr lang="en-GB" dirty="0"/>
              <a:t>Unsorted part</a:t>
            </a:r>
          </a:p>
        </p:txBody>
      </p:sp>
    </p:spTree>
    <p:extLst>
      <p:ext uri="{BB962C8B-B14F-4D97-AF65-F5344CB8AC3E}">
        <p14:creationId xmlns:p14="http://schemas.microsoft.com/office/powerpoint/2010/main" val="151363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4"/>
                                        </p:tgtEl>
                                        <p:attrNameLst>
                                          <p:attrName>fillcolor</p:attrName>
                                        </p:attrNameLst>
                                      </p:cBhvr>
                                      <p:to>
                                        <a:srgbClr val="BDCBD4"/>
                                      </p:to>
                                    </p:animClr>
                                    <p:set>
                                      <p:cBhvr>
                                        <p:cTn id="7" dur="2000" fill="hold"/>
                                        <p:tgtEl>
                                          <p:spTgt spid="4"/>
                                        </p:tgtEl>
                                        <p:attrNameLst>
                                          <p:attrName>fill.type</p:attrName>
                                        </p:attrNameLst>
                                      </p:cBhvr>
                                      <p:to>
                                        <p:strVal val="solid"/>
                                      </p:to>
                                    </p:set>
                                    <p:set>
                                      <p:cBhvr>
                                        <p:cTn id="8" dur="2000" fill="hold"/>
                                        <p:tgtEl>
                                          <p:spTgt spid="4"/>
                                        </p:tgtEl>
                                        <p:attrNameLst>
                                          <p:attrName>fill.on</p:attrName>
                                        </p:attrNameLst>
                                      </p:cBhvr>
                                      <p:to>
                                        <p:strVal val="true"/>
                                      </p:to>
                                    </p:set>
                                  </p:childTnLst>
                                </p:cTn>
                              </p:par>
                            </p:childTnLst>
                          </p:cTn>
                        </p:par>
                        <p:par>
                          <p:cTn id="9" fill="hold">
                            <p:stCondLst>
                              <p:cond delay="2000"/>
                            </p:stCondLst>
                            <p:childTnLst>
                              <p:par>
                                <p:cTn id="10" presetID="1" presetClass="emph" presetSubtype="2" fill="hold" nodeType="afterEffect">
                                  <p:stCondLst>
                                    <p:cond delay="0"/>
                                  </p:stCondLst>
                                  <p:childTnLst>
                                    <p:animClr clrSpc="rgb" dir="cw">
                                      <p:cBhvr>
                                        <p:cTn id="11" dur="2000" fill="hold"/>
                                        <p:tgtEl>
                                          <p:spTgt spid="5"/>
                                        </p:tgtEl>
                                        <p:attrNameLst>
                                          <p:attrName>fillcolor</p:attrName>
                                        </p:attrNameLst>
                                      </p:cBhvr>
                                      <p:to>
                                        <a:srgbClr val="D4C8B8"/>
                                      </p:to>
                                    </p:animClr>
                                    <p:set>
                                      <p:cBhvr>
                                        <p:cTn id="12" dur="2000" fill="hold"/>
                                        <p:tgtEl>
                                          <p:spTgt spid="5"/>
                                        </p:tgtEl>
                                        <p:attrNameLst>
                                          <p:attrName>fill.type</p:attrName>
                                        </p:attrNameLst>
                                      </p:cBhvr>
                                      <p:to>
                                        <p:strVal val="solid"/>
                                      </p:to>
                                    </p:set>
                                    <p:set>
                                      <p:cBhvr>
                                        <p:cTn id="13" dur="2000" fill="hold"/>
                                        <p:tgtEl>
                                          <p:spTgt spid="5"/>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6"/>
                                        </p:tgtEl>
                                        <p:attrNameLst>
                                          <p:attrName>fillcolor</p:attrName>
                                        </p:attrNameLst>
                                      </p:cBhvr>
                                      <p:to>
                                        <a:srgbClr val="D4C8B8"/>
                                      </p:to>
                                    </p:animClr>
                                    <p:set>
                                      <p:cBhvr>
                                        <p:cTn id="16" dur="2000" fill="hold"/>
                                        <p:tgtEl>
                                          <p:spTgt spid="6"/>
                                        </p:tgtEl>
                                        <p:attrNameLst>
                                          <p:attrName>fill.type</p:attrName>
                                        </p:attrNameLst>
                                      </p:cBhvr>
                                      <p:to>
                                        <p:strVal val="solid"/>
                                      </p:to>
                                    </p:set>
                                    <p:set>
                                      <p:cBhvr>
                                        <p:cTn id="17" dur="2000" fill="hold"/>
                                        <p:tgtEl>
                                          <p:spTgt spid="6"/>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7"/>
                                        </p:tgtEl>
                                        <p:attrNameLst>
                                          <p:attrName>fillcolor</p:attrName>
                                        </p:attrNameLst>
                                      </p:cBhvr>
                                      <p:to>
                                        <a:srgbClr val="D4C8B8"/>
                                      </p:to>
                                    </p:animClr>
                                    <p:set>
                                      <p:cBhvr>
                                        <p:cTn id="20" dur="2000" fill="hold"/>
                                        <p:tgtEl>
                                          <p:spTgt spid="7"/>
                                        </p:tgtEl>
                                        <p:attrNameLst>
                                          <p:attrName>fill.type</p:attrName>
                                        </p:attrNameLst>
                                      </p:cBhvr>
                                      <p:to>
                                        <p:strVal val="solid"/>
                                      </p:to>
                                    </p:set>
                                    <p:set>
                                      <p:cBhvr>
                                        <p:cTn id="21" dur="2000" fill="hold"/>
                                        <p:tgtEl>
                                          <p:spTgt spid="7"/>
                                        </p:tgtEl>
                                        <p:attrNameLst>
                                          <p:attrName>fill.on</p:attrName>
                                        </p:attrNameLst>
                                      </p:cBhvr>
                                      <p:to>
                                        <p:strVal val="true"/>
                                      </p:to>
                                    </p:set>
                                  </p:childTnLst>
                                </p:cTn>
                              </p:par>
                              <p:par>
                                <p:cTn id="22" presetID="1" presetClass="emph" presetSubtype="2" fill="hold" nodeType="withEffect">
                                  <p:stCondLst>
                                    <p:cond delay="0"/>
                                  </p:stCondLst>
                                  <p:childTnLst>
                                    <p:animClr clrSpc="rgb" dir="cw">
                                      <p:cBhvr>
                                        <p:cTn id="23" dur="2000" fill="hold"/>
                                        <p:tgtEl>
                                          <p:spTgt spid="8"/>
                                        </p:tgtEl>
                                        <p:attrNameLst>
                                          <p:attrName>fillcolor</p:attrName>
                                        </p:attrNameLst>
                                      </p:cBhvr>
                                      <p:to>
                                        <a:srgbClr val="D4C8B8"/>
                                      </p:to>
                                    </p:animClr>
                                    <p:set>
                                      <p:cBhvr>
                                        <p:cTn id="24" dur="2000" fill="hold"/>
                                        <p:tgtEl>
                                          <p:spTgt spid="8"/>
                                        </p:tgtEl>
                                        <p:attrNameLst>
                                          <p:attrName>fill.type</p:attrName>
                                        </p:attrNameLst>
                                      </p:cBhvr>
                                      <p:to>
                                        <p:strVal val="solid"/>
                                      </p:to>
                                    </p:set>
                                    <p:set>
                                      <p:cBhvr>
                                        <p:cTn id="25" dur="2000" fill="hold"/>
                                        <p:tgtEl>
                                          <p:spTgt spid="8"/>
                                        </p:tgtEl>
                                        <p:attrNameLst>
                                          <p:attrName>fill.on</p:attrName>
                                        </p:attrNameLst>
                                      </p:cBhvr>
                                      <p:to>
                                        <p:strVal val="true"/>
                                      </p:to>
                                    </p:set>
                                  </p:childTnLst>
                                </p:cTn>
                              </p:par>
                              <p:par>
                                <p:cTn id="26" presetID="1" presetClass="emph" presetSubtype="2" fill="hold" nodeType="withEffect">
                                  <p:stCondLst>
                                    <p:cond delay="0"/>
                                  </p:stCondLst>
                                  <p:childTnLst>
                                    <p:animClr clrSpc="rgb" dir="cw">
                                      <p:cBhvr>
                                        <p:cTn id="27" dur="2000" fill="hold"/>
                                        <p:tgtEl>
                                          <p:spTgt spid="9"/>
                                        </p:tgtEl>
                                        <p:attrNameLst>
                                          <p:attrName>fillcolor</p:attrName>
                                        </p:attrNameLst>
                                      </p:cBhvr>
                                      <p:to>
                                        <a:srgbClr val="D4C8B8"/>
                                      </p:to>
                                    </p:animClr>
                                    <p:set>
                                      <p:cBhvr>
                                        <p:cTn id="28" dur="2000" fill="hold"/>
                                        <p:tgtEl>
                                          <p:spTgt spid="9"/>
                                        </p:tgtEl>
                                        <p:attrNameLst>
                                          <p:attrName>fill.type</p:attrName>
                                        </p:attrNameLst>
                                      </p:cBhvr>
                                      <p:to>
                                        <p:strVal val="solid"/>
                                      </p:to>
                                    </p:set>
                                    <p:set>
                                      <p:cBhvr>
                                        <p:cTn id="29" dur="2000" fill="hold"/>
                                        <p:tgtEl>
                                          <p:spTgt spid="9"/>
                                        </p:tgtEl>
                                        <p:attrNameLst>
                                          <p:attrName>fill.on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10"/>
                                        </p:tgtEl>
                                        <p:attrNameLst>
                                          <p:attrName>fillcolor</p:attrName>
                                        </p:attrNameLst>
                                      </p:cBhvr>
                                      <p:to>
                                        <a:srgbClr val="D4C8B8"/>
                                      </p:to>
                                    </p:animClr>
                                    <p:set>
                                      <p:cBhvr>
                                        <p:cTn id="32" dur="2000" fill="hold"/>
                                        <p:tgtEl>
                                          <p:spTgt spid="10"/>
                                        </p:tgtEl>
                                        <p:attrNameLst>
                                          <p:attrName>fill.type</p:attrName>
                                        </p:attrNameLst>
                                      </p:cBhvr>
                                      <p:to>
                                        <p:strVal val="solid"/>
                                      </p:to>
                                    </p:set>
                                    <p:set>
                                      <p:cBhvr>
                                        <p:cTn id="33" dur="2000" fill="hold"/>
                                        <p:tgtEl>
                                          <p:spTgt spid="10"/>
                                        </p:tgtEl>
                                        <p:attrNameLst>
                                          <p:attrName>fill.on</p:attrName>
                                        </p:attrNameLst>
                                      </p:cBhvr>
                                      <p:to>
                                        <p:strVal val="true"/>
                                      </p:to>
                                    </p:set>
                                  </p:childTnLst>
                                </p:cTn>
                              </p:par>
                              <p:par>
                                <p:cTn id="34" presetID="1" presetClass="emph" presetSubtype="2" fill="hold" nodeType="withEffect">
                                  <p:stCondLst>
                                    <p:cond delay="0"/>
                                  </p:stCondLst>
                                  <p:childTnLst>
                                    <p:animClr clrSpc="rgb" dir="cw">
                                      <p:cBhvr>
                                        <p:cTn id="35" dur="2000" fill="hold"/>
                                        <p:tgtEl>
                                          <p:spTgt spid="11"/>
                                        </p:tgtEl>
                                        <p:attrNameLst>
                                          <p:attrName>fillcolor</p:attrName>
                                        </p:attrNameLst>
                                      </p:cBhvr>
                                      <p:to>
                                        <a:srgbClr val="D4C8B8"/>
                                      </p:to>
                                    </p:animClr>
                                    <p:set>
                                      <p:cBhvr>
                                        <p:cTn id="36" dur="2000" fill="hold"/>
                                        <p:tgtEl>
                                          <p:spTgt spid="11"/>
                                        </p:tgtEl>
                                        <p:attrNameLst>
                                          <p:attrName>fill.type</p:attrName>
                                        </p:attrNameLst>
                                      </p:cBhvr>
                                      <p:to>
                                        <p:strVal val="solid"/>
                                      </p:to>
                                    </p:set>
                                    <p:set>
                                      <p:cBhvr>
                                        <p:cTn id="37" dur="2000" fill="hold"/>
                                        <p:tgtEl>
                                          <p:spTgt spid="11"/>
                                        </p:tgtEl>
                                        <p:attrNameLst>
                                          <p:attrName>fill.on</p:attrName>
                                        </p:attrNameLst>
                                      </p:cBhvr>
                                      <p:to>
                                        <p:strVal val="true"/>
                                      </p:to>
                                    </p:set>
                                  </p:childTnLst>
                                </p:cTn>
                              </p:par>
                              <p:par>
                                <p:cTn id="38" presetID="1" presetClass="emph" presetSubtype="2" fill="hold" nodeType="withEffect">
                                  <p:stCondLst>
                                    <p:cond delay="0"/>
                                  </p:stCondLst>
                                  <p:childTnLst>
                                    <p:animClr clrSpc="rgb" dir="cw">
                                      <p:cBhvr>
                                        <p:cTn id="39" dur="2000" fill="hold"/>
                                        <p:tgtEl>
                                          <p:spTgt spid="12"/>
                                        </p:tgtEl>
                                        <p:attrNameLst>
                                          <p:attrName>fillcolor</p:attrName>
                                        </p:attrNameLst>
                                      </p:cBhvr>
                                      <p:to>
                                        <a:srgbClr val="D4C8B8"/>
                                      </p:to>
                                    </p:animClr>
                                    <p:set>
                                      <p:cBhvr>
                                        <p:cTn id="40" dur="2000" fill="hold"/>
                                        <p:tgtEl>
                                          <p:spTgt spid="12"/>
                                        </p:tgtEl>
                                        <p:attrNameLst>
                                          <p:attrName>fill.type</p:attrName>
                                        </p:attrNameLst>
                                      </p:cBhvr>
                                      <p:to>
                                        <p:strVal val="solid"/>
                                      </p:to>
                                    </p:set>
                                    <p:set>
                                      <p:cBhvr>
                                        <p:cTn id="41" dur="2000" fill="hold"/>
                                        <p:tgtEl>
                                          <p:spTgt spid="12"/>
                                        </p:tgtEl>
                                        <p:attrNameLst>
                                          <p:attrName>fill.on</p:attrName>
                                        </p:attrNameLst>
                                      </p:cBhvr>
                                      <p:to>
                                        <p:strVal val="true"/>
                                      </p:to>
                                    </p:set>
                                  </p:childTnLst>
                                </p:cTn>
                              </p:par>
                            </p:childTnLst>
                          </p:cTn>
                        </p:par>
                        <p:par>
                          <p:cTn id="42" fill="hold">
                            <p:stCondLst>
                              <p:cond delay="4000"/>
                            </p:stCondLst>
                            <p:childTnLst>
                              <p:par>
                                <p:cTn id="43" presetID="10" presetClass="entr" presetSubtype="0" fill="hold"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par>
                          <p:cTn id="46" fill="hold">
                            <p:stCondLst>
                              <p:cond delay="4500"/>
                            </p:stCondLst>
                            <p:childTnLst>
                              <p:par>
                                <p:cTn id="47" presetID="22" presetClass="entr" presetSubtype="2" fill="hold"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right)">
                                      <p:cBhvr>
                                        <p:cTn id="49" dur="500"/>
                                        <p:tgtEl>
                                          <p:spTgt spid="17"/>
                                        </p:tgtEl>
                                      </p:cBhvr>
                                    </p:animEffect>
                                  </p:childTnLst>
                                </p:cTn>
                              </p:par>
                            </p:childTnLst>
                          </p:cTn>
                        </p:par>
                        <p:par>
                          <p:cTn id="50" fill="hold">
                            <p:stCondLst>
                              <p:cond delay="5000"/>
                            </p:stCondLst>
                            <p:childTnLst>
                              <p:par>
                                <p:cTn id="51" presetID="10" presetClass="entr" presetSubtype="0"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par>
                          <p:cTn id="54" fill="hold">
                            <p:stCondLst>
                              <p:cond delay="5500"/>
                            </p:stCondLst>
                            <p:childTnLst>
                              <p:par>
                                <p:cTn id="55" presetID="22" presetClass="entr" presetSubtype="8" fill="hold"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wipe(left)">
                                      <p:cBhvr>
                                        <p:cTn id="57" dur="500"/>
                                        <p:tgtEl>
                                          <p:spTgt spid="19"/>
                                        </p:tgtEl>
                                      </p:cBhvr>
                                    </p:animEffect>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B4C1A6-5C8C-44C0-8CD2-4731B1ABF3D7}"/>
              </a:ext>
            </a:extLst>
          </p:cNvPr>
          <p:cNvSpPr>
            <a:spLocks noGrp="1"/>
          </p:cNvSpPr>
          <p:nvPr>
            <p:ph type="title"/>
          </p:nvPr>
        </p:nvSpPr>
        <p:spPr/>
        <p:txBody>
          <a:bodyPr/>
          <a:lstStyle/>
          <a:p>
            <a:r>
              <a:rPr lang="en-GB" dirty="0"/>
              <a:t>Insertion Sort</a:t>
            </a:r>
          </a:p>
        </p:txBody>
      </p:sp>
      <p:sp>
        <p:nvSpPr>
          <p:cNvPr id="4" name="Rectangle 3">
            <a:extLst>
              <a:ext uri="{FF2B5EF4-FFF2-40B4-BE49-F238E27FC236}">
                <a16:creationId xmlns:a16="http://schemas.microsoft.com/office/drawing/2014/main" xmlns="" id="{D5FCB10A-4A5C-4867-9713-52A3EC223106}"/>
              </a:ext>
            </a:extLst>
          </p:cNvPr>
          <p:cNvSpPr/>
          <p:nvPr/>
        </p:nvSpPr>
        <p:spPr>
          <a:xfrm>
            <a:off x="2581835" y="2783543"/>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7</a:t>
            </a:r>
          </a:p>
        </p:txBody>
      </p:sp>
      <p:sp>
        <p:nvSpPr>
          <p:cNvPr id="5" name="Rectangle 4">
            <a:extLst>
              <a:ext uri="{FF2B5EF4-FFF2-40B4-BE49-F238E27FC236}">
                <a16:creationId xmlns:a16="http://schemas.microsoft.com/office/drawing/2014/main" xmlns="" id="{9412AB31-30D1-459D-B80E-A767E94BB30D}"/>
              </a:ext>
            </a:extLst>
          </p:cNvPr>
          <p:cNvSpPr/>
          <p:nvPr/>
        </p:nvSpPr>
        <p:spPr>
          <a:xfrm>
            <a:off x="3227294" y="2783543"/>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6" name="Rectangle 5">
            <a:extLst>
              <a:ext uri="{FF2B5EF4-FFF2-40B4-BE49-F238E27FC236}">
                <a16:creationId xmlns:a16="http://schemas.microsoft.com/office/drawing/2014/main" xmlns="" id="{560F78D6-D96D-4612-9B87-50B39306084B}"/>
              </a:ext>
            </a:extLst>
          </p:cNvPr>
          <p:cNvSpPr/>
          <p:nvPr/>
        </p:nvSpPr>
        <p:spPr>
          <a:xfrm>
            <a:off x="3872753" y="2783543"/>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5</a:t>
            </a:r>
          </a:p>
        </p:txBody>
      </p:sp>
      <p:sp>
        <p:nvSpPr>
          <p:cNvPr id="7" name="Rectangle 6">
            <a:extLst>
              <a:ext uri="{FF2B5EF4-FFF2-40B4-BE49-F238E27FC236}">
                <a16:creationId xmlns:a16="http://schemas.microsoft.com/office/drawing/2014/main" xmlns="" id="{2C372725-18A1-4295-8127-4232C9FEF30E}"/>
              </a:ext>
            </a:extLst>
          </p:cNvPr>
          <p:cNvSpPr/>
          <p:nvPr/>
        </p:nvSpPr>
        <p:spPr>
          <a:xfrm>
            <a:off x="4518212" y="2783543"/>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sp>
        <p:nvSpPr>
          <p:cNvPr id="8" name="Rectangle 7">
            <a:extLst>
              <a:ext uri="{FF2B5EF4-FFF2-40B4-BE49-F238E27FC236}">
                <a16:creationId xmlns:a16="http://schemas.microsoft.com/office/drawing/2014/main" xmlns="" id="{8F127D73-D737-4DEC-AADD-7B11A0D76BDF}"/>
              </a:ext>
            </a:extLst>
          </p:cNvPr>
          <p:cNvSpPr/>
          <p:nvPr/>
        </p:nvSpPr>
        <p:spPr>
          <a:xfrm>
            <a:off x="5163671" y="2783543"/>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sp>
        <p:nvSpPr>
          <p:cNvPr id="9" name="Rectangle 8">
            <a:extLst>
              <a:ext uri="{FF2B5EF4-FFF2-40B4-BE49-F238E27FC236}">
                <a16:creationId xmlns:a16="http://schemas.microsoft.com/office/drawing/2014/main" xmlns="" id="{AF2AC39B-F9D3-4CC5-B541-AF3E69E930FE}"/>
              </a:ext>
            </a:extLst>
          </p:cNvPr>
          <p:cNvSpPr/>
          <p:nvPr/>
        </p:nvSpPr>
        <p:spPr>
          <a:xfrm>
            <a:off x="5809130" y="2783542"/>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sp>
        <p:nvSpPr>
          <p:cNvPr id="10" name="Rectangle 9">
            <a:extLst>
              <a:ext uri="{FF2B5EF4-FFF2-40B4-BE49-F238E27FC236}">
                <a16:creationId xmlns:a16="http://schemas.microsoft.com/office/drawing/2014/main" xmlns="" id="{1198510D-8F90-4460-8A0F-A67FA8552AD8}"/>
              </a:ext>
            </a:extLst>
          </p:cNvPr>
          <p:cNvSpPr/>
          <p:nvPr/>
        </p:nvSpPr>
        <p:spPr>
          <a:xfrm>
            <a:off x="6454589" y="2783541"/>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8</a:t>
            </a:r>
          </a:p>
        </p:txBody>
      </p:sp>
      <p:sp>
        <p:nvSpPr>
          <p:cNvPr id="11" name="Rectangle 10">
            <a:extLst>
              <a:ext uri="{FF2B5EF4-FFF2-40B4-BE49-F238E27FC236}">
                <a16:creationId xmlns:a16="http://schemas.microsoft.com/office/drawing/2014/main" xmlns="" id="{D7F8E8BF-0051-4AE8-BE69-0C93B2EBD6A5}"/>
              </a:ext>
            </a:extLst>
          </p:cNvPr>
          <p:cNvSpPr/>
          <p:nvPr/>
        </p:nvSpPr>
        <p:spPr>
          <a:xfrm>
            <a:off x="7100048" y="2783541"/>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9</a:t>
            </a:r>
          </a:p>
        </p:txBody>
      </p:sp>
      <p:sp>
        <p:nvSpPr>
          <p:cNvPr id="12" name="Rectangle 11">
            <a:extLst>
              <a:ext uri="{FF2B5EF4-FFF2-40B4-BE49-F238E27FC236}">
                <a16:creationId xmlns:a16="http://schemas.microsoft.com/office/drawing/2014/main" xmlns="" id="{2A3165B6-E3F2-43A5-A50E-319B99BEC78E}"/>
              </a:ext>
            </a:extLst>
          </p:cNvPr>
          <p:cNvSpPr/>
          <p:nvPr/>
        </p:nvSpPr>
        <p:spPr>
          <a:xfrm>
            <a:off x="7745507" y="2783541"/>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0</a:t>
            </a:r>
          </a:p>
        </p:txBody>
      </p:sp>
      <p:sp>
        <p:nvSpPr>
          <p:cNvPr id="13" name="TextBox 12">
            <a:extLst>
              <a:ext uri="{FF2B5EF4-FFF2-40B4-BE49-F238E27FC236}">
                <a16:creationId xmlns:a16="http://schemas.microsoft.com/office/drawing/2014/main" xmlns="" id="{9DA43B29-81C3-42F4-8284-C1D601532CC3}"/>
              </a:ext>
            </a:extLst>
          </p:cNvPr>
          <p:cNvSpPr txBox="1"/>
          <p:nvPr/>
        </p:nvSpPr>
        <p:spPr>
          <a:xfrm>
            <a:off x="1261872" y="4087907"/>
            <a:ext cx="9439466" cy="1200329"/>
          </a:xfrm>
          <a:prstGeom prst="rect">
            <a:avLst/>
          </a:prstGeom>
          <a:noFill/>
        </p:spPr>
        <p:txBody>
          <a:bodyPr wrap="square" rtlCol="0">
            <a:spAutoFit/>
          </a:bodyPr>
          <a:lstStyle/>
          <a:p>
            <a:r>
              <a:rPr lang="en-GB" dirty="0"/>
              <a:t>Step 2: Take the next item from unsorted part and </a:t>
            </a:r>
            <a:r>
              <a:rPr lang="en-GB" dirty="0">
                <a:solidFill>
                  <a:srgbClr val="C00000"/>
                </a:solidFill>
              </a:rPr>
              <a:t>insert</a:t>
            </a:r>
            <a:r>
              <a:rPr lang="en-GB" dirty="0"/>
              <a:t> it </a:t>
            </a:r>
            <a:r>
              <a:rPr lang="en-GB" dirty="0">
                <a:solidFill>
                  <a:srgbClr val="C00000"/>
                </a:solidFill>
              </a:rPr>
              <a:t>at a suitable place</a:t>
            </a:r>
            <a:r>
              <a:rPr lang="en-GB" dirty="0"/>
              <a:t> in the sorted part</a:t>
            </a:r>
          </a:p>
          <a:p>
            <a:endParaRPr lang="en-GB" dirty="0"/>
          </a:p>
          <a:p>
            <a:endParaRPr lang="en-GB" dirty="0"/>
          </a:p>
        </p:txBody>
      </p:sp>
    </p:spTree>
    <p:extLst>
      <p:ext uri="{BB962C8B-B14F-4D97-AF65-F5344CB8AC3E}">
        <p14:creationId xmlns:p14="http://schemas.microsoft.com/office/powerpoint/2010/main" val="27954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35" presetClass="path" presetSubtype="0" accel="50000" decel="50000" fill="hold" grpId="1" nodeType="clickEffect">
                                  <p:stCondLst>
                                    <p:cond delay="0"/>
                                  </p:stCondLst>
                                  <p:childTnLst>
                                    <p:animMotion origin="layout" path="M 4.16667E-6 2.22222E-6 L -0.053 7.40741E-7 " pathEditMode="relative" rAng="0" ptsTypes="AA">
                                      <p:cBhvr>
                                        <p:cTn id="11" dur="2000" fill="hold"/>
                                        <p:tgtEl>
                                          <p:spTgt spid="5"/>
                                        </p:tgtEl>
                                        <p:attrNameLst>
                                          <p:attrName>ppt_x</p:attrName>
                                          <p:attrName>ppt_y</p:attrName>
                                        </p:attrNameLst>
                                      </p:cBhvr>
                                      <p:rCtr x="-2656" y="0"/>
                                    </p:animMotion>
                                  </p:childTnLst>
                                </p:cTn>
                              </p:par>
                              <p:par>
                                <p:cTn id="12" presetID="63" presetClass="path" presetSubtype="0" accel="50000" decel="50000" fill="hold" grpId="0" nodeType="withEffect">
                                  <p:stCondLst>
                                    <p:cond delay="0"/>
                                  </p:stCondLst>
                                  <p:childTnLst>
                                    <p:animMotion origin="layout" path="M -1.04167E-6 2.22222E-6 L 0.053 -1.85185E-6 " pathEditMode="relative" rAng="0" ptsTypes="AA">
                                      <p:cBhvr>
                                        <p:cTn id="13" dur="2000" fill="hold"/>
                                        <p:tgtEl>
                                          <p:spTgt spid="4"/>
                                        </p:tgtEl>
                                        <p:attrNameLst>
                                          <p:attrName>ppt_x</p:attrName>
                                          <p:attrName>ppt_y</p:attrName>
                                        </p:attrNameLst>
                                      </p:cBhvr>
                                      <p:rCtr x="2643" y="-46"/>
                                    </p:animMotion>
                                  </p:childTnLst>
                                </p:cTn>
                              </p:par>
                            </p:childTnLst>
                          </p:cTn>
                        </p:par>
                        <p:par>
                          <p:cTn id="14" fill="hold">
                            <p:stCondLst>
                              <p:cond delay="2000"/>
                            </p:stCondLst>
                            <p:childTnLst>
                              <p:par>
                                <p:cTn id="15" presetID="1" presetClass="emph" presetSubtype="2" fill="hold" nodeType="afterEffect">
                                  <p:stCondLst>
                                    <p:cond delay="0"/>
                                  </p:stCondLst>
                                  <p:childTnLst>
                                    <p:animClr clrSpc="rgb" dir="cw">
                                      <p:cBhvr>
                                        <p:cTn id="16" dur="2000" fill="hold"/>
                                        <p:tgtEl>
                                          <p:spTgt spid="5"/>
                                        </p:tgtEl>
                                        <p:attrNameLst>
                                          <p:attrName>fillcolor</p:attrName>
                                        </p:attrNameLst>
                                      </p:cBhvr>
                                      <p:to>
                                        <a:srgbClr val="BDCBD4"/>
                                      </p:to>
                                    </p:animClr>
                                    <p:set>
                                      <p:cBhvr>
                                        <p:cTn id="17" dur="2000" fill="hold"/>
                                        <p:tgtEl>
                                          <p:spTgt spid="5"/>
                                        </p:tgtEl>
                                        <p:attrNameLst>
                                          <p:attrName>fill.type</p:attrName>
                                        </p:attrNameLst>
                                      </p:cBhvr>
                                      <p:to>
                                        <p:strVal val="solid"/>
                                      </p:to>
                                    </p:set>
                                    <p:set>
                                      <p:cBhvr>
                                        <p:cTn id="18"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B4C1A6-5C8C-44C0-8CD2-4731B1ABF3D7}"/>
              </a:ext>
            </a:extLst>
          </p:cNvPr>
          <p:cNvSpPr>
            <a:spLocks noGrp="1"/>
          </p:cNvSpPr>
          <p:nvPr>
            <p:ph type="title"/>
          </p:nvPr>
        </p:nvSpPr>
        <p:spPr/>
        <p:txBody>
          <a:bodyPr/>
          <a:lstStyle/>
          <a:p>
            <a:r>
              <a:rPr lang="en-GB" dirty="0"/>
              <a:t>Insertion Sort</a:t>
            </a:r>
          </a:p>
        </p:txBody>
      </p:sp>
      <p:sp>
        <p:nvSpPr>
          <p:cNvPr id="4" name="Rectangle 3">
            <a:extLst>
              <a:ext uri="{FF2B5EF4-FFF2-40B4-BE49-F238E27FC236}">
                <a16:creationId xmlns:a16="http://schemas.microsoft.com/office/drawing/2014/main" xmlns="" id="{D5FCB10A-4A5C-4867-9713-52A3EC223106}"/>
              </a:ext>
            </a:extLst>
          </p:cNvPr>
          <p:cNvSpPr/>
          <p:nvPr/>
        </p:nvSpPr>
        <p:spPr>
          <a:xfrm>
            <a:off x="2581835" y="2783543"/>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sp>
        <p:nvSpPr>
          <p:cNvPr id="5" name="Rectangle 4">
            <a:extLst>
              <a:ext uri="{FF2B5EF4-FFF2-40B4-BE49-F238E27FC236}">
                <a16:creationId xmlns:a16="http://schemas.microsoft.com/office/drawing/2014/main" xmlns="" id="{9412AB31-30D1-459D-B80E-A767E94BB30D}"/>
              </a:ext>
            </a:extLst>
          </p:cNvPr>
          <p:cNvSpPr/>
          <p:nvPr/>
        </p:nvSpPr>
        <p:spPr>
          <a:xfrm>
            <a:off x="3227294" y="2783543"/>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7</a:t>
            </a:r>
          </a:p>
        </p:txBody>
      </p:sp>
      <p:sp>
        <p:nvSpPr>
          <p:cNvPr id="6" name="Rectangle 5">
            <a:extLst>
              <a:ext uri="{FF2B5EF4-FFF2-40B4-BE49-F238E27FC236}">
                <a16:creationId xmlns:a16="http://schemas.microsoft.com/office/drawing/2014/main" xmlns="" id="{560F78D6-D96D-4612-9B87-50B39306084B}"/>
              </a:ext>
            </a:extLst>
          </p:cNvPr>
          <p:cNvSpPr/>
          <p:nvPr/>
        </p:nvSpPr>
        <p:spPr>
          <a:xfrm>
            <a:off x="3872753" y="2783543"/>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5</a:t>
            </a:r>
          </a:p>
        </p:txBody>
      </p:sp>
      <p:sp>
        <p:nvSpPr>
          <p:cNvPr id="7" name="Rectangle 6">
            <a:extLst>
              <a:ext uri="{FF2B5EF4-FFF2-40B4-BE49-F238E27FC236}">
                <a16:creationId xmlns:a16="http://schemas.microsoft.com/office/drawing/2014/main" xmlns="" id="{2C372725-18A1-4295-8127-4232C9FEF30E}"/>
              </a:ext>
            </a:extLst>
          </p:cNvPr>
          <p:cNvSpPr/>
          <p:nvPr/>
        </p:nvSpPr>
        <p:spPr>
          <a:xfrm>
            <a:off x="4518212" y="2783543"/>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sp>
        <p:nvSpPr>
          <p:cNvPr id="8" name="Rectangle 7">
            <a:extLst>
              <a:ext uri="{FF2B5EF4-FFF2-40B4-BE49-F238E27FC236}">
                <a16:creationId xmlns:a16="http://schemas.microsoft.com/office/drawing/2014/main" xmlns="" id="{8F127D73-D737-4DEC-AADD-7B11A0D76BDF}"/>
              </a:ext>
            </a:extLst>
          </p:cNvPr>
          <p:cNvSpPr/>
          <p:nvPr/>
        </p:nvSpPr>
        <p:spPr>
          <a:xfrm>
            <a:off x="5163671" y="2783543"/>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sp>
        <p:nvSpPr>
          <p:cNvPr id="9" name="Rectangle 8">
            <a:extLst>
              <a:ext uri="{FF2B5EF4-FFF2-40B4-BE49-F238E27FC236}">
                <a16:creationId xmlns:a16="http://schemas.microsoft.com/office/drawing/2014/main" xmlns="" id="{AF2AC39B-F9D3-4CC5-B541-AF3E69E930FE}"/>
              </a:ext>
            </a:extLst>
          </p:cNvPr>
          <p:cNvSpPr/>
          <p:nvPr/>
        </p:nvSpPr>
        <p:spPr>
          <a:xfrm>
            <a:off x="5809130" y="2783542"/>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sp>
        <p:nvSpPr>
          <p:cNvPr id="10" name="Rectangle 9">
            <a:extLst>
              <a:ext uri="{FF2B5EF4-FFF2-40B4-BE49-F238E27FC236}">
                <a16:creationId xmlns:a16="http://schemas.microsoft.com/office/drawing/2014/main" xmlns="" id="{1198510D-8F90-4460-8A0F-A67FA8552AD8}"/>
              </a:ext>
            </a:extLst>
          </p:cNvPr>
          <p:cNvSpPr/>
          <p:nvPr/>
        </p:nvSpPr>
        <p:spPr>
          <a:xfrm>
            <a:off x="6454589" y="2783541"/>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8</a:t>
            </a:r>
          </a:p>
        </p:txBody>
      </p:sp>
      <p:sp>
        <p:nvSpPr>
          <p:cNvPr id="11" name="Rectangle 10">
            <a:extLst>
              <a:ext uri="{FF2B5EF4-FFF2-40B4-BE49-F238E27FC236}">
                <a16:creationId xmlns:a16="http://schemas.microsoft.com/office/drawing/2014/main" xmlns="" id="{D7F8E8BF-0051-4AE8-BE69-0C93B2EBD6A5}"/>
              </a:ext>
            </a:extLst>
          </p:cNvPr>
          <p:cNvSpPr/>
          <p:nvPr/>
        </p:nvSpPr>
        <p:spPr>
          <a:xfrm>
            <a:off x="7100048" y="2783541"/>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9</a:t>
            </a:r>
          </a:p>
        </p:txBody>
      </p:sp>
      <p:sp>
        <p:nvSpPr>
          <p:cNvPr id="12" name="Rectangle 11">
            <a:extLst>
              <a:ext uri="{FF2B5EF4-FFF2-40B4-BE49-F238E27FC236}">
                <a16:creationId xmlns:a16="http://schemas.microsoft.com/office/drawing/2014/main" xmlns="" id="{2A3165B6-E3F2-43A5-A50E-319B99BEC78E}"/>
              </a:ext>
            </a:extLst>
          </p:cNvPr>
          <p:cNvSpPr/>
          <p:nvPr/>
        </p:nvSpPr>
        <p:spPr>
          <a:xfrm>
            <a:off x="7745507" y="2783541"/>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0</a:t>
            </a:r>
          </a:p>
        </p:txBody>
      </p:sp>
      <p:sp>
        <p:nvSpPr>
          <p:cNvPr id="13" name="TextBox 12">
            <a:extLst>
              <a:ext uri="{FF2B5EF4-FFF2-40B4-BE49-F238E27FC236}">
                <a16:creationId xmlns:a16="http://schemas.microsoft.com/office/drawing/2014/main" xmlns="" id="{9DA43B29-81C3-42F4-8284-C1D601532CC3}"/>
              </a:ext>
            </a:extLst>
          </p:cNvPr>
          <p:cNvSpPr txBox="1"/>
          <p:nvPr/>
        </p:nvSpPr>
        <p:spPr>
          <a:xfrm>
            <a:off x="1261872" y="4087907"/>
            <a:ext cx="9439466" cy="923330"/>
          </a:xfrm>
          <a:prstGeom prst="rect">
            <a:avLst/>
          </a:prstGeom>
          <a:noFill/>
        </p:spPr>
        <p:txBody>
          <a:bodyPr wrap="square" rtlCol="0">
            <a:spAutoFit/>
          </a:bodyPr>
          <a:lstStyle/>
          <a:p>
            <a:r>
              <a:rPr lang="en-GB" dirty="0"/>
              <a:t>Repeat Step 2 until all the unsorted items are inserted into sorted part. </a:t>
            </a:r>
          </a:p>
          <a:p>
            <a:endParaRPr lang="en-GB" dirty="0"/>
          </a:p>
          <a:p>
            <a:endParaRPr lang="en-GB" dirty="0"/>
          </a:p>
        </p:txBody>
      </p:sp>
    </p:spTree>
    <p:extLst>
      <p:ext uri="{BB962C8B-B14F-4D97-AF65-F5344CB8AC3E}">
        <p14:creationId xmlns:p14="http://schemas.microsoft.com/office/powerpoint/2010/main" val="132579611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par>
                          <p:cTn id="8" fill="hold">
                            <p:stCondLst>
                              <p:cond delay="500"/>
                            </p:stCondLst>
                            <p:childTnLst>
                              <p:par>
                                <p:cTn id="9" presetID="63" presetClass="path" presetSubtype="0" accel="50000" decel="50000" fill="hold" grpId="0" nodeType="afterEffect">
                                  <p:stCondLst>
                                    <p:cond delay="0"/>
                                  </p:stCondLst>
                                  <p:childTnLst>
                                    <p:animMotion origin="layout" path="M 4.16667E-6 2.22222E-6 L 0.05299 0.00023 " pathEditMode="relative" rAng="0" ptsTypes="AA">
                                      <p:cBhvr>
                                        <p:cTn id="10" dur="2000" fill="hold"/>
                                        <p:tgtEl>
                                          <p:spTgt spid="5"/>
                                        </p:tgtEl>
                                        <p:attrNameLst>
                                          <p:attrName>ppt_x</p:attrName>
                                          <p:attrName>ppt_y</p:attrName>
                                        </p:attrNameLst>
                                      </p:cBhvr>
                                      <p:rCtr x="2643" y="0"/>
                                    </p:animMotion>
                                  </p:childTnLst>
                                </p:cTn>
                              </p:par>
                              <p:par>
                                <p:cTn id="11" presetID="35" presetClass="path" presetSubtype="0" accel="50000" decel="50000" fill="hold" grpId="1" nodeType="withEffect">
                                  <p:stCondLst>
                                    <p:cond delay="0"/>
                                  </p:stCondLst>
                                  <p:childTnLst>
                                    <p:animMotion origin="layout" path="M -6.25E-7 2.22222E-6 L -0.05299 -7.40741E-7 " pathEditMode="relative" rAng="0" ptsTypes="AA">
                                      <p:cBhvr>
                                        <p:cTn id="12" dur="2000" fill="hold"/>
                                        <p:tgtEl>
                                          <p:spTgt spid="6"/>
                                        </p:tgtEl>
                                        <p:attrNameLst>
                                          <p:attrName>ppt_x</p:attrName>
                                          <p:attrName>ppt_y</p:attrName>
                                        </p:attrNameLst>
                                      </p:cBhvr>
                                      <p:rCtr x="-2656" y="23"/>
                                    </p:animMotion>
                                  </p:childTnLst>
                                </p:cTn>
                              </p:par>
                            </p:childTnLst>
                          </p:cTn>
                        </p:par>
                        <p:par>
                          <p:cTn id="13" fill="hold">
                            <p:stCondLst>
                              <p:cond delay="2500"/>
                            </p:stCondLst>
                            <p:childTnLst>
                              <p:par>
                                <p:cTn id="14" presetID="1" presetClass="emph" presetSubtype="2" fill="hold" grpId="2" nodeType="afterEffect">
                                  <p:stCondLst>
                                    <p:cond delay="0"/>
                                  </p:stCondLst>
                                  <p:childTnLst>
                                    <p:animClr clrSpc="rgb" dir="cw">
                                      <p:cBhvr>
                                        <p:cTn id="15" dur="2000" fill="hold"/>
                                        <p:tgtEl>
                                          <p:spTgt spid="6"/>
                                        </p:tgtEl>
                                        <p:attrNameLst>
                                          <p:attrName>fillcolor</p:attrName>
                                        </p:attrNameLst>
                                      </p:cBhvr>
                                      <p:to>
                                        <a:srgbClr val="BDCBD4"/>
                                      </p:to>
                                    </p:animClr>
                                    <p:set>
                                      <p:cBhvr>
                                        <p:cTn id="16" dur="2000" fill="hold"/>
                                        <p:tgtEl>
                                          <p:spTgt spid="6"/>
                                        </p:tgtEl>
                                        <p:attrNameLst>
                                          <p:attrName>fill.type</p:attrName>
                                        </p:attrNameLst>
                                      </p:cBhvr>
                                      <p:to>
                                        <p:strVal val="solid"/>
                                      </p:to>
                                    </p:set>
                                    <p:set>
                                      <p:cBhvr>
                                        <p:cTn id="17" dur="2000" fill="hold"/>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6"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B4C1A6-5C8C-44C0-8CD2-4731B1ABF3D7}"/>
              </a:ext>
            </a:extLst>
          </p:cNvPr>
          <p:cNvSpPr>
            <a:spLocks noGrp="1"/>
          </p:cNvSpPr>
          <p:nvPr>
            <p:ph type="title"/>
          </p:nvPr>
        </p:nvSpPr>
        <p:spPr/>
        <p:txBody>
          <a:bodyPr/>
          <a:lstStyle/>
          <a:p>
            <a:r>
              <a:rPr lang="en-GB" dirty="0"/>
              <a:t>Insertion Sort</a:t>
            </a:r>
          </a:p>
        </p:txBody>
      </p:sp>
      <p:sp>
        <p:nvSpPr>
          <p:cNvPr id="4" name="Rectangle 3">
            <a:extLst>
              <a:ext uri="{FF2B5EF4-FFF2-40B4-BE49-F238E27FC236}">
                <a16:creationId xmlns:a16="http://schemas.microsoft.com/office/drawing/2014/main" xmlns="" id="{D5FCB10A-4A5C-4867-9713-52A3EC223106}"/>
              </a:ext>
            </a:extLst>
          </p:cNvPr>
          <p:cNvSpPr/>
          <p:nvPr/>
        </p:nvSpPr>
        <p:spPr>
          <a:xfrm>
            <a:off x="2581835" y="2783543"/>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1</a:t>
            </a:r>
          </a:p>
        </p:txBody>
      </p:sp>
      <p:grpSp>
        <p:nvGrpSpPr>
          <p:cNvPr id="3" name="Group 2">
            <a:extLst>
              <a:ext uri="{FF2B5EF4-FFF2-40B4-BE49-F238E27FC236}">
                <a16:creationId xmlns:a16="http://schemas.microsoft.com/office/drawing/2014/main" xmlns="" id="{DF26AFD5-E0E5-4831-B712-E847AE59750D}"/>
              </a:ext>
            </a:extLst>
          </p:cNvPr>
          <p:cNvGrpSpPr/>
          <p:nvPr/>
        </p:nvGrpSpPr>
        <p:grpSpPr>
          <a:xfrm>
            <a:off x="3227294" y="2783541"/>
            <a:ext cx="1290918" cy="645459"/>
            <a:chOff x="3227294" y="2783541"/>
            <a:chExt cx="1290918" cy="645459"/>
          </a:xfrm>
        </p:grpSpPr>
        <p:sp>
          <p:nvSpPr>
            <p:cNvPr id="5" name="Rectangle 4">
              <a:extLst>
                <a:ext uri="{FF2B5EF4-FFF2-40B4-BE49-F238E27FC236}">
                  <a16:creationId xmlns:a16="http://schemas.microsoft.com/office/drawing/2014/main" xmlns="" id="{9412AB31-30D1-459D-B80E-A767E94BB30D}"/>
                </a:ext>
              </a:extLst>
            </p:cNvPr>
            <p:cNvSpPr/>
            <p:nvPr/>
          </p:nvSpPr>
          <p:spPr>
            <a:xfrm>
              <a:off x="3872753" y="2783541"/>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7</a:t>
              </a:r>
            </a:p>
          </p:txBody>
        </p:sp>
        <p:sp>
          <p:nvSpPr>
            <p:cNvPr id="6" name="Rectangle 5">
              <a:extLst>
                <a:ext uri="{FF2B5EF4-FFF2-40B4-BE49-F238E27FC236}">
                  <a16:creationId xmlns:a16="http://schemas.microsoft.com/office/drawing/2014/main" xmlns="" id="{560F78D6-D96D-4612-9B87-50B39306084B}"/>
                </a:ext>
              </a:extLst>
            </p:cNvPr>
            <p:cNvSpPr/>
            <p:nvPr/>
          </p:nvSpPr>
          <p:spPr>
            <a:xfrm>
              <a:off x="3227294" y="2783541"/>
              <a:ext cx="645459" cy="645459"/>
            </a:xfrm>
            <a:prstGeom prst="rect">
              <a:avLst/>
            </a:prstGeom>
            <a:solidFill>
              <a:schemeClr val="accent2">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5</a:t>
              </a:r>
            </a:p>
          </p:txBody>
        </p:sp>
      </p:grpSp>
      <p:sp>
        <p:nvSpPr>
          <p:cNvPr id="7" name="Rectangle 6">
            <a:extLst>
              <a:ext uri="{FF2B5EF4-FFF2-40B4-BE49-F238E27FC236}">
                <a16:creationId xmlns:a16="http://schemas.microsoft.com/office/drawing/2014/main" xmlns="" id="{2C372725-18A1-4295-8127-4232C9FEF30E}"/>
              </a:ext>
            </a:extLst>
          </p:cNvPr>
          <p:cNvSpPr/>
          <p:nvPr/>
        </p:nvSpPr>
        <p:spPr>
          <a:xfrm>
            <a:off x="4518212" y="2783543"/>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2</a:t>
            </a:r>
          </a:p>
        </p:txBody>
      </p:sp>
      <p:sp>
        <p:nvSpPr>
          <p:cNvPr id="8" name="Rectangle 7">
            <a:extLst>
              <a:ext uri="{FF2B5EF4-FFF2-40B4-BE49-F238E27FC236}">
                <a16:creationId xmlns:a16="http://schemas.microsoft.com/office/drawing/2014/main" xmlns="" id="{8F127D73-D737-4DEC-AADD-7B11A0D76BDF}"/>
              </a:ext>
            </a:extLst>
          </p:cNvPr>
          <p:cNvSpPr/>
          <p:nvPr/>
        </p:nvSpPr>
        <p:spPr>
          <a:xfrm>
            <a:off x="5163671" y="2783543"/>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6</a:t>
            </a:r>
          </a:p>
        </p:txBody>
      </p:sp>
      <p:sp>
        <p:nvSpPr>
          <p:cNvPr id="9" name="Rectangle 8">
            <a:extLst>
              <a:ext uri="{FF2B5EF4-FFF2-40B4-BE49-F238E27FC236}">
                <a16:creationId xmlns:a16="http://schemas.microsoft.com/office/drawing/2014/main" xmlns="" id="{AF2AC39B-F9D3-4CC5-B541-AF3E69E930FE}"/>
              </a:ext>
            </a:extLst>
          </p:cNvPr>
          <p:cNvSpPr/>
          <p:nvPr/>
        </p:nvSpPr>
        <p:spPr>
          <a:xfrm>
            <a:off x="5809130" y="2783542"/>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4</a:t>
            </a:r>
          </a:p>
        </p:txBody>
      </p:sp>
      <p:sp>
        <p:nvSpPr>
          <p:cNvPr id="10" name="Rectangle 9">
            <a:extLst>
              <a:ext uri="{FF2B5EF4-FFF2-40B4-BE49-F238E27FC236}">
                <a16:creationId xmlns:a16="http://schemas.microsoft.com/office/drawing/2014/main" xmlns="" id="{1198510D-8F90-4460-8A0F-A67FA8552AD8}"/>
              </a:ext>
            </a:extLst>
          </p:cNvPr>
          <p:cNvSpPr/>
          <p:nvPr/>
        </p:nvSpPr>
        <p:spPr>
          <a:xfrm>
            <a:off x="6454589" y="2783541"/>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8</a:t>
            </a:r>
          </a:p>
        </p:txBody>
      </p:sp>
      <p:sp>
        <p:nvSpPr>
          <p:cNvPr id="11" name="Rectangle 10">
            <a:extLst>
              <a:ext uri="{FF2B5EF4-FFF2-40B4-BE49-F238E27FC236}">
                <a16:creationId xmlns:a16="http://schemas.microsoft.com/office/drawing/2014/main" xmlns="" id="{D7F8E8BF-0051-4AE8-BE69-0C93B2EBD6A5}"/>
              </a:ext>
            </a:extLst>
          </p:cNvPr>
          <p:cNvSpPr/>
          <p:nvPr/>
        </p:nvSpPr>
        <p:spPr>
          <a:xfrm>
            <a:off x="7100048" y="2783541"/>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9</a:t>
            </a:r>
          </a:p>
        </p:txBody>
      </p:sp>
      <p:sp>
        <p:nvSpPr>
          <p:cNvPr id="12" name="Rectangle 11">
            <a:extLst>
              <a:ext uri="{FF2B5EF4-FFF2-40B4-BE49-F238E27FC236}">
                <a16:creationId xmlns:a16="http://schemas.microsoft.com/office/drawing/2014/main" xmlns="" id="{2A3165B6-E3F2-43A5-A50E-319B99BEC78E}"/>
              </a:ext>
            </a:extLst>
          </p:cNvPr>
          <p:cNvSpPr/>
          <p:nvPr/>
        </p:nvSpPr>
        <p:spPr>
          <a:xfrm>
            <a:off x="7745507" y="2783541"/>
            <a:ext cx="645459" cy="645459"/>
          </a:xfrm>
          <a:prstGeom prst="rect">
            <a:avLst/>
          </a:prstGeom>
          <a:solidFill>
            <a:schemeClr val="accent4">
              <a:lumMod val="60000"/>
              <a:lumOff val="4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0</a:t>
            </a:r>
          </a:p>
        </p:txBody>
      </p:sp>
      <p:sp>
        <p:nvSpPr>
          <p:cNvPr id="13" name="TextBox 12">
            <a:extLst>
              <a:ext uri="{FF2B5EF4-FFF2-40B4-BE49-F238E27FC236}">
                <a16:creationId xmlns:a16="http://schemas.microsoft.com/office/drawing/2014/main" xmlns="" id="{9DA43B29-81C3-42F4-8284-C1D601532CC3}"/>
              </a:ext>
            </a:extLst>
          </p:cNvPr>
          <p:cNvSpPr txBox="1"/>
          <p:nvPr/>
        </p:nvSpPr>
        <p:spPr>
          <a:xfrm>
            <a:off x="1261872" y="4087907"/>
            <a:ext cx="9439466" cy="923330"/>
          </a:xfrm>
          <a:prstGeom prst="rect">
            <a:avLst/>
          </a:prstGeom>
          <a:noFill/>
        </p:spPr>
        <p:txBody>
          <a:bodyPr wrap="square" rtlCol="0">
            <a:spAutoFit/>
          </a:bodyPr>
          <a:lstStyle/>
          <a:p>
            <a:r>
              <a:rPr lang="en-GB" dirty="0"/>
              <a:t>Repeat Step 2 until all the unsorted items are inserted into sorted part. </a:t>
            </a:r>
          </a:p>
          <a:p>
            <a:endParaRPr lang="en-GB" dirty="0"/>
          </a:p>
          <a:p>
            <a:endParaRPr lang="en-GB" dirty="0"/>
          </a:p>
        </p:txBody>
      </p:sp>
    </p:spTree>
    <p:extLst>
      <p:ext uri="{BB962C8B-B14F-4D97-AF65-F5344CB8AC3E}">
        <p14:creationId xmlns:p14="http://schemas.microsoft.com/office/powerpoint/2010/main" val="279076656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par>
                          <p:cTn id="8" fill="hold">
                            <p:stCondLst>
                              <p:cond delay="500"/>
                            </p:stCondLst>
                            <p:childTnLst>
                              <p:par>
                                <p:cTn id="9" presetID="35" presetClass="path" presetSubtype="0" accel="50000" decel="50000" fill="hold" grpId="1" nodeType="afterEffect">
                                  <p:stCondLst>
                                    <p:cond delay="0"/>
                                  </p:stCondLst>
                                  <p:childTnLst>
                                    <p:animMotion origin="layout" path="M 4.79167E-6 2.22222E-6 L -0.10573 0.00023 " pathEditMode="relative" rAng="0" ptsTypes="AA">
                                      <p:cBhvr>
                                        <p:cTn id="10" dur="2000" fill="hold"/>
                                        <p:tgtEl>
                                          <p:spTgt spid="7"/>
                                        </p:tgtEl>
                                        <p:attrNameLst>
                                          <p:attrName>ppt_x</p:attrName>
                                          <p:attrName>ppt_y</p:attrName>
                                        </p:attrNameLst>
                                      </p:cBhvr>
                                      <p:rCtr x="-5286" y="0"/>
                                    </p:animMotion>
                                  </p:childTnLst>
                                </p:cTn>
                              </p:par>
                              <p:par>
                                <p:cTn id="11" presetID="63" presetClass="path" presetSubtype="0" accel="50000" decel="50000" fill="hold" nodeType="withEffect">
                                  <p:stCondLst>
                                    <p:cond delay="0"/>
                                  </p:stCondLst>
                                  <p:childTnLst>
                                    <p:animMotion origin="layout" path="M 1.875E-6 2.22222E-6 L 0.05299 0.00023 " pathEditMode="relative" rAng="0" ptsTypes="AA">
                                      <p:cBhvr>
                                        <p:cTn id="12" dur="2000" fill="hold"/>
                                        <p:tgtEl>
                                          <p:spTgt spid="3"/>
                                        </p:tgtEl>
                                        <p:attrNameLst>
                                          <p:attrName>ppt_x</p:attrName>
                                          <p:attrName>ppt_y</p:attrName>
                                        </p:attrNameLst>
                                      </p:cBhvr>
                                      <p:rCtr x="2643" y="0"/>
                                    </p:animMotion>
                                  </p:childTnLst>
                                </p:cTn>
                              </p:par>
                            </p:childTnLst>
                          </p:cTn>
                        </p:par>
                        <p:par>
                          <p:cTn id="13" fill="hold">
                            <p:stCondLst>
                              <p:cond delay="2500"/>
                            </p:stCondLst>
                            <p:childTnLst>
                              <p:par>
                                <p:cTn id="14" presetID="1" presetClass="emph" presetSubtype="2" fill="hold" grpId="2" nodeType="afterEffect">
                                  <p:stCondLst>
                                    <p:cond delay="0"/>
                                  </p:stCondLst>
                                  <p:childTnLst>
                                    <p:animClr clrSpc="rgb" dir="cw">
                                      <p:cBhvr>
                                        <p:cTn id="15" dur="2000" fill="hold"/>
                                        <p:tgtEl>
                                          <p:spTgt spid="7"/>
                                        </p:tgtEl>
                                        <p:attrNameLst>
                                          <p:attrName>fillcolor</p:attrName>
                                        </p:attrNameLst>
                                      </p:cBhvr>
                                      <p:to>
                                        <a:srgbClr val="BDCBD4"/>
                                      </p:to>
                                    </p:animClr>
                                    <p:set>
                                      <p:cBhvr>
                                        <p:cTn id="16" dur="2000" fill="hold"/>
                                        <p:tgtEl>
                                          <p:spTgt spid="7"/>
                                        </p:tgtEl>
                                        <p:attrNameLst>
                                          <p:attrName>fill.type</p:attrName>
                                        </p:attrNameLst>
                                      </p:cBhvr>
                                      <p:to>
                                        <p:strVal val="solid"/>
                                      </p:to>
                                    </p:set>
                                    <p:set>
                                      <p:cBhvr>
                                        <p:cTn id="17" dur="2000" fill="hold"/>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xmlns=""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4301</TotalTime>
  <Words>2185</Words>
  <Application>Microsoft Office PowerPoint</Application>
  <PresentationFormat>Custom</PresentationFormat>
  <Paragraphs>918</Paragraphs>
  <Slides>44</Slides>
  <Notes>15</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View</vt:lpstr>
      <vt:lpstr>Algorithms &amp; Data Structures II</vt:lpstr>
      <vt:lpstr>Sorting Algorithms</vt:lpstr>
      <vt:lpstr>Stable Sorting Algorithms</vt:lpstr>
      <vt:lpstr>In-place Sorting Algorithms</vt:lpstr>
      <vt:lpstr>Insertion Sort</vt:lpstr>
      <vt:lpstr>Insertion Sort</vt:lpstr>
      <vt:lpstr>Insertion Sort</vt:lpstr>
      <vt:lpstr>Insertion Sort</vt:lpstr>
      <vt:lpstr>Insertion Sort</vt:lpstr>
      <vt:lpstr>Insertion Sort</vt:lpstr>
      <vt:lpstr>Insertion Sort</vt:lpstr>
      <vt:lpstr>Insertion Sort</vt:lpstr>
      <vt:lpstr>Insertion Sort</vt:lpstr>
      <vt:lpstr>Insertion Sort</vt:lpstr>
      <vt:lpstr>So where is the “suitable place” ?</vt:lpstr>
      <vt:lpstr>So where is the “suitable place” ?</vt:lpstr>
      <vt:lpstr>Where is the “suitable place” ?</vt:lpstr>
      <vt:lpstr>Summary – Insertion Sort</vt:lpstr>
      <vt:lpstr>Merge Sort</vt:lpstr>
      <vt:lpstr>Overview - Divide and Conquer algorithm</vt:lpstr>
      <vt:lpstr>Initialisation</vt:lpstr>
      <vt:lpstr>Divide</vt:lpstr>
      <vt:lpstr>Conquer</vt:lpstr>
      <vt:lpstr>Combine</vt:lpstr>
      <vt:lpstr>PowerPoint Presentation</vt:lpstr>
      <vt:lpstr>PowerPoint Presentation</vt:lpstr>
      <vt:lpstr>How to merge</vt:lpstr>
      <vt:lpstr>Merge – Step 1</vt:lpstr>
      <vt:lpstr>Merge – Step 2</vt:lpstr>
      <vt:lpstr>Merge – Step 3</vt:lpstr>
      <vt:lpstr>Merge – Step 4</vt:lpstr>
      <vt:lpstr>PowerPoint Presentation</vt:lpstr>
      <vt:lpstr>Summary - Merge Sort</vt:lpstr>
      <vt:lpstr>Quick Sort</vt:lpstr>
      <vt:lpstr>Algorithm overview</vt:lpstr>
      <vt:lpstr>PowerPoint Presentation</vt:lpstr>
      <vt:lpstr>Detailed Partition Algorithm</vt:lpstr>
      <vt:lpstr>Detailed Partition Algorithm</vt:lpstr>
      <vt:lpstr>Detailed Partition Algorithm</vt:lpstr>
      <vt:lpstr>Detailed Partition Algorithm</vt:lpstr>
      <vt:lpstr>Detailed Partition Algorithm</vt:lpstr>
      <vt:lpstr>Quick Sort Algorithm</vt:lpstr>
      <vt:lpstr>Summary – Quick Sort</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&amp; Data Structure II</dc:title>
  <dc:creator>Jing Wang</dc:creator>
  <cp:lastModifiedBy>Jing Wang</cp:lastModifiedBy>
  <cp:revision>25</cp:revision>
  <dcterms:created xsi:type="dcterms:W3CDTF">2017-09-22T00:28:30Z</dcterms:created>
  <dcterms:modified xsi:type="dcterms:W3CDTF">2019-11-11T09:35:20Z</dcterms:modified>
</cp:coreProperties>
</file>