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74"/>
    <a:srgbClr val="000000"/>
    <a:srgbClr val="2D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ECA0B-9F79-47D2-BAA6-DCD653BAD4ED}" v="62" dt="2019-02-02T15:34:46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 Wang" userId="a05e7757-6b46-4fd2-ac50-fb22e75b7b1b" providerId="ADAL" clId="{5B9E0A81-BD97-46F8-ACF2-8E9B3B72284E}"/>
    <pc:docChg chg="undo custSel mod addSld delSld modSld sldOrd">
      <pc:chgData name="Jing Wang" userId="a05e7757-6b46-4fd2-ac50-fb22e75b7b1b" providerId="ADAL" clId="{5B9E0A81-BD97-46F8-ACF2-8E9B3B72284E}" dt="2019-01-20T00:11:00.866" v="2967" actId="20577"/>
      <pc:docMkLst>
        <pc:docMk/>
      </pc:docMkLst>
      <pc:sldChg chg="modSp">
        <pc:chgData name="Jing Wang" userId="a05e7757-6b46-4fd2-ac50-fb22e75b7b1b" providerId="ADAL" clId="{5B9E0A81-BD97-46F8-ACF2-8E9B3B72284E}" dt="2019-01-19T21:36:28.331" v="366" actId="313"/>
        <pc:sldMkLst>
          <pc:docMk/>
          <pc:sldMk cId="499672978" sldId="256"/>
        </pc:sldMkLst>
        <pc:spChg chg="mod">
          <ac:chgData name="Jing Wang" userId="a05e7757-6b46-4fd2-ac50-fb22e75b7b1b" providerId="ADAL" clId="{5B9E0A81-BD97-46F8-ACF2-8E9B3B72284E}" dt="2019-01-19T21:36:28.331" v="366" actId="313"/>
          <ac:spMkLst>
            <pc:docMk/>
            <pc:sldMk cId="499672978" sldId="256"/>
            <ac:spMk id="3" creationId="{0D3E49A5-C9BA-4289-BC4E-AF51B7988133}"/>
          </ac:spMkLst>
        </pc:spChg>
      </pc:sldChg>
    </pc:docChg>
  </pc:docChgLst>
  <pc:docChgLst>
    <pc:chgData name="Jing Wang" userId="a05e7757-6b46-4fd2-ac50-fb22e75b7b1b" providerId="ADAL" clId="{255ECA0B-9F79-47D2-BAA6-DCD653BAD4ED}"/>
    <pc:docChg chg="custSel addSld delSld modSld sldOrd">
      <pc:chgData name="Jing Wang" userId="a05e7757-6b46-4fd2-ac50-fb22e75b7b1b" providerId="ADAL" clId="{255ECA0B-9F79-47D2-BAA6-DCD653BAD4ED}" dt="2019-02-02T15:25:54.108" v="1239"/>
      <pc:docMkLst>
        <pc:docMk/>
      </pc:docMkLst>
      <pc:sldChg chg="del">
        <pc:chgData name="Jing Wang" userId="a05e7757-6b46-4fd2-ac50-fb22e75b7b1b" providerId="ADAL" clId="{255ECA0B-9F79-47D2-BAA6-DCD653BAD4ED}" dt="2019-02-02T14:32:33.370" v="1236" actId="2696"/>
        <pc:sldMkLst>
          <pc:docMk/>
          <pc:sldMk cId="3561751977" sldId="259"/>
        </pc:sldMkLst>
      </pc:sldChg>
      <pc:sldChg chg="modSp">
        <pc:chgData name="Jing Wang" userId="a05e7757-6b46-4fd2-ac50-fb22e75b7b1b" providerId="ADAL" clId="{255ECA0B-9F79-47D2-BAA6-DCD653BAD4ED}" dt="2019-02-02T13:51:02.232" v="1235" actId="20577"/>
        <pc:sldMkLst>
          <pc:docMk/>
          <pc:sldMk cId="2745866959" sldId="260"/>
        </pc:sldMkLst>
        <pc:spChg chg="mod">
          <ac:chgData name="Jing Wang" userId="a05e7757-6b46-4fd2-ac50-fb22e75b7b1b" providerId="ADAL" clId="{255ECA0B-9F79-47D2-BAA6-DCD653BAD4ED}" dt="2019-02-02T13:51:02.232" v="1235" actId="20577"/>
          <ac:spMkLst>
            <pc:docMk/>
            <pc:sldMk cId="2745866959" sldId="260"/>
            <ac:spMk id="3" creationId="{711F6AEC-8300-41C6-92CD-3B84CF14C180}"/>
          </ac:spMkLst>
        </pc:spChg>
      </pc:sldChg>
      <pc:sldChg chg="modSp ord">
        <pc:chgData name="Jing Wang" userId="a05e7757-6b46-4fd2-ac50-fb22e75b7b1b" providerId="ADAL" clId="{255ECA0B-9F79-47D2-BAA6-DCD653BAD4ED}" dt="2019-02-02T14:45:11.287" v="1237"/>
        <pc:sldMkLst>
          <pc:docMk/>
          <pc:sldMk cId="1387211863" sldId="261"/>
        </pc:sldMkLst>
        <pc:spChg chg="mod">
          <ac:chgData name="Jing Wang" userId="a05e7757-6b46-4fd2-ac50-fb22e75b7b1b" providerId="ADAL" clId="{255ECA0B-9F79-47D2-BAA6-DCD653BAD4ED}" dt="2019-01-31T11:45:00.840" v="69" actId="313"/>
          <ac:spMkLst>
            <pc:docMk/>
            <pc:sldMk cId="1387211863" sldId="261"/>
            <ac:spMk id="3" creationId="{27C840C9-ACC3-480D-A472-2A4D7C490F50}"/>
          </ac:spMkLst>
        </pc:spChg>
      </pc:sldChg>
      <pc:sldChg chg="modAnim">
        <pc:chgData name="Jing Wang" userId="a05e7757-6b46-4fd2-ac50-fb22e75b7b1b" providerId="ADAL" clId="{255ECA0B-9F79-47D2-BAA6-DCD653BAD4ED}" dt="2019-01-31T11:34:50.990" v="30"/>
        <pc:sldMkLst>
          <pc:docMk/>
          <pc:sldMk cId="4212206413" sldId="262"/>
        </pc:sldMkLst>
      </pc:sldChg>
      <pc:sldChg chg="addSp delSp modSp modAnim">
        <pc:chgData name="Jing Wang" userId="a05e7757-6b46-4fd2-ac50-fb22e75b7b1b" providerId="ADAL" clId="{255ECA0B-9F79-47D2-BAA6-DCD653BAD4ED}" dt="2019-01-31T11:40:39.922" v="52"/>
        <pc:sldMkLst>
          <pc:docMk/>
          <pc:sldMk cId="2659911307" sldId="263"/>
        </pc:sldMkLst>
        <pc:spChg chg="del mod topLvl">
          <ac:chgData name="Jing Wang" userId="a05e7757-6b46-4fd2-ac50-fb22e75b7b1b" providerId="ADAL" clId="{255ECA0B-9F79-47D2-BAA6-DCD653BAD4ED}" dt="2019-01-31T11:36:20.906" v="35" actId="478"/>
          <ac:spMkLst>
            <pc:docMk/>
            <pc:sldMk cId="2659911307" sldId="263"/>
            <ac:spMk id="6" creationId="{CFD8A695-B3A1-4A4F-B16F-8EB30F7C7CDF}"/>
          </ac:spMkLst>
        </pc:spChg>
        <pc:spChg chg="mod topLvl">
          <ac:chgData name="Jing Wang" userId="a05e7757-6b46-4fd2-ac50-fb22e75b7b1b" providerId="ADAL" clId="{255ECA0B-9F79-47D2-BAA6-DCD653BAD4ED}" dt="2019-01-31T11:36:52.967" v="36" actId="165"/>
          <ac:spMkLst>
            <pc:docMk/>
            <pc:sldMk cId="2659911307" sldId="263"/>
            <ac:spMk id="7" creationId="{31330D85-0980-4697-9000-A1A5703BD438}"/>
          </ac:spMkLst>
        </pc:spChg>
        <pc:spChg chg="mod topLvl">
          <ac:chgData name="Jing Wang" userId="a05e7757-6b46-4fd2-ac50-fb22e75b7b1b" providerId="ADAL" clId="{255ECA0B-9F79-47D2-BAA6-DCD653BAD4ED}" dt="2019-01-31T11:36:52.967" v="36" actId="165"/>
          <ac:spMkLst>
            <pc:docMk/>
            <pc:sldMk cId="2659911307" sldId="263"/>
            <ac:spMk id="8" creationId="{E7D94789-C802-43DA-80BE-541E3A3A7E6F}"/>
          </ac:spMkLst>
        </pc:spChg>
        <pc:spChg chg="mod topLvl">
          <ac:chgData name="Jing Wang" userId="a05e7757-6b46-4fd2-ac50-fb22e75b7b1b" providerId="ADAL" clId="{255ECA0B-9F79-47D2-BAA6-DCD653BAD4ED}" dt="2019-01-31T11:36:52.967" v="36" actId="165"/>
          <ac:spMkLst>
            <pc:docMk/>
            <pc:sldMk cId="2659911307" sldId="263"/>
            <ac:spMk id="9" creationId="{3871795A-9D3C-4F68-A44B-47A965E6B57C}"/>
          </ac:spMkLst>
        </pc:spChg>
        <pc:spChg chg="mod topLvl">
          <ac:chgData name="Jing Wang" userId="a05e7757-6b46-4fd2-ac50-fb22e75b7b1b" providerId="ADAL" clId="{255ECA0B-9F79-47D2-BAA6-DCD653BAD4ED}" dt="2019-01-31T11:36:52.967" v="36" actId="165"/>
          <ac:spMkLst>
            <pc:docMk/>
            <pc:sldMk cId="2659911307" sldId="263"/>
            <ac:spMk id="10" creationId="{7F60411A-BE04-4FF0-834A-B9BDB0EE602C}"/>
          </ac:spMkLst>
        </pc:spChg>
        <pc:spChg chg="mod topLvl">
          <ac:chgData name="Jing Wang" userId="a05e7757-6b46-4fd2-ac50-fb22e75b7b1b" providerId="ADAL" clId="{255ECA0B-9F79-47D2-BAA6-DCD653BAD4ED}" dt="2019-01-31T11:36:52.967" v="36" actId="165"/>
          <ac:spMkLst>
            <pc:docMk/>
            <pc:sldMk cId="2659911307" sldId="263"/>
            <ac:spMk id="11" creationId="{97636DB7-3265-4763-BEE1-795947C2E572}"/>
          </ac:spMkLst>
        </pc:spChg>
        <pc:spChg chg="mod topLvl">
          <ac:chgData name="Jing Wang" userId="a05e7757-6b46-4fd2-ac50-fb22e75b7b1b" providerId="ADAL" clId="{255ECA0B-9F79-47D2-BAA6-DCD653BAD4ED}" dt="2019-01-31T11:36:52.967" v="36" actId="165"/>
          <ac:spMkLst>
            <pc:docMk/>
            <pc:sldMk cId="2659911307" sldId="263"/>
            <ac:spMk id="16" creationId="{BA39C273-4EC3-453E-9D7E-EA2EE3FB2A9C}"/>
          </ac:spMkLst>
        </pc:spChg>
        <pc:grpChg chg="add del mod">
          <ac:chgData name="Jing Wang" userId="a05e7757-6b46-4fd2-ac50-fb22e75b7b1b" providerId="ADAL" clId="{255ECA0B-9F79-47D2-BAA6-DCD653BAD4ED}" dt="2019-01-31T11:36:18.789" v="34" actId="165"/>
          <ac:grpSpMkLst>
            <pc:docMk/>
            <pc:sldMk cId="2659911307" sldId="263"/>
            <ac:grpSpMk id="4" creationId="{253D1E51-50C4-4BD1-AAC8-5B7DA26F3A44}"/>
          </ac:grpSpMkLst>
        </pc:grpChg>
        <pc:grpChg chg="del mod topLvl">
          <ac:chgData name="Jing Wang" userId="a05e7757-6b46-4fd2-ac50-fb22e75b7b1b" providerId="ADAL" clId="{255ECA0B-9F79-47D2-BAA6-DCD653BAD4ED}" dt="2019-01-31T11:36:52.967" v="36" actId="165"/>
          <ac:grpSpMkLst>
            <pc:docMk/>
            <pc:sldMk cId="2659911307" sldId="263"/>
            <ac:grpSpMk id="5" creationId="{E0A052DC-1871-4387-8E7D-DC4B1B21ED0C}"/>
          </ac:grpSpMkLst>
        </pc:grpChg>
        <pc:cxnChg chg="mod topLvl">
          <ac:chgData name="Jing Wang" userId="a05e7757-6b46-4fd2-ac50-fb22e75b7b1b" providerId="ADAL" clId="{255ECA0B-9F79-47D2-BAA6-DCD653BAD4ED}" dt="2019-01-31T11:36:52.967" v="36" actId="165"/>
          <ac:cxnSpMkLst>
            <pc:docMk/>
            <pc:sldMk cId="2659911307" sldId="263"/>
            <ac:cxnSpMk id="12" creationId="{F08D5E61-BC2F-41B9-8FF7-73CB961FB788}"/>
          </ac:cxnSpMkLst>
        </pc:cxnChg>
        <pc:cxnChg chg="mod topLvl">
          <ac:chgData name="Jing Wang" userId="a05e7757-6b46-4fd2-ac50-fb22e75b7b1b" providerId="ADAL" clId="{255ECA0B-9F79-47D2-BAA6-DCD653BAD4ED}" dt="2019-01-31T11:36:52.967" v="36" actId="165"/>
          <ac:cxnSpMkLst>
            <pc:docMk/>
            <pc:sldMk cId="2659911307" sldId="263"/>
            <ac:cxnSpMk id="13" creationId="{22E5AAD0-2AA2-4A4D-A7CB-C04A3166C7E7}"/>
          </ac:cxnSpMkLst>
        </pc:cxnChg>
        <pc:cxnChg chg="mod topLvl">
          <ac:chgData name="Jing Wang" userId="a05e7757-6b46-4fd2-ac50-fb22e75b7b1b" providerId="ADAL" clId="{255ECA0B-9F79-47D2-BAA6-DCD653BAD4ED}" dt="2019-01-31T11:36:52.967" v="36" actId="165"/>
          <ac:cxnSpMkLst>
            <pc:docMk/>
            <pc:sldMk cId="2659911307" sldId="263"/>
            <ac:cxnSpMk id="14" creationId="{4F83ACB3-CC6E-4705-988C-13EF05B15B0E}"/>
          </ac:cxnSpMkLst>
        </pc:cxnChg>
        <pc:cxnChg chg="mod topLvl">
          <ac:chgData name="Jing Wang" userId="a05e7757-6b46-4fd2-ac50-fb22e75b7b1b" providerId="ADAL" clId="{255ECA0B-9F79-47D2-BAA6-DCD653BAD4ED}" dt="2019-01-31T11:36:52.967" v="36" actId="165"/>
          <ac:cxnSpMkLst>
            <pc:docMk/>
            <pc:sldMk cId="2659911307" sldId="263"/>
            <ac:cxnSpMk id="15" creationId="{294C2070-A304-4640-9497-CACB8D64544F}"/>
          </ac:cxnSpMkLst>
        </pc:cxnChg>
        <pc:cxnChg chg="mod topLvl">
          <ac:chgData name="Jing Wang" userId="a05e7757-6b46-4fd2-ac50-fb22e75b7b1b" providerId="ADAL" clId="{255ECA0B-9F79-47D2-BAA6-DCD653BAD4ED}" dt="2019-01-31T11:36:52.967" v="36" actId="165"/>
          <ac:cxnSpMkLst>
            <pc:docMk/>
            <pc:sldMk cId="2659911307" sldId="263"/>
            <ac:cxnSpMk id="17" creationId="{B01C5B68-4345-4C82-9DCE-6A5248E100CF}"/>
          </ac:cxnSpMkLst>
        </pc:cxnChg>
      </pc:sldChg>
      <pc:sldChg chg="addSp delSp modSp add modAnim">
        <pc:chgData name="Jing Wang" userId="a05e7757-6b46-4fd2-ac50-fb22e75b7b1b" providerId="ADAL" clId="{255ECA0B-9F79-47D2-BAA6-DCD653BAD4ED}" dt="2019-02-02T15:25:50.047" v="1238"/>
        <pc:sldMkLst>
          <pc:docMk/>
          <pc:sldMk cId="446589040" sldId="264"/>
        </pc:sldMkLst>
        <pc:spChg chg="mod">
          <ac:chgData name="Jing Wang" userId="a05e7757-6b46-4fd2-ac50-fb22e75b7b1b" providerId="ADAL" clId="{255ECA0B-9F79-47D2-BAA6-DCD653BAD4ED}" dt="2019-01-31T13:42:27.701" v="588" actId="20577"/>
          <ac:spMkLst>
            <pc:docMk/>
            <pc:sldMk cId="446589040" sldId="264"/>
            <ac:spMk id="2" creationId="{32C67926-01D3-4C82-9925-4D18EE42B5DE}"/>
          </ac:spMkLst>
        </pc:spChg>
        <pc:spChg chg="del">
          <ac:chgData name="Jing Wang" userId="a05e7757-6b46-4fd2-ac50-fb22e75b7b1b" providerId="ADAL" clId="{255ECA0B-9F79-47D2-BAA6-DCD653BAD4ED}" dt="2019-01-31T13:33:15.986" v="483"/>
          <ac:spMkLst>
            <pc:docMk/>
            <pc:sldMk cId="446589040" sldId="264"/>
            <ac:spMk id="3" creationId="{B7605472-C860-4667-8F62-833FBEBED79D}"/>
          </ac:spMkLst>
        </pc:spChg>
        <pc:spChg chg="add mod">
          <ac:chgData name="Jing Wang" userId="a05e7757-6b46-4fd2-ac50-fb22e75b7b1b" providerId="ADAL" clId="{255ECA0B-9F79-47D2-BAA6-DCD653BAD4ED}" dt="2019-01-31T13:45:11.175" v="802" actId="313"/>
          <ac:spMkLst>
            <pc:docMk/>
            <pc:sldMk cId="446589040" sldId="264"/>
            <ac:spMk id="4" creationId="{AA2413CD-923B-42A1-BD3A-5F7ECCC6CD23}"/>
          </ac:spMkLst>
        </pc:spChg>
      </pc:sldChg>
      <pc:sldChg chg="modSp add modAnim">
        <pc:chgData name="Jing Wang" userId="a05e7757-6b46-4fd2-ac50-fb22e75b7b1b" providerId="ADAL" clId="{255ECA0B-9F79-47D2-BAA6-DCD653BAD4ED}" dt="2019-02-02T15:25:54.108" v="1239"/>
        <pc:sldMkLst>
          <pc:docMk/>
          <pc:sldMk cId="3279037674" sldId="265"/>
        </pc:sldMkLst>
        <pc:spChg chg="mod">
          <ac:chgData name="Jing Wang" userId="a05e7757-6b46-4fd2-ac50-fb22e75b7b1b" providerId="ADAL" clId="{255ECA0B-9F79-47D2-BAA6-DCD653BAD4ED}" dt="2019-01-31T13:46:20.045" v="839" actId="20577"/>
          <ac:spMkLst>
            <pc:docMk/>
            <pc:sldMk cId="3279037674" sldId="265"/>
            <ac:spMk id="2" creationId="{39DE7CE4-B284-4940-867B-89172AA9C675}"/>
          </ac:spMkLst>
        </pc:spChg>
        <pc:spChg chg="mod">
          <ac:chgData name="Jing Wang" userId="a05e7757-6b46-4fd2-ac50-fb22e75b7b1b" providerId="ADAL" clId="{255ECA0B-9F79-47D2-BAA6-DCD653BAD4ED}" dt="2019-01-31T13:57:26.865" v="1234" actId="20577"/>
          <ac:spMkLst>
            <pc:docMk/>
            <pc:sldMk cId="3279037674" sldId="265"/>
            <ac:spMk id="3" creationId="{1864E62C-7733-493D-9B6C-612ED13968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951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5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83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0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3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4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3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4679-C701-46D0-8999-14B59253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2001078"/>
            <a:ext cx="10238134" cy="2027582"/>
          </a:xfrm>
          <a:noFill/>
        </p:spPr>
        <p:txBody>
          <a:bodyPr>
            <a:noAutofit/>
          </a:bodyPr>
          <a:lstStyle/>
          <a:p>
            <a:r>
              <a:rPr lang="en-GB" sz="5400" dirty="0"/>
              <a:t>Algorithm &amp; Data Structure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E49A5-C9BA-4289-BC4E-AF51B7988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416" y="4028660"/>
            <a:ext cx="5887687" cy="1000536"/>
          </a:xfrm>
        </p:spPr>
        <p:txBody>
          <a:bodyPr>
            <a:normAutofit/>
          </a:bodyPr>
          <a:lstStyle/>
          <a:p>
            <a:r>
              <a:rPr lang="en-GB" sz="2800" dirty="0"/>
              <a:t>Heap &amp; Priority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2F453-61F7-4207-A72A-040ABC402040}"/>
              </a:ext>
            </a:extLst>
          </p:cNvPr>
          <p:cNvSpPr txBox="1"/>
          <p:nvPr/>
        </p:nvSpPr>
        <p:spPr>
          <a:xfrm>
            <a:off x="8304171" y="5575647"/>
            <a:ext cx="2380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Dr Jing Wang</a:t>
            </a:r>
          </a:p>
          <a:p>
            <a:pPr algn="r"/>
            <a:r>
              <a:rPr lang="en-GB" dirty="0"/>
              <a:t>jing.wang@shu.ac.uk</a:t>
            </a:r>
          </a:p>
          <a:p>
            <a:pPr algn="r"/>
            <a:r>
              <a:rPr lang="en-GB" dirty="0"/>
              <a:t>Cantor 9339</a:t>
            </a:r>
          </a:p>
        </p:txBody>
      </p:sp>
    </p:spTree>
    <p:extLst>
      <p:ext uri="{BB962C8B-B14F-4D97-AF65-F5344CB8AC3E}">
        <p14:creationId xmlns:p14="http://schemas.microsoft.com/office/powerpoint/2010/main" val="49967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Tree: Each node has </a:t>
            </a:r>
            <a:r>
              <a:rPr lang="en-GB" dirty="0">
                <a:solidFill>
                  <a:srgbClr val="FF0000"/>
                </a:solidFill>
              </a:rPr>
              <a:t>at most</a:t>
            </a:r>
            <a:r>
              <a:rPr lang="en-GB" dirty="0"/>
              <a:t> 2 children</a:t>
            </a:r>
          </a:p>
          <a:p>
            <a:r>
              <a:rPr lang="en-GB" dirty="0"/>
              <a:t>Complete Binary Trees</a:t>
            </a:r>
          </a:p>
          <a:p>
            <a:pPr lvl="1"/>
            <a:r>
              <a:rPr lang="en-GB" dirty="0"/>
              <a:t>Every level (except possibly the deepest level) is completely filled</a:t>
            </a:r>
          </a:p>
          <a:p>
            <a:pPr lvl="1"/>
            <a:r>
              <a:rPr lang="en-GB" dirty="0"/>
              <a:t>All nodes are as far left as possible</a:t>
            </a:r>
          </a:p>
          <a:p>
            <a:pPr lvl="1"/>
            <a:r>
              <a:rPr lang="en-GB" dirty="0"/>
              <a:t>Nearly Complete Binary Tree - the last level is not completely filled</a:t>
            </a:r>
          </a:p>
          <a:p>
            <a:pPr lvl="1"/>
            <a:endParaRPr lang="en-GB" dirty="0"/>
          </a:p>
        </p:txBody>
      </p:sp>
      <p:grpSp>
        <p:nvGrpSpPr>
          <p:cNvPr id="47" name="Group 46"/>
          <p:cNvGrpSpPr/>
          <p:nvPr/>
        </p:nvGrpSpPr>
        <p:grpSpPr>
          <a:xfrm>
            <a:off x="350205" y="4042606"/>
            <a:ext cx="3398441" cy="2327552"/>
            <a:chOff x="350205" y="4042606"/>
            <a:chExt cx="3398441" cy="232755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86E6389-777A-457E-934A-196977CDCAFF}"/>
                </a:ext>
              </a:extLst>
            </p:cNvPr>
            <p:cNvSpPr/>
            <p:nvPr/>
          </p:nvSpPr>
          <p:spPr>
            <a:xfrm>
              <a:off x="1916477" y="4042606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18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9B4ECF-C5FC-46DB-86E0-53B0FA08578D}"/>
                </a:ext>
              </a:extLst>
            </p:cNvPr>
            <p:cNvSpPr/>
            <p:nvPr/>
          </p:nvSpPr>
          <p:spPr>
            <a:xfrm>
              <a:off x="1072415" y="4948214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D4F419-E128-4533-B5F7-E3B31B68BE50}"/>
                </a:ext>
              </a:extLst>
            </p:cNvPr>
            <p:cNvSpPr/>
            <p:nvPr/>
          </p:nvSpPr>
          <p:spPr>
            <a:xfrm>
              <a:off x="2690200" y="4948213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21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FE5B95-868F-420D-8D6C-C3C3D3FE69B5}"/>
                </a:ext>
              </a:extLst>
            </p:cNvPr>
            <p:cNvSpPr/>
            <p:nvPr/>
          </p:nvSpPr>
          <p:spPr>
            <a:xfrm>
              <a:off x="350205" y="5821602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23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BE1777-1521-4B56-B138-706B1470AADB}"/>
                </a:ext>
              </a:extLst>
            </p:cNvPr>
            <p:cNvSpPr/>
            <p:nvPr/>
          </p:nvSpPr>
          <p:spPr>
            <a:xfrm>
              <a:off x="2238374" y="5886580"/>
              <a:ext cx="483577" cy="48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306A56-FEFD-430F-BE7C-C31606A3D592}"/>
                </a:ext>
              </a:extLst>
            </p:cNvPr>
            <p:cNvSpPr/>
            <p:nvPr/>
          </p:nvSpPr>
          <p:spPr>
            <a:xfrm>
              <a:off x="3265069" y="5886580"/>
              <a:ext cx="483577" cy="48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9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83E547-020A-443A-97B1-951E214EFCD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485174" y="4455365"/>
              <a:ext cx="502121" cy="563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9CB815-9EB0-4199-A5DB-B01757F3D4BF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2329236" y="4455365"/>
              <a:ext cx="431782" cy="563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4844F1C-5F2C-4F2C-954A-7C80C6DF1128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762964" y="5360973"/>
              <a:ext cx="380269" cy="531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D1F5EF-796C-4672-A75F-8698BA468179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2480163" y="5360972"/>
              <a:ext cx="280855" cy="525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C9801B-CB13-4F85-A36E-8FF71AC13949}"/>
                </a:ext>
              </a:extLst>
            </p:cNvPr>
            <p:cNvCxnSpPr>
              <a:stCxn id="6" idx="5"/>
              <a:endCxn id="9" idx="0"/>
            </p:cNvCxnSpPr>
            <p:nvPr/>
          </p:nvCxnSpPr>
          <p:spPr>
            <a:xfrm>
              <a:off x="3102959" y="5360972"/>
              <a:ext cx="403899" cy="525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3868FF-8601-4B84-A67B-57346A7A9006}"/>
                </a:ext>
              </a:extLst>
            </p:cNvPr>
            <p:cNvSpPr/>
            <p:nvPr/>
          </p:nvSpPr>
          <p:spPr>
            <a:xfrm>
              <a:off x="1542072" y="5843107"/>
              <a:ext cx="483577" cy="48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10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86A3FD-1044-436B-9375-44A41272C110}"/>
                </a:ext>
              </a:extLst>
            </p:cNvPr>
            <p:cNvCxnSpPr>
              <a:stCxn id="5" idx="5"/>
              <a:endCxn id="15" idx="0"/>
            </p:cNvCxnSpPr>
            <p:nvPr/>
          </p:nvCxnSpPr>
          <p:spPr>
            <a:xfrm>
              <a:off x="1485174" y="5360973"/>
              <a:ext cx="298687" cy="482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718978" y="4113424"/>
            <a:ext cx="2823572" cy="2284079"/>
            <a:chOff x="4718978" y="4113424"/>
            <a:chExt cx="2823572" cy="228407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6E6389-777A-457E-934A-196977CDCAFF}"/>
                </a:ext>
              </a:extLst>
            </p:cNvPr>
            <p:cNvSpPr/>
            <p:nvPr/>
          </p:nvSpPr>
          <p:spPr>
            <a:xfrm>
              <a:off x="6285250" y="4113424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18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9B4ECF-C5FC-46DB-86E0-53B0FA08578D}"/>
                </a:ext>
              </a:extLst>
            </p:cNvPr>
            <p:cNvSpPr/>
            <p:nvPr/>
          </p:nvSpPr>
          <p:spPr>
            <a:xfrm>
              <a:off x="5441188" y="5019032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D4F419-E128-4533-B5F7-E3B31B68BE50}"/>
                </a:ext>
              </a:extLst>
            </p:cNvPr>
            <p:cNvSpPr/>
            <p:nvPr/>
          </p:nvSpPr>
          <p:spPr>
            <a:xfrm>
              <a:off x="7058973" y="5019031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21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2FE5B95-868F-420D-8D6C-C3C3D3FE69B5}"/>
                </a:ext>
              </a:extLst>
            </p:cNvPr>
            <p:cNvSpPr/>
            <p:nvPr/>
          </p:nvSpPr>
          <p:spPr>
            <a:xfrm>
              <a:off x="4718978" y="5892420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23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83E547-020A-443A-97B1-951E214EFCD5}"/>
                </a:ext>
              </a:extLst>
            </p:cNvPr>
            <p:cNvCxnSpPr>
              <a:stCxn id="17" idx="3"/>
              <a:endCxn id="18" idx="7"/>
            </p:cNvCxnSpPr>
            <p:nvPr/>
          </p:nvCxnSpPr>
          <p:spPr>
            <a:xfrm flipH="1">
              <a:off x="5853947" y="4526183"/>
              <a:ext cx="502121" cy="563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9CB815-9EB0-4199-A5DB-B01757F3D4BF}"/>
                </a:ext>
              </a:extLst>
            </p:cNvPr>
            <p:cNvCxnSpPr>
              <a:stCxn id="17" idx="5"/>
              <a:endCxn id="19" idx="1"/>
            </p:cNvCxnSpPr>
            <p:nvPr/>
          </p:nvCxnSpPr>
          <p:spPr>
            <a:xfrm>
              <a:off x="6698009" y="4526183"/>
              <a:ext cx="431782" cy="563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4844F1C-5F2C-4F2C-954A-7C80C6DF1128}"/>
                </a:ext>
              </a:extLst>
            </p:cNvPr>
            <p:cNvCxnSpPr>
              <a:cxnSpLocks/>
              <a:stCxn id="18" idx="3"/>
              <a:endCxn id="20" idx="7"/>
            </p:cNvCxnSpPr>
            <p:nvPr/>
          </p:nvCxnSpPr>
          <p:spPr>
            <a:xfrm flipH="1">
              <a:off x="5131737" y="5431791"/>
              <a:ext cx="380269" cy="531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3868FF-8601-4B84-A67B-57346A7A9006}"/>
                </a:ext>
              </a:extLst>
            </p:cNvPr>
            <p:cNvSpPr/>
            <p:nvPr/>
          </p:nvSpPr>
          <p:spPr>
            <a:xfrm>
              <a:off x="5910845" y="5913925"/>
              <a:ext cx="483577" cy="48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10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86A3FD-1044-436B-9375-44A41272C110}"/>
                </a:ext>
              </a:extLst>
            </p:cNvPr>
            <p:cNvCxnSpPr>
              <a:stCxn id="18" idx="5"/>
              <a:endCxn id="28" idx="0"/>
            </p:cNvCxnSpPr>
            <p:nvPr/>
          </p:nvCxnSpPr>
          <p:spPr>
            <a:xfrm>
              <a:off x="5853947" y="5431791"/>
              <a:ext cx="298687" cy="482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8265906" y="4142524"/>
            <a:ext cx="2823572" cy="2327552"/>
            <a:chOff x="8265906" y="4142524"/>
            <a:chExt cx="2823572" cy="232755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86E6389-777A-457E-934A-196977CDCAFF}"/>
                </a:ext>
              </a:extLst>
            </p:cNvPr>
            <p:cNvSpPr/>
            <p:nvPr/>
          </p:nvSpPr>
          <p:spPr>
            <a:xfrm>
              <a:off x="9832178" y="4142524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18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B9B4ECF-C5FC-46DB-86E0-53B0FA08578D}"/>
                </a:ext>
              </a:extLst>
            </p:cNvPr>
            <p:cNvSpPr/>
            <p:nvPr/>
          </p:nvSpPr>
          <p:spPr>
            <a:xfrm>
              <a:off x="8988116" y="5048132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6D4F419-E128-4533-B5F7-E3B31B68BE50}"/>
                </a:ext>
              </a:extLst>
            </p:cNvPr>
            <p:cNvSpPr/>
            <p:nvPr/>
          </p:nvSpPr>
          <p:spPr>
            <a:xfrm>
              <a:off x="10605901" y="5048131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21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2FE5B95-868F-420D-8D6C-C3C3D3FE69B5}"/>
                </a:ext>
              </a:extLst>
            </p:cNvPr>
            <p:cNvSpPr/>
            <p:nvPr/>
          </p:nvSpPr>
          <p:spPr>
            <a:xfrm>
              <a:off x="8265906" y="5921520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23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983E547-020A-443A-97B1-951E214EFCD5}"/>
                </a:ext>
              </a:extLst>
            </p:cNvPr>
            <p:cNvCxnSpPr>
              <a:stCxn id="34" idx="3"/>
              <a:endCxn id="35" idx="7"/>
            </p:cNvCxnSpPr>
            <p:nvPr/>
          </p:nvCxnSpPr>
          <p:spPr>
            <a:xfrm flipH="1">
              <a:off x="9400875" y="4555283"/>
              <a:ext cx="502121" cy="563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9CB815-9EB0-4199-A5DB-B01757F3D4BF}"/>
                </a:ext>
              </a:extLst>
            </p:cNvPr>
            <p:cNvCxnSpPr>
              <a:stCxn id="34" idx="5"/>
              <a:endCxn id="36" idx="1"/>
            </p:cNvCxnSpPr>
            <p:nvPr/>
          </p:nvCxnSpPr>
          <p:spPr>
            <a:xfrm>
              <a:off x="10244937" y="4555283"/>
              <a:ext cx="431782" cy="563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844F1C-5F2C-4F2C-954A-7C80C6DF1128}"/>
                </a:ext>
              </a:extLst>
            </p:cNvPr>
            <p:cNvCxnSpPr>
              <a:cxnSpLocks/>
              <a:stCxn id="35" idx="3"/>
              <a:endCxn id="37" idx="7"/>
            </p:cNvCxnSpPr>
            <p:nvPr/>
          </p:nvCxnSpPr>
          <p:spPr>
            <a:xfrm flipH="1">
              <a:off x="8678665" y="5460891"/>
              <a:ext cx="380269" cy="531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63868FF-8601-4B84-A67B-57346A7A9006}"/>
                </a:ext>
              </a:extLst>
            </p:cNvPr>
            <p:cNvSpPr/>
            <p:nvPr/>
          </p:nvSpPr>
          <p:spPr>
            <a:xfrm>
              <a:off x="9457773" y="5943025"/>
              <a:ext cx="483577" cy="48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10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86A3FD-1044-436B-9375-44A41272C110}"/>
                </a:ext>
              </a:extLst>
            </p:cNvPr>
            <p:cNvCxnSpPr>
              <a:stCxn id="35" idx="5"/>
              <a:endCxn id="41" idx="0"/>
            </p:cNvCxnSpPr>
            <p:nvPr/>
          </p:nvCxnSpPr>
          <p:spPr>
            <a:xfrm>
              <a:off x="9400875" y="5460891"/>
              <a:ext cx="298687" cy="482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1BE1777-1521-4B56-B138-706B1470AADB}"/>
                </a:ext>
              </a:extLst>
            </p:cNvPr>
            <p:cNvSpPr/>
            <p:nvPr/>
          </p:nvSpPr>
          <p:spPr>
            <a:xfrm>
              <a:off x="10154075" y="5986498"/>
              <a:ext cx="483577" cy="48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6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D1F5EF-796C-4672-A75F-8698BA468179}"/>
                </a:ext>
              </a:extLst>
            </p:cNvPr>
            <p:cNvCxnSpPr>
              <a:endCxn id="43" idx="0"/>
            </p:cNvCxnSpPr>
            <p:nvPr/>
          </p:nvCxnSpPr>
          <p:spPr>
            <a:xfrm flipH="1">
              <a:off x="10395864" y="5460890"/>
              <a:ext cx="280855" cy="5256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1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0F70-B24E-4197-BF5E-D0C3EF20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22119"/>
          </a:xfrm>
        </p:spPr>
        <p:txBody>
          <a:bodyPr>
            <a:normAutofit/>
          </a:bodyPr>
          <a:lstStyle/>
          <a:p>
            <a:r>
              <a:rPr lang="en-GB" sz="3600" dirty="0"/>
              <a:t>Using Array to represent complete binary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5A48-C1F2-4438-982C-E4B29CBF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Complete and nearly complete binary trees can be represented very efficiently in space using an array</a:t>
            </a:r>
          </a:p>
          <a:p>
            <a:endParaRPr lang="en-GB" sz="2200" dirty="0"/>
          </a:p>
          <a:p>
            <a:r>
              <a:rPr lang="en-GB" sz="2200" dirty="0"/>
              <a:t>A node at index n of the array, has its </a:t>
            </a:r>
          </a:p>
          <a:p>
            <a:pPr lvl="1"/>
            <a:r>
              <a:rPr lang="en-GB" sz="2000" dirty="0"/>
              <a:t>left child at </a:t>
            </a:r>
            <a:r>
              <a:rPr lang="en-GB" sz="2000" b="1" dirty="0">
                <a:solidFill>
                  <a:srgbClr val="C00000"/>
                </a:solidFill>
              </a:rPr>
              <a:t>2n+1 </a:t>
            </a:r>
          </a:p>
          <a:p>
            <a:pPr lvl="1"/>
            <a:r>
              <a:rPr lang="en-GB" sz="2000" dirty="0"/>
              <a:t>right child at </a:t>
            </a:r>
            <a:r>
              <a:rPr lang="en-GB" sz="2000" b="1" dirty="0">
                <a:solidFill>
                  <a:srgbClr val="C00000"/>
                </a:solidFill>
              </a:rPr>
              <a:t>2n+2</a:t>
            </a:r>
          </a:p>
          <a:p>
            <a:pPr lvl="1"/>
            <a:r>
              <a:rPr lang="en-GB" sz="2000" dirty="0"/>
              <a:t>parent at </a:t>
            </a:r>
            <a:r>
              <a:rPr lang="en-GB" sz="2000" b="1" dirty="0">
                <a:solidFill>
                  <a:srgbClr val="C00000"/>
                </a:solidFill>
              </a:rPr>
              <a:t>(n-1)/2</a:t>
            </a:r>
            <a:endParaRPr lang="en-GB" b="1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6000" y="2854712"/>
            <a:ext cx="3887168" cy="2254460"/>
            <a:chOff x="6096000" y="2854712"/>
            <a:chExt cx="3887168" cy="22544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611E7C-6AE3-40E6-B2B0-AE5E5262A1A2}"/>
                </a:ext>
              </a:extLst>
            </p:cNvPr>
            <p:cNvSpPr/>
            <p:nvPr/>
          </p:nvSpPr>
          <p:spPr>
            <a:xfrm>
              <a:off x="8205711" y="2854712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98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7C1854-45C1-4C1B-99F4-7EC43EF7308E}"/>
                </a:ext>
              </a:extLst>
            </p:cNvPr>
            <p:cNvSpPr/>
            <p:nvPr/>
          </p:nvSpPr>
          <p:spPr>
            <a:xfrm>
              <a:off x="6865548" y="3649935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83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2147A0-17F8-4243-B72B-96E335E010A4}"/>
                </a:ext>
              </a:extLst>
            </p:cNvPr>
            <p:cNvSpPr/>
            <p:nvPr/>
          </p:nvSpPr>
          <p:spPr>
            <a:xfrm>
              <a:off x="9499591" y="3720753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76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908F751-4C04-43BB-B9B9-1A9D50138314}"/>
                </a:ext>
              </a:extLst>
            </p:cNvPr>
            <p:cNvSpPr/>
            <p:nvPr/>
          </p:nvSpPr>
          <p:spPr>
            <a:xfrm>
              <a:off x="6096000" y="4569994"/>
              <a:ext cx="483577" cy="483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80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09D73D-B28D-423D-9DD8-A35D114D1714}"/>
                </a:ext>
              </a:extLst>
            </p:cNvPr>
            <p:cNvSpPr/>
            <p:nvPr/>
          </p:nvSpPr>
          <p:spPr>
            <a:xfrm>
              <a:off x="8805977" y="4625594"/>
              <a:ext cx="483577" cy="48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14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F96E824-6DA2-453B-9C37-28E6355EEA94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7278307" y="3267471"/>
              <a:ext cx="998222" cy="453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E5E4BB-FC72-4A4D-A413-9DD3854B25BF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8618470" y="3267471"/>
              <a:ext cx="951939" cy="524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B48C7-0294-4DD5-AAEF-9C47AACBE950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6337789" y="4062694"/>
              <a:ext cx="598577" cy="50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B16A5F-6CDD-4960-B573-E0341A3DCD8E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9047766" y="4133512"/>
              <a:ext cx="522643" cy="492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F96CA2-7667-43D3-9457-C3C7B4FD0FE0}"/>
                </a:ext>
              </a:extLst>
            </p:cNvPr>
            <p:cNvSpPr/>
            <p:nvPr/>
          </p:nvSpPr>
          <p:spPr>
            <a:xfrm>
              <a:off x="7514382" y="4569994"/>
              <a:ext cx="483577" cy="4835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70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A24879-A426-45CD-ACD4-597194DDF1E5}"/>
                </a:ext>
              </a:extLst>
            </p:cNvPr>
            <p:cNvCxnSpPr>
              <a:stCxn id="5" idx="5"/>
              <a:endCxn id="13" idx="0"/>
            </p:cNvCxnSpPr>
            <p:nvPr/>
          </p:nvCxnSpPr>
          <p:spPr>
            <a:xfrm>
              <a:off x="7278307" y="4062694"/>
              <a:ext cx="477864" cy="507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4525B8-6491-4BF8-9B9D-0CC144982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74278"/>
              </p:ext>
            </p:extLst>
          </p:nvPr>
        </p:nvGraphicFramePr>
        <p:xfrm>
          <a:off x="2999688" y="5678194"/>
          <a:ext cx="568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662248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1716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07515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27690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258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4407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94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#0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#6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96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2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7A27-FD05-4917-AB02-E18F3424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6AEC-8300-41C6-92CD-3B84CF14C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56" y="1828800"/>
            <a:ext cx="4541051" cy="4663440"/>
          </a:xfrm>
        </p:spPr>
        <p:txBody>
          <a:bodyPr>
            <a:normAutofit/>
          </a:bodyPr>
          <a:lstStyle/>
          <a:p>
            <a:r>
              <a:rPr lang="en-GB" dirty="0"/>
              <a:t>Specialised tree-based data structure</a:t>
            </a:r>
          </a:p>
          <a:p>
            <a:r>
              <a:rPr lang="en-GB" dirty="0"/>
              <a:t>Complete Binary Tree</a:t>
            </a:r>
          </a:p>
          <a:p>
            <a:r>
              <a:rPr lang="en-GB" dirty="0"/>
              <a:t>Uses the concept of a node key</a:t>
            </a:r>
          </a:p>
          <a:p>
            <a:pPr lvl="1"/>
            <a:r>
              <a:rPr lang="en-GB" sz="1400" dirty="0"/>
              <a:t>Max Heap: Parent key is always higher or equal to its child keys</a:t>
            </a:r>
          </a:p>
          <a:p>
            <a:pPr lvl="1"/>
            <a:r>
              <a:rPr lang="en-GB" sz="1400" dirty="0"/>
              <a:t>Min Heap: Parent key is always lower or equal to its child keys</a:t>
            </a:r>
          </a:p>
          <a:p>
            <a:r>
              <a:rPr lang="en-GB" dirty="0"/>
              <a:t>Relationship applies only to nodes and their immediate children</a:t>
            </a:r>
          </a:p>
          <a:p>
            <a:r>
              <a:rPr lang="en-GB" dirty="0"/>
              <a:t>Applications include:</a:t>
            </a:r>
          </a:p>
          <a:p>
            <a:pPr lvl="1"/>
            <a:r>
              <a:rPr lang="en-GB" dirty="0"/>
              <a:t>Heap Sort algorithms</a:t>
            </a:r>
          </a:p>
          <a:p>
            <a:pPr lvl="1"/>
            <a:r>
              <a:rPr lang="en-GB" dirty="0"/>
              <a:t>Priority queues algorithms (Huffman Encoding)</a:t>
            </a:r>
          </a:p>
          <a:p>
            <a:pPr lvl="1"/>
            <a:r>
              <a:rPr lang="en-GB" dirty="0"/>
              <a:t>Graph algorithms</a:t>
            </a:r>
          </a:p>
          <a:p>
            <a:endParaRPr lang="en-GB" dirty="0"/>
          </a:p>
          <a:p>
            <a:endParaRPr lang="en-GB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366095" y="163222"/>
            <a:ext cx="3887168" cy="2835010"/>
            <a:chOff x="6366095" y="163222"/>
            <a:chExt cx="3887168" cy="2835010"/>
          </a:xfrm>
        </p:grpSpPr>
        <p:grpSp>
          <p:nvGrpSpPr>
            <p:cNvPr id="31" name="Group 30"/>
            <p:cNvGrpSpPr/>
            <p:nvPr/>
          </p:nvGrpSpPr>
          <p:grpSpPr>
            <a:xfrm>
              <a:off x="6366095" y="163222"/>
              <a:ext cx="3887168" cy="2254460"/>
              <a:chOff x="6366095" y="163222"/>
              <a:chExt cx="3887168" cy="225446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886DF63-7585-4114-9342-4987A73A383B}"/>
                  </a:ext>
                </a:extLst>
              </p:cNvPr>
              <p:cNvSpPr/>
              <p:nvPr/>
            </p:nvSpPr>
            <p:spPr>
              <a:xfrm>
                <a:off x="8475806" y="163222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98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79AEC21-C303-4C47-A7F8-405F1D031597}"/>
                  </a:ext>
                </a:extLst>
              </p:cNvPr>
              <p:cNvSpPr/>
              <p:nvPr/>
            </p:nvSpPr>
            <p:spPr>
              <a:xfrm>
                <a:off x="7135643" y="958445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83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0A8F162-F067-40D3-8F46-AFA24D335FFF}"/>
                  </a:ext>
                </a:extLst>
              </p:cNvPr>
              <p:cNvSpPr/>
              <p:nvPr/>
            </p:nvSpPr>
            <p:spPr>
              <a:xfrm>
                <a:off x="9769686" y="1029263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76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22BA4F1-7177-4538-8E5C-BDCBE90F504D}"/>
                  </a:ext>
                </a:extLst>
              </p:cNvPr>
              <p:cNvSpPr/>
              <p:nvPr/>
            </p:nvSpPr>
            <p:spPr>
              <a:xfrm>
                <a:off x="6366095" y="1878504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83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06805AA-08E3-4B3A-A4D1-127EF8175DDF}"/>
                  </a:ext>
                </a:extLst>
              </p:cNvPr>
              <p:cNvSpPr/>
              <p:nvPr/>
            </p:nvSpPr>
            <p:spPr>
              <a:xfrm>
                <a:off x="9076072" y="193410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14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97C03A0-BAF8-4B5B-B873-A1843D45A354}"/>
                  </a:ext>
                </a:extLst>
              </p:cNvPr>
              <p:cNvCxnSpPr>
                <a:cxnSpLocks/>
                <a:stCxn id="4" idx="3"/>
                <a:endCxn id="5" idx="7"/>
              </p:cNvCxnSpPr>
              <p:nvPr/>
            </p:nvCxnSpPr>
            <p:spPr>
              <a:xfrm flipH="1">
                <a:off x="7548402" y="575981"/>
                <a:ext cx="998222" cy="45328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1559D56-BF23-4E8A-AB66-9C4A1C1B7639}"/>
                  </a:ext>
                </a:extLst>
              </p:cNvPr>
              <p:cNvCxnSpPr>
                <a:stCxn id="4" idx="5"/>
                <a:endCxn id="6" idx="1"/>
              </p:cNvCxnSpPr>
              <p:nvPr/>
            </p:nvCxnSpPr>
            <p:spPr>
              <a:xfrm>
                <a:off x="8888565" y="575981"/>
                <a:ext cx="951939" cy="5241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89641E1-4E2D-42F3-AAE9-85B0A9465262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H="1">
                <a:off x="6607884" y="1371204"/>
                <a:ext cx="598577" cy="5073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D5AB82A-CE2E-4609-99FD-7755C36AED03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9317861" y="1442022"/>
                <a:ext cx="522643" cy="49208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54619FA-2B1D-456A-A89E-C3226752486F}"/>
                  </a:ext>
                </a:extLst>
              </p:cNvPr>
              <p:cNvSpPr/>
              <p:nvPr/>
            </p:nvSpPr>
            <p:spPr>
              <a:xfrm>
                <a:off x="7784477" y="1878504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70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78D5D7F-3D77-47AC-A709-16A0229034FB}"/>
                  </a:ext>
                </a:extLst>
              </p:cNvPr>
              <p:cNvCxnSpPr>
                <a:stCxn id="5" idx="5"/>
                <a:endCxn id="15" idx="0"/>
              </p:cNvCxnSpPr>
              <p:nvPr/>
            </p:nvCxnSpPr>
            <p:spPr>
              <a:xfrm>
                <a:off x="7548402" y="1371204"/>
                <a:ext cx="477864" cy="5073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8004932" y="26289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 Heap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37065" y="3693671"/>
            <a:ext cx="3887168" cy="2815204"/>
            <a:chOff x="6537065" y="3693671"/>
            <a:chExt cx="3887168" cy="2815204"/>
          </a:xfrm>
        </p:grpSpPr>
        <p:grpSp>
          <p:nvGrpSpPr>
            <p:cNvPr id="33" name="Group 32"/>
            <p:cNvGrpSpPr/>
            <p:nvPr/>
          </p:nvGrpSpPr>
          <p:grpSpPr>
            <a:xfrm>
              <a:off x="6537065" y="3693671"/>
              <a:ext cx="3887168" cy="2254460"/>
              <a:chOff x="6537065" y="3693671"/>
              <a:chExt cx="3887168" cy="225446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886DF63-7585-4114-9342-4987A73A383B}"/>
                  </a:ext>
                </a:extLst>
              </p:cNvPr>
              <p:cNvSpPr/>
              <p:nvPr/>
            </p:nvSpPr>
            <p:spPr>
              <a:xfrm>
                <a:off x="8646776" y="3693671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1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79AEC21-C303-4C47-A7F8-405F1D031597}"/>
                  </a:ext>
                </a:extLst>
              </p:cNvPr>
              <p:cNvSpPr/>
              <p:nvPr/>
            </p:nvSpPr>
            <p:spPr>
              <a:xfrm>
                <a:off x="7306613" y="4488894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0A8F162-F067-40D3-8F46-AFA24D335FFF}"/>
                  </a:ext>
                </a:extLst>
              </p:cNvPr>
              <p:cNvSpPr/>
              <p:nvPr/>
            </p:nvSpPr>
            <p:spPr>
              <a:xfrm>
                <a:off x="9940656" y="4559712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76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2BA4F1-7177-4538-8E5C-BDCBE90F504D}"/>
                  </a:ext>
                </a:extLst>
              </p:cNvPr>
              <p:cNvSpPr/>
              <p:nvPr/>
            </p:nvSpPr>
            <p:spPr>
              <a:xfrm>
                <a:off x="6537065" y="5408953"/>
                <a:ext cx="483577" cy="4835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10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06805AA-08E3-4B3A-A4D1-127EF8175DDF}"/>
                  </a:ext>
                </a:extLst>
              </p:cNvPr>
              <p:cNvSpPr/>
              <p:nvPr/>
            </p:nvSpPr>
            <p:spPr>
              <a:xfrm>
                <a:off x="9247042" y="5464553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99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97C03A0-BAF8-4B5B-B873-A1843D45A354}"/>
                  </a:ext>
                </a:extLst>
              </p:cNvPr>
              <p:cNvCxnSpPr>
                <a:cxnSpLocks/>
                <a:stCxn id="17" idx="3"/>
                <a:endCxn id="18" idx="7"/>
              </p:cNvCxnSpPr>
              <p:nvPr/>
            </p:nvCxnSpPr>
            <p:spPr>
              <a:xfrm flipH="1">
                <a:off x="7719372" y="4106430"/>
                <a:ext cx="998222" cy="45328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1559D56-BF23-4E8A-AB66-9C4A1C1B7639}"/>
                  </a:ext>
                </a:extLst>
              </p:cNvPr>
              <p:cNvCxnSpPr>
                <a:stCxn id="17" idx="5"/>
                <a:endCxn id="19" idx="1"/>
              </p:cNvCxnSpPr>
              <p:nvPr/>
            </p:nvCxnSpPr>
            <p:spPr>
              <a:xfrm>
                <a:off x="9059535" y="4106430"/>
                <a:ext cx="951939" cy="5241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89641E1-4E2D-42F3-AAE9-85B0A9465262}"/>
                  </a:ext>
                </a:extLst>
              </p:cNvPr>
              <p:cNvCxnSpPr>
                <a:cxnSpLocks/>
                <a:stCxn id="18" idx="3"/>
                <a:endCxn id="20" idx="0"/>
              </p:cNvCxnSpPr>
              <p:nvPr/>
            </p:nvCxnSpPr>
            <p:spPr>
              <a:xfrm flipH="1">
                <a:off x="6778854" y="4901653"/>
                <a:ext cx="598577" cy="5073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5AB82A-CE2E-4609-99FD-7755C36AED03}"/>
                  </a:ext>
                </a:extLst>
              </p:cNvPr>
              <p:cNvCxnSpPr>
                <a:stCxn id="19" idx="3"/>
                <a:endCxn id="21" idx="0"/>
              </p:cNvCxnSpPr>
              <p:nvPr/>
            </p:nvCxnSpPr>
            <p:spPr>
              <a:xfrm flipH="1">
                <a:off x="9488831" y="4972471"/>
                <a:ext cx="522643" cy="49208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54619FA-2B1D-456A-A89E-C3226752486F}"/>
                  </a:ext>
                </a:extLst>
              </p:cNvPr>
              <p:cNvSpPr/>
              <p:nvPr/>
            </p:nvSpPr>
            <p:spPr>
              <a:xfrm>
                <a:off x="7955447" y="5408953"/>
                <a:ext cx="483577" cy="4835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/>
                  <a:t>9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8D5D7F-3D77-47AC-A709-16A0229034FB}"/>
                  </a:ext>
                </a:extLst>
              </p:cNvPr>
              <p:cNvCxnSpPr>
                <a:stCxn id="18" idx="5"/>
                <a:endCxn id="26" idx="0"/>
              </p:cNvCxnSpPr>
              <p:nvPr/>
            </p:nvCxnSpPr>
            <p:spPr>
              <a:xfrm>
                <a:off x="7719372" y="4901653"/>
                <a:ext cx="477864" cy="5073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8201298" y="6139543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Min 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C2FF-73C8-4A1C-92CC-A0A34E61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(via up-heap)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5F81-559C-4333-9D58-ABC32A2B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3417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Add new node to the bottom level of the tree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Compare the added node with its parent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Swap the child and parent element if required and repeat back to step 2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Stop when no swapping is required or we reach the root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86DF63-7585-4114-9342-4987A73A383B}"/>
              </a:ext>
            </a:extLst>
          </p:cNvPr>
          <p:cNvSpPr/>
          <p:nvPr/>
        </p:nvSpPr>
        <p:spPr>
          <a:xfrm>
            <a:off x="5382430" y="3856572"/>
            <a:ext cx="483577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98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9AEC21-C303-4C47-A7F8-405F1D031597}"/>
              </a:ext>
            </a:extLst>
          </p:cNvPr>
          <p:cNvSpPr/>
          <p:nvPr/>
        </p:nvSpPr>
        <p:spPr>
          <a:xfrm>
            <a:off x="4042267" y="4651795"/>
            <a:ext cx="483577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83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A8F162-F067-40D3-8F46-AFA24D335FFF}"/>
              </a:ext>
            </a:extLst>
          </p:cNvPr>
          <p:cNvSpPr/>
          <p:nvPr/>
        </p:nvSpPr>
        <p:spPr>
          <a:xfrm>
            <a:off x="6676310" y="4722613"/>
            <a:ext cx="483577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76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2BA4F1-7177-4538-8E5C-BDCBE90F504D}"/>
              </a:ext>
            </a:extLst>
          </p:cNvPr>
          <p:cNvSpPr/>
          <p:nvPr/>
        </p:nvSpPr>
        <p:spPr>
          <a:xfrm>
            <a:off x="3272719" y="5571854"/>
            <a:ext cx="483577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83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6805AA-08E3-4B3A-A4D1-127EF8175DDF}"/>
              </a:ext>
            </a:extLst>
          </p:cNvPr>
          <p:cNvSpPr/>
          <p:nvPr/>
        </p:nvSpPr>
        <p:spPr>
          <a:xfrm>
            <a:off x="5982696" y="5627454"/>
            <a:ext cx="483577" cy="483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C03A0-BAF8-4B5B-B873-A1843D45A354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455026" y="4269331"/>
            <a:ext cx="998222" cy="4532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559D56-BF23-4E8A-AB66-9C4A1C1B7639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5795189" y="4269331"/>
            <a:ext cx="951939" cy="5241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9641E1-4E2D-42F3-AAE9-85B0A946526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514508" y="5064554"/>
            <a:ext cx="598577" cy="5073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5AB82A-CE2E-4609-99FD-7755C36AED03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6224485" y="5135372"/>
            <a:ext cx="522643" cy="4920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54619FA-2B1D-456A-A89E-C3226752486F}"/>
              </a:ext>
            </a:extLst>
          </p:cNvPr>
          <p:cNvSpPr/>
          <p:nvPr/>
        </p:nvSpPr>
        <p:spPr>
          <a:xfrm>
            <a:off x="4691101" y="5571854"/>
            <a:ext cx="483577" cy="483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8D5D7F-3D77-47AC-A709-16A0229034FB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4455026" y="5064554"/>
            <a:ext cx="477864" cy="5073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06805AA-08E3-4B3A-A4D1-127EF8175DDF}"/>
              </a:ext>
            </a:extLst>
          </p:cNvPr>
          <p:cNvSpPr/>
          <p:nvPr/>
        </p:nvSpPr>
        <p:spPr>
          <a:xfrm>
            <a:off x="7608294" y="5627454"/>
            <a:ext cx="483577" cy="4835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99</a:t>
            </a:r>
          </a:p>
        </p:txBody>
      </p:sp>
      <p:cxnSp>
        <p:nvCxnSpPr>
          <p:cNvPr id="21" name="Straight Connector 20"/>
          <p:cNvCxnSpPr>
            <a:stCxn id="9" idx="5"/>
            <a:endCxn id="19" idx="1"/>
          </p:cNvCxnSpPr>
          <p:nvPr/>
        </p:nvCxnSpPr>
        <p:spPr>
          <a:xfrm>
            <a:off x="7089069" y="5135372"/>
            <a:ext cx="590043" cy="5629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0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115 L -0.00768 -0.06991 L -0.01484 -0.1 L -0.03737 -0.12685 L -0.05664 -0.1375 L -0.07539 -0.13449 " pathEditMode="relative" ptsTypes="AA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93 L -0.0013 0.05556 L 0.00768 0.09329 L 0.02578 0.13079 L 0.047 0.14607 L 0.07669 0.13635 " pathEditMode="relative" ptsTypes="AAAA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91 -0.13218 L -0.08984 -0.22269 L -0.11589 -0.25602 L -0.14609 -0.26227 L -0.18112 -0.26135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69 L 0.00911 0.05394 L 0.02604 0.09908 L 0.05989 0.1294 L 0.08294 0.1294 L 0.10716 0.125 " pathEditMode="relative" ptsTypes="AAAA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9" grpId="0" animBg="1"/>
      <p:bldP spid="19" grpId="1" animBg="1"/>
      <p:bldP spid="1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4003-680C-492C-9F88-8654E2D1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removal (via down-heap)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2E8C-6AD8-4D32-97BA-A2EBA24B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224443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Replace the root with the last element in the tree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Compare the new node with its children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Swap the parent element with a child if required and repeat back to step 2</a:t>
            </a:r>
          </a:p>
          <a:p>
            <a:pPr lvl="1"/>
            <a:r>
              <a:rPr lang="en-GB" i="1" dirty="0"/>
              <a:t>swap with smallest child for a min-heap and the largest for a max-heap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Stop when no swapping is required or we reach a leaf 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330D85-0980-4697-9000-A1A5703BD438}"/>
              </a:ext>
            </a:extLst>
          </p:cNvPr>
          <p:cNvSpPr/>
          <p:nvPr/>
        </p:nvSpPr>
        <p:spPr>
          <a:xfrm>
            <a:off x="5577748" y="4073237"/>
            <a:ext cx="483577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98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D94789-C802-43DA-80BE-541E3A3A7E6F}"/>
              </a:ext>
            </a:extLst>
          </p:cNvPr>
          <p:cNvSpPr/>
          <p:nvPr/>
        </p:nvSpPr>
        <p:spPr>
          <a:xfrm>
            <a:off x="4237585" y="4868460"/>
            <a:ext cx="483577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83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71795A-9D3C-4F68-A44B-47A965E6B57C}"/>
              </a:ext>
            </a:extLst>
          </p:cNvPr>
          <p:cNvSpPr/>
          <p:nvPr/>
        </p:nvSpPr>
        <p:spPr>
          <a:xfrm>
            <a:off x="6871628" y="4939278"/>
            <a:ext cx="483577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76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60411A-BE04-4FF0-834A-B9BDB0EE602C}"/>
              </a:ext>
            </a:extLst>
          </p:cNvPr>
          <p:cNvSpPr/>
          <p:nvPr/>
        </p:nvSpPr>
        <p:spPr>
          <a:xfrm>
            <a:off x="3468037" y="5788519"/>
            <a:ext cx="483577" cy="483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83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636DB7-3265-4763-BEE1-795947C2E572}"/>
              </a:ext>
            </a:extLst>
          </p:cNvPr>
          <p:cNvSpPr/>
          <p:nvPr/>
        </p:nvSpPr>
        <p:spPr>
          <a:xfrm>
            <a:off x="6178014" y="5844119"/>
            <a:ext cx="483577" cy="483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14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8D5E61-BC2F-41B9-8FF7-73CB961FB78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4650344" y="4485996"/>
            <a:ext cx="998222" cy="4532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E5AAD0-2AA2-4A4D-A7CB-C04A3166C7E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5990507" y="4485996"/>
            <a:ext cx="951939" cy="5241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83ACB3-CC6E-4705-988C-13EF05B15B0E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709826" y="5281219"/>
            <a:ext cx="598577" cy="5073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4C2070-A304-4640-9497-CACB8D64544F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6419803" y="5352037"/>
            <a:ext cx="522643" cy="49208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A39C273-4EC3-453E-9D7E-EA2EE3FB2A9C}"/>
              </a:ext>
            </a:extLst>
          </p:cNvPr>
          <p:cNvSpPr/>
          <p:nvPr/>
        </p:nvSpPr>
        <p:spPr>
          <a:xfrm>
            <a:off x="4886419" y="5788519"/>
            <a:ext cx="483577" cy="483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70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1C5B68-4345-4C82-9DCE-6A5248E100CF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4650344" y="5281219"/>
            <a:ext cx="477864" cy="5073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1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04909 -0.2592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2 -0.26042 L -0.09362 -0.25417 L -0.12747 -0.24005 L -0.14804 -0.20347 L -0.16067 -0.14329 " pathEditMode="relative" ptsTypes="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1.11111E-6 L 0.05 -0.0044 L 0.08203 -0.03565 L 0.10377 -0.07222 L 0.10989 -0.11505 " pathEditMode="relative" ptsTypes="AAA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85 -0.14421 L -0.19518 -0.13033 L -0.22005 -0.09283 L -0.23086 -0.05301 L -0.22487 -0.00764 " pathEditMode="relative" ptsTypes="AAA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139 L 0.03372 -0.0213 L 0.05794 -0.075 L 0.06341 -0.13727 " pathEditMode="relative" ptsTypes="AA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1" grpId="1" animBg="1"/>
      <p:bldP spid="11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358D-EC31-4796-B274-62E51917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Inserting and Deleting from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40C9-ACC3-480D-A472-2A4D7C49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806498"/>
          </a:xfrm>
        </p:spPr>
        <p:txBody>
          <a:bodyPr/>
          <a:lstStyle/>
          <a:p>
            <a:r>
              <a:rPr lang="en-GB" dirty="0"/>
              <a:t>Conform to the tree completeness rule by adding and removing from the end of the heap</a:t>
            </a:r>
          </a:p>
          <a:p>
            <a:r>
              <a:rPr lang="en-GB" dirty="0"/>
              <a:t>Enforce child-parent ordering by traversing up or down the tree</a:t>
            </a:r>
          </a:p>
          <a:p>
            <a:r>
              <a:rPr lang="en-GB" dirty="0"/>
              <a:t>Operations take O(log n) time</a:t>
            </a:r>
          </a:p>
        </p:txBody>
      </p:sp>
    </p:spTree>
    <p:extLst>
      <p:ext uri="{BB962C8B-B14F-4D97-AF65-F5344CB8AC3E}">
        <p14:creationId xmlns:p14="http://schemas.microsoft.com/office/powerpoint/2010/main" val="13872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7926-01D3-4C82-9925-4D18EE42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2413CD-923B-42A1-BD3A-5F7ECCC6C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3" y="1828800"/>
            <a:ext cx="8594725" cy="4351338"/>
          </a:xfrm>
        </p:spPr>
        <p:txBody>
          <a:bodyPr/>
          <a:lstStyle/>
          <a:p>
            <a:r>
              <a:rPr lang="en-GB" dirty="0"/>
              <a:t>A priority queue is an abstract data type like a queue</a:t>
            </a:r>
          </a:p>
          <a:p>
            <a:r>
              <a:rPr lang="en-GB" dirty="0"/>
              <a:t>Each element has a priority associated with it</a:t>
            </a:r>
          </a:p>
          <a:p>
            <a:r>
              <a:rPr lang="en-GB" dirty="0"/>
              <a:t>Higher priority items are taken from the queue before lower items</a:t>
            </a:r>
          </a:p>
          <a:p>
            <a:r>
              <a:rPr lang="en-GB" dirty="0"/>
              <a:t>Elements with the same priority are taken from the queue in the order they appear (FIFO)</a:t>
            </a:r>
          </a:p>
          <a:p>
            <a:r>
              <a:rPr lang="en-GB" dirty="0"/>
              <a:t>Applications:</a:t>
            </a:r>
          </a:p>
          <a:p>
            <a:pPr lvl="1"/>
            <a:r>
              <a:rPr lang="en-GB" dirty="0"/>
              <a:t>CUP task management</a:t>
            </a:r>
          </a:p>
          <a:p>
            <a:pPr lvl="1"/>
            <a:r>
              <a:rPr lang="en-GB" dirty="0"/>
              <a:t>Graph applications and algorithms such as Dijkstra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44658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7CE4-B284-4940-867B-89172AA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E62C-7733-493D-9B6C-612ED139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Heap structure (Array format)</a:t>
            </a:r>
          </a:p>
          <a:p>
            <a:pPr lvl="1"/>
            <a:r>
              <a:rPr lang="en-GB" dirty="0"/>
              <a:t>Priority can be presented by numbers</a:t>
            </a:r>
          </a:p>
          <a:p>
            <a:pPr lvl="1"/>
            <a:r>
              <a:rPr lang="en-GB" dirty="0"/>
              <a:t>Choose Max Heap if larger numbers means higher priority</a:t>
            </a:r>
          </a:p>
          <a:p>
            <a:pPr lvl="1"/>
            <a:r>
              <a:rPr lang="en-GB" dirty="0"/>
              <a:t>Choose Min Heap if smaller number means higher priority </a:t>
            </a:r>
          </a:p>
          <a:p>
            <a:pPr lvl="1"/>
            <a:r>
              <a:rPr lang="en-GB" dirty="0"/>
              <a:t>The Queue can grow if the initial array is full</a:t>
            </a:r>
          </a:p>
          <a:p>
            <a:r>
              <a:rPr lang="en-GB" dirty="0"/>
              <a:t>Push = Up-heap insertion</a:t>
            </a:r>
          </a:p>
          <a:p>
            <a:r>
              <a:rPr lang="en-GB" dirty="0"/>
              <a:t>Pop =  Down-heap deletion</a:t>
            </a:r>
          </a:p>
        </p:txBody>
      </p:sp>
    </p:spTree>
    <p:extLst>
      <p:ext uri="{BB962C8B-B14F-4D97-AF65-F5344CB8AC3E}">
        <p14:creationId xmlns:p14="http://schemas.microsoft.com/office/powerpoint/2010/main" val="32790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531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Algorithm &amp; Data Structure II</vt:lpstr>
      <vt:lpstr> Complete Binary Tree</vt:lpstr>
      <vt:lpstr>Using Array to represent complete binary tree </vt:lpstr>
      <vt:lpstr>Heap</vt:lpstr>
      <vt:lpstr>Insert (via up-heap)</vt:lpstr>
      <vt:lpstr>Root removal (via down-heap)</vt:lpstr>
      <vt:lpstr>Inserting and Deleting from Heap</vt:lpstr>
      <vt:lpstr>Priority Queue</vt:lpstr>
      <vt:lpstr>Priority Queue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&amp; Data Structure II</dc:title>
  <dc:creator>Jing Wang</dc:creator>
  <cp:lastModifiedBy>Jing Wang</cp:lastModifiedBy>
  <cp:revision>11</cp:revision>
  <dcterms:created xsi:type="dcterms:W3CDTF">2019-01-19T23:52:33Z</dcterms:created>
  <dcterms:modified xsi:type="dcterms:W3CDTF">2019-02-02T15:34:56Z</dcterms:modified>
</cp:coreProperties>
</file>