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6" r:id="rId3"/>
    <p:sldId id="277" r:id="rId4"/>
    <p:sldId id="278" r:id="rId5"/>
    <p:sldId id="280" r:id="rId6"/>
    <p:sldId id="2142532327" r:id="rId7"/>
    <p:sldId id="271" r:id="rId8"/>
    <p:sldId id="269" r:id="rId9"/>
    <p:sldId id="270" r:id="rId10"/>
    <p:sldId id="272" r:id="rId11"/>
    <p:sldId id="273" r:id="rId12"/>
    <p:sldId id="274" r:id="rId13"/>
    <p:sldId id="2142532328" r:id="rId14"/>
    <p:sldId id="275" r:id="rId15"/>
    <p:sldId id="2142532329" r:id="rId16"/>
    <p:sldId id="282" r:id="rId17"/>
    <p:sldId id="284" r:id="rId18"/>
    <p:sldId id="2142532330" r:id="rId19"/>
    <p:sldId id="2142532331" r:id="rId20"/>
    <p:sldId id="2142532333" r:id="rId21"/>
    <p:sldId id="2142532335" r:id="rId22"/>
    <p:sldId id="2142532336" r:id="rId23"/>
    <p:sldId id="286" r:id="rId24"/>
    <p:sldId id="287" r:id="rId25"/>
    <p:sldId id="2142532337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8892C1-D614-FB4F-A334-44DC24CB695A}" v="395" dt="2020-11-17T10:27:55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31"/>
    <p:restoredTop sz="94665"/>
  </p:normalViewPr>
  <p:slideViewPr>
    <p:cSldViewPr snapToGrid="0">
      <p:cViewPr varScale="1">
        <p:scale>
          <a:sx n="173" d="100"/>
          <a:sy n="173" d="100"/>
        </p:scale>
        <p:origin x="1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per, Martin J (ACES)" userId="73d52be8-ff36-4aad-83a5-812cc8ae7343" providerId="ADAL" clId="{C78892C1-D614-FB4F-A334-44DC24CB695A}"/>
    <pc:docChg chg="undo custSel mod addSld delSld modSld sldOrd">
      <pc:chgData name="Cooper, Martin J (ACES)" userId="73d52be8-ff36-4aad-83a5-812cc8ae7343" providerId="ADAL" clId="{C78892C1-D614-FB4F-A334-44DC24CB695A}" dt="2020-11-17T10:27:55.574" v="3620" actId="20577"/>
      <pc:docMkLst>
        <pc:docMk/>
      </pc:docMkLst>
      <pc:sldChg chg="modSp mod">
        <pc:chgData name="Cooper, Martin J (ACES)" userId="73d52be8-ff36-4aad-83a5-812cc8ae7343" providerId="ADAL" clId="{C78892C1-D614-FB4F-A334-44DC24CB695A}" dt="2020-11-12T08:48:37.198" v="11" actId="20577"/>
        <pc:sldMkLst>
          <pc:docMk/>
          <pc:sldMk cId="109857222" sldId="256"/>
        </pc:sldMkLst>
        <pc:spChg chg="mod">
          <ac:chgData name="Cooper, Martin J (ACES)" userId="73d52be8-ff36-4aad-83a5-812cc8ae7343" providerId="ADAL" clId="{C78892C1-D614-FB4F-A334-44DC24CB695A}" dt="2020-11-12T08:48:37.198" v="1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Cooper, Martin J (ACES)" userId="73d52be8-ff36-4aad-83a5-812cc8ae7343" providerId="ADAL" clId="{C78892C1-D614-FB4F-A334-44DC24CB695A}" dt="2020-11-12T08:48:52.103" v="12" actId="2696"/>
        <pc:sldMkLst>
          <pc:docMk/>
          <pc:sldMk cId="1795553015" sldId="257"/>
        </pc:sldMkLst>
      </pc:sldChg>
      <pc:sldChg chg="del">
        <pc:chgData name="Cooper, Martin J (ACES)" userId="73d52be8-ff36-4aad-83a5-812cc8ae7343" providerId="ADAL" clId="{C78892C1-D614-FB4F-A334-44DC24CB695A}" dt="2020-11-12T08:48:52.103" v="12" actId="2696"/>
        <pc:sldMkLst>
          <pc:docMk/>
          <pc:sldMk cId="1002921992" sldId="258"/>
        </pc:sldMkLst>
      </pc:sldChg>
      <pc:sldChg chg="del">
        <pc:chgData name="Cooper, Martin J (ACES)" userId="73d52be8-ff36-4aad-83a5-812cc8ae7343" providerId="ADAL" clId="{C78892C1-D614-FB4F-A334-44DC24CB695A}" dt="2020-11-12T08:48:52.103" v="12" actId="2696"/>
        <pc:sldMkLst>
          <pc:docMk/>
          <pc:sldMk cId="3206879764" sldId="259"/>
        </pc:sldMkLst>
      </pc:sldChg>
      <pc:sldChg chg="del">
        <pc:chgData name="Cooper, Martin J (ACES)" userId="73d52be8-ff36-4aad-83a5-812cc8ae7343" providerId="ADAL" clId="{C78892C1-D614-FB4F-A334-44DC24CB695A}" dt="2020-11-12T08:48:52.103" v="12" actId="2696"/>
        <pc:sldMkLst>
          <pc:docMk/>
          <pc:sldMk cId="1615143479" sldId="262"/>
        </pc:sldMkLst>
      </pc:sldChg>
      <pc:sldChg chg="del">
        <pc:chgData name="Cooper, Martin J (ACES)" userId="73d52be8-ff36-4aad-83a5-812cc8ae7343" providerId="ADAL" clId="{C78892C1-D614-FB4F-A334-44DC24CB695A}" dt="2020-11-12T08:48:52.103" v="12" actId="2696"/>
        <pc:sldMkLst>
          <pc:docMk/>
          <pc:sldMk cId="3161981247" sldId="263"/>
        </pc:sldMkLst>
      </pc:sldChg>
      <pc:sldChg chg="del">
        <pc:chgData name="Cooper, Martin J (ACES)" userId="73d52be8-ff36-4aad-83a5-812cc8ae7343" providerId="ADAL" clId="{C78892C1-D614-FB4F-A334-44DC24CB695A}" dt="2020-11-12T08:48:52.103" v="12" actId="2696"/>
        <pc:sldMkLst>
          <pc:docMk/>
          <pc:sldMk cId="457611450" sldId="264"/>
        </pc:sldMkLst>
      </pc:sldChg>
      <pc:sldChg chg="del">
        <pc:chgData name="Cooper, Martin J (ACES)" userId="73d52be8-ff36-4aad-83a5-812cc8ae7343" providerId="ADAL" clId="{C78892C1-D614-FB4F-A334-44DC24CB695A}" dt="2020-11-12T08:48:52.103" v="12" actId="2696"/>
        <pc:sldMkLst>
          <pc:docMk/>
          <pc:sldMk cId="2323796432" sldId="265"/>
        </pc:sldMkLst>
      </pc:sldChg>
      <pc:sldChg chg="modSp mod">
        <pc:chgData name="Cooper, Martin J (ACES)" userId="73d52be8-ff36-4aad-83a5-812cc8ae7343" providerId="ADAL" clId="{C78892C1-D614-FB4F-A334-44DC24CB695A}" dt="2020-11-12T08:51:27.515" v="86" actId="20577"/>
        <pc:sldMkLst>
          <pc:docMk/>
          <pc:sldMk cId="1684136877" sldId="266"/>
        </pc:sldMkLst>
        <pc:spChg chg="mod">
          <ac:chgData name="Cooper, Martin J (ACES)" userId="73d52be8-ff36-4aad-83a5-812cc8ae7343" providerId="ADAL" clId="{C78892C1-D614-FB4F-A334-44DC24CB695A}" dt="2020-11-12T08:51:27.515" v="86" actId="20577"/>
          <ac:spMkLst>
            <pc:docMk/>
            <pc:sldMk cId="1684136877" sldId="266"/>
            <ac:spMk id="3" creationId="{51DEC413-0EED-4AF1-B018-7DCAD99C0A4A}"/>
          </ac:spMkLst>
        </pc:spChg>
      </pc:sldChg>
      <pc:sldChg chg="del">
        <pc:chgData name="Cooper, Martin J (ACES)" userId="73d52be8-ff36-4aad-83a5-812cc8ae7343" providerId="ADAL" clId="{C78892C1-D614-FB4F-A334-44DC24CB695A}" dt="2020-11-12T08:48:52.103" v="12" actId="2696"/>
        <pc:sldMkLst>
          <pc:docMk/>
          <pc:sldMk cId="3926420166" sldId="267"/>
        </pc:sldMkLst>
      </pc:sldChg>
      <pc:sldChg chg="del">
        <pc:chgData name="Cooper, Martin J (ACES)" userId="73d52be8-ff36-4aad-83a5-812cc8ae7343" providerId="ADAL" clId="{C78892C1-D614-FB4F-A334-44DC24CB695A}" dt="2020-11-12T08:48:52.103" v="12" actId="2696"/>
        <pc:sldMkLst>
          <pc:docMk/>
          <pc:sldMk cId="623953336" sldId="268"/>
        </pc:sldMkLst>
      </pc:sldChg>
      <pc:sldChg chg="ord">
        <pc:chgData name="Cooper, Martin J (ACES)" userId="73d52be8-ff36-4aad-83a5-812cc8ae7343" providerId="ADAL" clId="{C78892C1-D614-FB4F-A334-44DC24CB695A}" dt="2020-11-12T09:35:45.077" v="89" actId="20578"/>
        <pc:sldMkLst>
          <pc:docMk/>
          <pc:sldMk cId="1981295780" sldId="269"/>
        </pc:sldMkLst>
      </pc:sldChg>
      <pc:sldChg chg="ord">
        <pc:chgData name="Cooper, Martin J (ACES)" userId="73d52be8-ff36-4aad-83a5-812cc8ae7343" providerId="ADAL" clId="{C78892C1-D614-FB4F-A334-44DC24CB695A}" dt="2020-11-12T09:35:45.077" v="89" actId="20578"/>
        <pc:sldMkLst>
          <pc:docMk/>
          <pc:sldMk cId="1385648945" sldId="270"/>
        </pc:sldMkLst>
      </pc:sldChg>
      <pc:sldChg chg="ord">
        <pc:chgData name="Cooper, Martin J (ACES)" userId="73d52be8-ff36-4aad-83a5-812cc8ae7343" providerId="ADAL" clId="{C78892C1-D614-FB4F-A334-44DC24CB695A}" dt="2020-11-12T09:35:45.077" v="89" actId="20578"/>
        <pc:sldMkLst>
          <pc:docMk/>
          <pc:sldMk cId="2567106101" sldId="271"/>
        </pc:sldMkLst>
      </pc:sldChg>
      <pc:sldChg chg="addSp delSp modSp mod">
        <pc:chgData name="Cooper, Martin J (ACES)" userId="73d52be8-ff36-4aad-83a5-812cc8ae7343" providerId="ADAL" clId="{C78892C1-D614-FB4F-A334-44DC24CB695A}" dt="2020-11-12T09:46:46.332" v="212" actId="1036"/>
        <pc:sldMkLst>
          <pc:docMk/>
          <pc:sldMk cId="1775665814" sldId="272"/>
        </pc:sldMkLst>
        <pc:spChg chg="mod">
          <ac:chgData name="Cooper, Martin J (ACES)" userId="73d52be8-ff36-4aad-83a5-812cc8ae7343" providerId="ADAL" clId="{C78892C1-D614-FB4F-A334-44DC24CB695A}" dt="2020-11-12T09:46:46.332" v="212" actId="1036"/>
          <ac:spMkLst>
            <pc:docMk/>
            <pc:sldMk cId="1775665814" sldId="272"/>
            <ac:spMk id="2" creationId="{A87016FF-D399-4919-8919-A5AF521EF4AE}"/>
          </ac:spMkLst>
        </pc:spChg>
        <pc:picChg chg="del">
          <ac:chgData name="Cooper, Martin J (ACES)" userId="73d52be8-ff36-4aad-83a5-812cc8ae7343" providerId="ADAL" clId="{C78892C1-D614-FB4F-A334-44DC24CB695A}" dt="2020-11-12T09:43:24.503" v="139" actId="478"/>
          <ac:picMkLst>
            <pc:docMk/>
            <pc:sldMk cId="1775665814" sldId="272"/>
            <ac:picMk id="3" creationId="{70E0665C-1F19-45F0-9533-B4104370945D}"/>
          </ac:picMkLst>
        </pc:picChg>
        <pc:picChg chg="add mod">
          <ac:chgData name="Cooper, Martin J (ACES)" userId="73d52be8-ff36-4aad-83a5-812cc8ae7343" providerId="ADAL" clId="{C78892C1-D614-FB4F-A334-44DC24CB695A}" dt="2020-11-12T09:44:38.120" v="189" actId="1076"/>
          <ac:picMkLst>
            <pc:docMk/>
            <pc:sldMk cId="1775665814" sldId="272"/>
            <ac:picMk id="1026" creationId="{FBB91D40-2572-894A-852E-41495BF4F15E}"/>
          </ac:picMkLst>
        </pc:picChg>
      </pc:sldChg>
      <pc:sldChg chg="addSp delSp modSp mod">
        <pc:chgData name="Cooper, Martin J (ACES)" userId="73d52be8-ff36-4aad-83a5-812cc8ae7343" providerId="ADAL" clId="{C78892C1-D614-FB4F-A334-44DC24CB695A}" dt="2020-11-12T09:46:37.387" v="202" actId="1076"/>
        <pc:sldMkLst>
          <pc:docMk/>
          <pc:sldMk cId="3711293450" sldId="273"/>
        </pc:sldMkLst>
        <pc:spChg chg="mod">
          <ac:chgData name="Cooper, Martin J (ACES)" userId="73d52be8-ff36-4aad-83a5-812cc8ae7343" providerId="ADAL" clId="{C78892C1-D614-FB4F-A334-44DC24CB695A}" dt="2020-11-12T09:46:33.723" v="201" actId="1076"/>
          <ac:spMkLst>
            <pc:docMk/>
            <pc:sldMk cId="3711293450" sldId="273"/>
            <ac:spMk id="4" creationId="{01742775-C8D7-426F-8111-185A5DA93569}"/>
          </ac:spMkLst>
        </pc:spChg>
        <pc:picChg chg="del mod">
          <ac:chgData name="Cooper, Martin J (ACES)" userId="73d52be8-ff36-4aad-83a5-812cc8ae7343" providerId="ADAL" clId="{C78892C1-D614-FB4F-A334-44DC24CB695A}" dt="2020-11-12T09:44:48.544" v="192" actId="478"/>
          <ac:picMkLst>
            <pc:docMk/>
            <pc:sldMk cId="3711293450" sldId="273"/>
            <ac:picMk id="3" creationId="{9F2D0346-A8BA-4E75-914A-DA4E6D12D1BE}"/>
          </ac:picMkLst>
        </pc:picChg>
        <pc:picChg chg="add mod">
          <ac:chgData name="Cooper, Martin J (ACES)" userId="73d52be8-ff36-4aad-83a5-812cc8ae7343" providerId="ADAL" clId="{C78892C1-D614-FB4F-A334-44DC24CB695A}" dt="2020-11-12T09:46:37.387" v="202" actId="1076"/>
          <ac:picMkLst>
            <pc:docMk/>
            <pc:sldMk cId="3711293450" sldId="273"/>
            <ac:picMk id="5" creationId="{C1C6B49A-FD37-F345-BA85-C2D5509B19A4}"/>
          </ac:picMkLst>
        </pc:picChg>
      </pc:sldChg>
      <pc:sldChg chg="addSp delSp modSp mod">
        <pc:chgData name="Cooper, Martin J (ACES)" userId="73d52be8-ff36-4aad-83a5-812cc8ae7343" providerId="ADAL" clId="{C78892C1-D614-FB4F-A334-44DC24CB695A}" dt="2020-11-16T08:17:58.838" v="1270" actId="403"/>
        <pc:sldMkLst>
          <pc:docMk/>
          <pc:sldMk cId="2864500908" sldId="274"/>
        </pc:sldMkLst>
        <pc:spChg chg="add del mod">
          <ac:chgData name="Cooper, Martin J (ACES)" userId="73d52be8-ff36-4aad-83a5-812cc8ae7343" providerId="ADAL" clId="{C78892C1-D614-FB4F-A334-44DC24CB695A}" dt="2020-11-12T19:56:06.580" v="426" actId="478"/>
          <ac:spMkLst>
            <pc:docMk/>
            <pc:sldMk cId="2864500908" sldId="274"/>
            <ac:spMk id="3" creationId="{2029D8FE-E4A0-954D-AB90-52460E478EE8}"/>
          </ac:spMkLst>
        </pc:spChg>
        <pc:spChg chg="del mod">
          <ac:chgData name="Cooper, Martin J (ACES)" userId="73d52be8-ff36-4aad-83a5-812cc8ae7343" providerId="ADAL" clId="{C78892C1-D614-FB4F-A334-44DC24CB695A}" dt="2020-11-12T19:58:28.233" v="636" actId="26606"/>
          <ac:spMkLst>
            <pc:docMk/>
            <pc:sldMk cId="2864500908" sldId="274"/>
            <ac:spMk id="4" creationId="{A8550E02-045A-4E9D-80DB-17D110DEDAEE}"/>
          </ac:spMkLst>
        </pc:spChg>
        <pc:spChg chg="add">
          <ac:chgData name="Cooper, Martin J (ACES)" userId="73d52be8-ff36-4aad-83a5-812cc8ae7343" providerId="ADAL" clId="{C78892C1-D614-FB4F-A334-44DC24CB695A}" dt="2020-11-12T19:58:39.748" v="637" actId="26606"/>
          <ac:spMkLst>
            <pc:docMk/>
            <pc:sldMk cId="2864500908" sldId="274"/>
            <ac:spMk id="11" creationId="{42285737-90EE-47DC-AC80-8AE156B11969}"/>
          </ac:spMkLst>
        </pc:spChg>
        <pc:grpChg chg="add">
          <ac:chgData name="Cooper, Martin J (ACES)" userId="73d52be8-ff36-4aad-83a5-812cc8ae7343" providerId="ADAL" clId="{C78892C1-D614-FB4F-A334-44DC24CB695A}" dt="2020-11-12T19:58:39.748" v="637" actId="26606"/>
          <ac:grpSpMkLst>
            <pc:docMk/>
            <pc:sldMk cId="2864500908" sldId="274"/>
            <ac:grpSpMk id="13" creationId="{B57BDC17-F1B3-455F-BBF1-680AA1F25C06}"/>
          </ac:grpSpMkLst>
        </pc:grpChg>
        <pc:graphicFrameChg chg="add mod modGraphic">
          <ac:chgData name="Cooper, Martin J (ACES)" userId="73d52be8-ff36-4aad-83a5-812cc8ae7343" providerId="ADAL" clId="{C78892C1-D614-FB4F-A334-44DC24CB695A}" dt="2020-11-16T08:17:58.838" v="1270" actId="403"/>
          <ac:graphicFrameMkLst>
            <pc:docMk/>
            <pc:sldMk cId="2864500908" sldId="274"/>
            <ac:graphicFrameMk id="6" creationId="{98608FF7-C58C-4C6E-BD7F-4400A151181D}"/>
          </ac:graphicFrameMkLst>
        </pc:graphicFrameChg>
        <pc:picChg chg="del">
          <ac:chgData name="Cooper, Martin J (ACES)" userId="73d52be8-ff36-4aad-83a5-812cc8ae7343" providerId="ADAL" clId="{C78892C1-D614-FB4F-A334-44DC24CB695A}" dt="2020-11-12T19:56:03.119" v="425" actId="478"/>
          <ac:picMkLst>
            <pc:docMk/>
            <pc:sldMk cId="2864500908" sldId="274"/>
            <ac:picMk id="5" creationId="{42D29F76-3424-4DDD-9769-369CB96A12C9}"/>
          </ac:picMkLst>
        </pc:picChg>
      </pc:sldChg>
      <pc:sldChg chg="addSp delSp modSp mod">
        <pc:chgData name="Cooper, Martin J (ACES)" userId="73d52be8-ff36-4aad-83a5-812cc8ae7343" providerId="ADAL" clId="{C78892C1-D614-FB4F-A334-44DC24CB695A}" dt="2020-11-17T09:51:04.552" v="3615" actId="20577"/>
        <pc:sldMkLst>
          <pc:docMk/>
          <pc:sldMk cId="1735847610" sldId="275"/>
        </pc:sldMkLst>
        <pc:spChg chg="del mod">
          <ac:chgData name="Cooper, Martin J (ACES)" userId="73d52be8-ff36-4aad-83a5-812cc8ae7343" providerId="ADAL" clId="{C78892C1-D614-FB4F-A334-44DC24CB695A}" dt="2020-11-16T08:22:31.076" v="1316" actId="478"/>
          <ac:spMkLst>
            <pc:docMk/>
            <pc:sldMk cId="1735847610" sldId="275"/>
            <ac:spMk id="2" creationId="{BB469D55-A3BF-4395-B747-5CCC62465C58}"/>
          </ac:spMkLst>
        </pc:spChg>
        <pc:spChg chg="add del mod">
          <ac:chgData name="Cooper, Martin J (ACES)" userId="73d52be8-ff36-4aad-83a5-812cc8ae7343" providerId="ADAL" clId="{C78892C1-D614-FB4F-A334-44DC24CB695A}" dt="2020-11-16T08:22:14.283" v="1310" actId="478"/>
          <ac:spMkLst>
            <pc:docMk/>
            <pc:sldMk cId="1735847610" sldId="275"/>
            <ac:spMk id="3" creationId="{151ACF07-5B10-D041-9129-8EBA108FCC48}"/>
          </ac:spMkLst>
        </pc:spChg>
        <pc:spChg chg="mod">
          <ac:chgData name="Cooper, Martin J (ACES)" userId="73d52be8-ff36-4aad-83a5-812cc8ae7343" providerId="ADAL" clId="{C78892C1-D614-FB4F-A334-44DC24CB695A}" dt="2020-11-17T09:51:04.552" v="3615" actId="20577"/>
          <ac:spMkLst>
            <pc:docMk/>
            <pc:sldMk cId="1735847610" sldId="275"/>
            <ac:spMk id="4" creationId="{A8550E02-045A-4E9D-80DB-17D110DEDAEE}"/>
          </ac:spMkLst>
        </pc:spChg>
        <pc:spChg chg="add del mod">
          <ac:chgData name="Cooper, Martin J (ACES)" userId="73d52be8-ff36-4aad-83a5-812cc8ae7343" providerId="ADAL" clId="{C78892C1-D614-FB4F-A334-44DC24CB695A}" dt="2020-11-16T08:22:23.732" v="1313" actId="478"/>
          <ac:spMkLst>
            <pc:docMk/>
            <pc:sldMk cId="1735847610" sldId="275"/>
            <ac:spMk id="7" creationId="{16C6342C-8622-754A-8239-BE221DF29E2C}"/>
          </ac:spMkLst>
        </pc:spChg>
        <pc:picChg chg="add del">
          <ac:chgData name="Cooper, Martin J (ACES)" userId="73d52be8-ff36-4aad-83a5-812cc8ae7343" providerId="ADAL" clId="{C78892C1-D614-FB4F-A334-44DC24CB695A}" dt="2020-11-16T08:22:16.818" v="1311" actId="478"/>
          <ac:picMkLst>
            <pc:docMk/>
            <pc:sldMk cId="1735847610" sldId="275"/>
            <ac:picMk id="5" creationId="{42D29F76-3424-4DDD-9769-369CB96A12C9}"/>
          </ac:picMkLst>
        </pc:picChg>
        <pc:picChg chg="add del mod">
          <ac:chgData name="Cooper, Martin J (ACES)" userId="73d52be8-ff36-4aad-83a5-812cc8ae7343" providerId="ADAL" clId="{C78892C1-D614-FB4F-A334-44DC24CB695A}" dt="2020-11-16T08:22:44.818" v="1319" actId="1076"/>
          <ac:picMkLst>
            <pc:docMk/>
            <pc:sldMk cId="1735847610" sldId="275"/>
            <ac:picMk id="1026" creationId="{70091594-D62C-2142-A169-CAA6C754F2FF}"/>
          </ac:picMkLst>
        </pc:picChg>
      </pc:sldChg>
      <pc:sldChg chg="modSp mod ord">
        <pc:chgData name="Cooper, Martin J (ACES)" userId="73d52be8-ff36-4aad-83a5-812cc8ae7343" providerId="ADAL" clId="{C78892C1-D614-FB4F-A334-44DC24CB695A}" dt="2020-11-16T08:03:27.734" v="638" actId="6549"/>
        <pc:sldMkLst>
          <pc:docMk/>
          <pc:sldMk cId="1930474756" sldId="277"/>
        </pc:sldMkLst>
        <pc:spChg chg="mod">
          <ac:chgData name="Cooper, Martin J (ACES)" userId="73d52be8-ff36-4aad-83a5-812cc8ae7343" providerId="ADAL" clId="{C78892C1-D614-FB4F-A334-44DC24CB695A}" dt="2020-11-16T08:03:27.734" v="638" actId="6549"/>
          <ac:spMkLst>
            <pc:docMk/>
            <pc:sldMk cId="1930474756" sldId="277"/>
            <ac:spMk id="4" creationId="{F537304B-8A07-41BB-B5C0-233085508EC4}"/>
          </ac:spMkLst>
        </pc:spChg>
      </pc:sldChg>
      <pc:sldChg chg="addSp delSp modSp mod ord">
        <pc:chgData name="Cooper, Martin J (ACES)" userId="73d52be8-ff36-4aad-83a5-812cc8ae7343" providerId="ADAL" clId="{C78892C1-D614-FB4F-A334-44DC24CB695A}" dt="2020-11-17T10:08:36.500" v="3619" actId="20577"/>
        <pc:sldMkLst>
          <pc:docMk/>
          <pc:sldMk cId="3111794499" sldId="278"/>
        </pc:sldMkLst>
        <pc:spChg chg="mod">
          <ac:chgData name="Cooper, Martin J (ACES)" userId="73d52be8-ff36-4aad-83a5-812cc8ae7343" providerId="ADAL" clId="{C78892C1-D614-FB4F-A334-44DC24CB695A}" dt="2020-11-16T08:05:15.972" v="769"/>
          <ac:spMkLst>
            <pc:docMk/>
            <pc:sldMk cId="3111794499" sldId="278"/>
            <ac:spMk id="6" creationId="{AE1935B9-AD3E-41AF-BE46-D12A963F2E12}"/>
          </ac:spMkLst>
        </pc:spChg>
        <pc:spChg chg="add mod">
          <ac:chgData name="Cooper, Martin J (ACES)" userId="73d52be8-ff36-4aad-83a5-812cc8ae7343" providerId="ADAL" clId="{C78892C1-D614-FB4F-A334-44DC24CB695A}" dt="2020-11-17T10:08:36.500" v="3619" actId="20577"/>
          <ac:spMkLst>
            <pc:docMk/>
            <pc:sldMk cId="3111794499" sldId="278"/>
            <ac:spMk id="8" creationId="{D2F7F4B7-9E55-3549-A89D-E077C19F2EFB}"/>
          </ac:spMkLst>
        </pc:spChg>
        <pc:picChg chg="del">
          <ac:chgData name="Cooper, Martin J (ACES)" userId="73d52be8-ff36-4aad-83a5-812cc8ae7343" providerId="ADAL" clId="{C78892C1-D614-FB4F-A334-44DC24CB695A}" dt="2020-11-16T08:03:41.047" v="639" actId="478"/>
          <ac:picMkLst>
            <pc:docMk/>
            <pc:sldMk cId="3111794499" sldId="278"/>
            <ac:picMk id="3" creationId="{9BF50C98-0A49-4DF6-9F98-EE63D9EEEA32}"/>
          </ac:picMkLst>
        </pc:picChg>
      </pc:sldChg>
      <pc:sldChg chg="del">
        <pc:chgData name="Cooper, Martin J (ACES)" userId="73d52be8-ff36-4aad-83a5-812cc8ae7343" providerId="ADAL" clId="{C78892C1-D614-FB4F-A334-44DC24CB695A}" dt="2020-11-12T19:55:37.411" v="424" actId="2696"/>
        <pc:sldMkLst>
          <pc:docMk/>
          <pc:sldMk cId="2351225326" sldId="279"/>
        </pc:sldMkLst>
      </pc:sldChg>
      <pc:sldChg chg="modSp mod ord">
        <pc:chgData name="Cooper, Martin J (ACES)" userId="73d52be8-ff36-4aad-83a5-812cc8ae7343" providerId="ADAL" clId="{C78892C1-D614-FB4F-A334-44DC24CB695A}" dt="2020-11-12T09:36:02.336" v="99" actId="20577"/>
        <pc:sldMkLst>
          <pc:docMk/>
          <pc:sldMk cId="1690136238" sldId="280"/>
        </pc:sldMkLst>
        <pc:spChg chg="mod">
          <ac:chgData name="Cooper, Martin J (ACES)" userId="73d52be8-ff36-4aad-83a5-812cc8ae7343" providerId="ADAL" clId="{C78892C1-D614-FB4F-A334-44DC24CB695A}" dt="2020-11-12T09:36:02.336" v="99" actId="20577"/>
          <ac:spMkLst>
            <pc:docMk/>
            <pc:sldMk cId="1690136238" sldId="280"/>
            <ac:spMk id="3" creationId="{17E026F8-82BC-4434-9EEA-E26ADAF0C1D9}"/>
          </ac:spMkLst>
        </pc:spChg>
      </pc:sldChg>
      <pc:sldChg chg="modSp del mod ord">
        <pc:chgData name="Cooper, Martin J (ACES)" userId="73d52be8-ff36-4aad-83a5-812cc8ae7343" providerId="ADAL" clId="{C78892C1-D614-FB4F-A334-44DC24CB695A}" dt="2020-11-12T09:37:47.309" v="108" actId="2696"/>
        <pc:sldMkLst>
          <pc:docMk/>
          <pc:sldMk cId="439294294" sldId="281"/>
        </pc:sldMkLst>
        <pc:spChg chg="mod">
          <ac:chgData name="Cooper, Martin J (ACES)" userId="73d52be8-ff36-4aad-83a5-812cc8ae7343" providerId="ADAL" clId="{C78892C1-D614-FB4F-A334-44DC24CB695A}" dt="2020-11-12T09:37:36.423" v="107" actId="5793"/>
          <ac:spMkLst>
            <pc:docMk/>
            <pc:sldMk cId="439294294" sldId="281"/>
            <ac:spMk id="3" creationId="{17E026F8-82BC-4434-9EEA-E26ADAF0C1D9}"/>
          </ac:spMkLst>
        </pc:spChg>
      </pc:sldChg>
      <pc:sldChg chg="del">
        <pc:chgData name="Cooper, Martin J (ACES)" userId="73d52be8-ff36-4aad-83a5-812cc8ae7343" providerId="ADAL" clId="{C78892C1-D614-FB4F-A334-44DC24CB695A}" dt="2020-11-16T08:32:03.460" v="1666" actId="2696"/>
        <pc:sldMkLst>
          <pc:docMk/>
          <pc:sldMk cId="3363720835" sldId="283"/>
        </pc:sldMkLst>
      </pc:sldChg>
      <pc:sldChg chg="del">
        <pc:chgData name="Cooper, Martin J (ACES)" userId="73d52be8-ff36-4aad-83a5-812cc8ae7343" providerId="ADAL" clId="{C78892C1-D614-FB4F-A334-44DC24CB695A}" dt="2020-11-16T08:32:04.092" v="1667" actId="2696"/>
        <pc:sldMkLst>
          <pc:docMk/>
          <pc:sldMk cId="3885925833" sldId="285"/>
        </pc:sldMkLst>
      </pc:sldChg>
      <pc:sldChg chg="modSp mod">
        <pc:chgData name="Cooper, Martin J (ACES)" userId="73d52be8-ff36-4aad-83a5-812cc8ae7343" providerId="ADAL" clId="{C78892C1-D614-FB4F-A334-44DC24CB695A}" dt="2020-11-16T10:54:40.071" v="2576" actId="20577"/>
        <pc:sldMkLst>
          <pc:docMk/>
          <pc:sldMk cId="1202442143" sldId="287"/>
        </pc:sldMkLst>
        <pc:spChg chg="mod">
          <ac:chgData name="Cooper, Martin J (ACES)" userId="73d52be8-ff36-4aad-83a5-812cc8ae7343" providerId="ADAL" clId="{C78892C1-D614-FB4F-A334-44DC24CB695A}" dt="2020-11-16T10:54:40.071" v="2576" actId="20577"/>
          <ac:spMkLst>
            <pc:docMk/>
            <pc:sldMk cId="1202442143" sldId="287"/>
            <ac:spMk id="4" creationId="{41123C86-98C1-4062-97C7-CE7E9DAD403F}"/>
          </ac:spMkLst>
        </pc:spChg>
      </pc:sldChg>
      <pc:sldChg chg="del ord">
        <pc:chgData name="Cooper, Martin J (ACES)" userId="73d52be8-ff36-4aad-83a5-812cc8ae7343" providerId="ADAL" clId="{C78892C1-D614-FB4F-A334-44DC24CB695A}" dt="2020-11-16T11:12:52.247" v="3389" actId="2696"/>
        <pc:sldMkLst>
          <pc:docMk/>
          <pc:sldMk cId="1865587999" sldId="288"/>
        </pc:sldMkLst>
      </pc:sldChg>
      <pc:sldChg chg="modSp mod">
        <pc:chgData name="Cooper, Martin J (ACES)" userId="73d52be8-ff36-4aad-83a5-812cc8ae7343" providerId="ADAL" clId="{C78892C1-D614-FB4F-A334-44DC24CB695A}" dt="2020-11-17T09:49:27.775" v="3485" actId="20577"/>
        <pc:sldMkLst>
          <pc:docMk/>
          <pc:sldMk cId="871936461" sldId="289"/>
        </pc:sldMkLst>
        <pc:spChg chg="mod">
          <ac:chgData name="Cooper, Martin J (ACES)" userId="73d52be8-ff36-4aad-83a5-812cc8ae7343" providerId="ADAL" clId="{C78892C1-D614-FB4F-A334-44DC24CB695A}" dt="2020-11-16T10:57:11.723" v="2688" actId="6549"/>
          <ac:spMkLst>
            <pc:docMk/>
            <pc:sldMk cId="871936461" sldId="289"/>
            <ac:spMk id="3" creationId="{51DEC413-0EED-4AF1-B018-7DCAD99C0A4A}"/>
          </ac:spMkLst>
        </pc:spChg>
        <pc:spChg chg="mod">
          <ac:chgData name="Cooper, Martin J (ACES)" userId="73d52be8-ff36-4aad-83a5-812cc8ae7343" providerId="ADAL" clId="{C78892C1-D614-FB4F-A334-44DC24CB695A}" dt="2020-11-16T11:21:34.363" v="3432" actId="6549"/>
          <ac:spMkLst>
            <pc:docMk/>
            <pc:sldMk cId="871936461" sldId="289"/>
            <ac:spMk id="4" creationId="{142A81FF-9252-4DC6-AD71-B45FAD1B2365}"/>
          </ac:spMkLst>
        </pc:spChg>
        <pc:spChg chg="mod">
          <ac:chgData name="Cooper, Martin J (ACES)" userId="73d52be8-ff36-4aad-83a5-812cc8ae7343" providerId="ADAL" clId="{C78892C1-D614-FB4F-A334-44DC24CB695A}" dt="2020-11-17T09:49:27.775" v="3485" actId="20577"/>
          <ac:spMkLst>
            <pc:docMk/>
            <pc:sldMk cId="871936461" sldId="289"/>
            <ac:spMk id="5" creationId="{B49405EB-B517-4E83-9B04-55CC370A33C6}"/>
          </ac:spMkLst>
        </pc:spChg>
      </pc:sldChg>
      <pc:sldChg chg="del">
        <pc:chgData name="Cooper, Martin J (ACES)" userId="73d52be8-ff36-4aad-83a5-812cc8ae7343" providerId="ADAL" clId="{C78892C1-D614-FB4F-A334-44DC24CB695A}" dt="2020-11-12T08:48:52.103" v="12" actId="2696"/>
        <pc:sldMkLst>
          <pc:docMk/>
          <pc:sldMk cId="3507899450" sldId="290"/>
        </pc:sldMkLst>
      </pc:sldChg>
      <pc:sldChg chg="del">
        <pc:chgData name="Cooper, Martin J (ACES)" userId="73d52be8-ff36-4aad-83a5-812cc8ae7343" providerId="ADAL" clId="{C78892C1-D614-FB4F-A334-44DC24CB695A}" dt="2020-11-12T08:48:52.103" v="12" actId="2696"/>
        <pc:sldMkLst>
          <pc:docMk/>
          <pc:sldMk cId="1460379334" sldId="291"/>
        </pc:sldMkLst>
      </pc:sldChg>
      <pc:sldChg chg="del ord">
        <pc:chgData name="Cooper, Martin J (ACES)" userId="73d52be8-ff36-4aad-83a5-812cc8ae7343" providerId="ADAL" clId="{C78892C1-D614-FB4F-A334-44DC24CB695A}" dt="2020-11-16T08:03:46.695" v="641" actId="2696"/>
        <pc:sldMkLst>
          <pc:docMk/>
          <pc:sldMk cId="1100045870" sldId="292"/>
        </pc:sldMkLst>
      </pc:sldChg>
      <pc:sldChg chg="del ord">
        <pc:chgData name="Cooper, Martin J (ACES)" userId="73d52be8-ff36-4aad-83a5-812cc8ae7343" providerId="ADAL" clId="{C78892C1-D614-FB4F-A334-44DC24CB695A}" dt="2020-11-16T08:03:44.873" v="640" actId="2696"/>
        <pc:sldMkLst>
          <pc:docMk/>
          <pc:sldMk cId="3420971453" sldId="293"/>
        </pc:sldMkLst>
      </pc:sldChg>
      <pc:sldChg chg="del ord">
        <pc:chgData name="Cooper, Martin J (ACES)" userId="73d52be8-ff36-4aad-83a5-812cc8ae7343" providerId="ADAL" clId="{C78892C1-D614-FB4F-A334-44DC24CB695A}" dt="2020-11-16T11:12:53.245" v="3390" actId="2696"/>
        <pc:sldMkLst>
          <pc:docMk/>
          <pc:sldMk cId="1106969645" sldId="294"/>
        </pc:sldMkLst>
      </pc:sldChg>
      <pc:sldChg chg="addSp delSp modSp add del mod setBg setClrOvrMap">
        <pc:chgData name="Cooper, Martin J (ACES)" userId="73d52be8-ff36-4aad-83a5-812cc8ae7343" providerId="ADAL" clId="{C78892C1-D614-FB4F-A334-44DC24CB695A}" dt="2020-11-12T09:41:52.408" v="126" actId="2696"/>
        <pc:sldMkLst>
          <pc:docMk/>
          <pc:sldMk cId="3616191136" sldId="2142532325"/>
        </pc:sldMkLst>
        <pc:spChg chg="mod">
          <ac:chgData name="Cooper, Martin J (ACES)" userId="73d52be8-ff36-4aad-83a5-812cc8ae7343" providerId="ADAL" clId="{C78892C1-D614-FB4F-A334-44DC24CB695A}" dt="2020-11-12T09:40:33.419" v="122" actId="14100"/>
          <ac:spMkLst>
            <pc:docMk/>
            <pc:sldMk cId="3616191136" sldId="2142532325"/>
            <ac:spMk id="2" creationId="{43AB4764-BB0D-49C9-93B7-EA637B8176FC}"/>
          </ac:spMkLst>
        </pc:spChg>
        <pc:spChg chg="del mod ord">
          <ac:chgData name="Cooper, Martin J (ACES)" userId="73d52be8-ff36-4aad-83a5-812cc8ae7343" providerId="ADAL" clId="{C78892C1-D614-FB4F-A334-44DC24CB695A}" dt="2020-11-12T09:40:45.064" v="123" actId="478"/>
          <ac:spMkLst>
            <pc:docMk/>
            <pc:sldMk cId="3616191136" sldId="2142532325"/>
            <ac:spMk id="5" creationId="{88E33841-968E-4C0B-A30A-DB0D95BAAFB4}"/>
          </ac:spMkLst>
        </pc:spChg>
        <pc:spChg chg="mod">
          <ac:chgData name="Cooper, Martin J (ACES)" userId="73d52be8-ff36-4aad-83a5-812cc8ae7343" providerId="ADAL" clId="{C78892C1-D614-FB4F-A334-44DC24CB695A}" dt="2020-11-12T09:39:37.363" v="110" actId="26606"/>
          <ac:spMkLst>
            <pc:docMk/>
            <pc:sldMk cId="3616191136" sldId="2142532325"/>
            <ac:spMk id="8" creationId="{F6B914B2-4EEA-43AF-8053-404B236A3626}"/>
          </ac:spMkLst>
        </pc:spChg>
        <pc:spChg chg="add">
          <ac:chgData name="Cooper, Martin J (ACES)" userId="73d52be8-ff36-4aad-83a5-812cc8ae7343" providerId="ADAL" clId="{C78892C1-D614-FB4F-A334-44DC24CB695A}" dt="2020-11-12T09:39:37.363" v="110" actId="26606"/>
          <ac:spMkLst>
            <pc:docMk/>
            <pc:sldMk cId="3616191136" sldId="2142532325"/>
            <ac:spMk id="13" creationId="{DFF2AC85-FAA0-4844-813F-83C04D7382E2}"/>
          </ac:spMkLst>
        </pc:spChg>
        <pc:spChg chg="add">
          <ac:chgData name="Cooper, Martin J (ACES)" userId="73d52be8-ff36-4aad-83a5-812cc8ae7343" providerId="ADAL" clId="{C78892C1-D614-FB4F-A334-44DC24CB695A}" dt="2020-11-12T09:39:37.363" v="110" actId="26606"/>
          <ac:spMkLst>
            <pc:docMk/>
            <pc:sldMk cId="3616191136" sldId="2142532325"/>
            <ac:spMk id="15" creationId="{89CC0F1E-BAA2-47B1-8F83-7ECB9FD9E009}"/>
          </ac:spMkLst>
        </pc:spChg>
        <pc:picChg chg="add mod">
          <ac:chgData name="Cooper, Martin J (ACES)" userId="73d52be8-ff36-4aad-83a5-812cc8ae7343" providerId="ADAL" clId="{C78892C1-D614-FB4F-A334-44DC24CB695A}" dt="2020-11-12T09:40:30.539" v="121" actId="1076"/>
          <ac:picMkLst>
            <pc:docMk/>
            <pc:sldMk cId="3616191136" sldId="2142532325"/>
            <ac:picMk id="7" creationId="{DCA355A1-C51B-4B4A-94BC-34057B2894BC}"/>
          </ac:picMkLst>
        </pc:picChg>
      </pc:sldChg>
      <pc:sldChg chg="add del">
        <pc:chgData name="Cooper, Martin J (ACES)" userId="73d52be8-ff36-4aad-83a5-812cc8ae7343" providerId="ADAL" clId="{C78892C1-D614-FB4F-A334-44DC24CB695A}" dt="2020-11-12T09:41:58.450" v="127" actId="2696"/>
        <pc:sldMkLst>
          <pc:docMk/>
          <pc:sldMk cId="942918242" sldId="2142532326"/>
        </pc:sldMkLst>
      </pc:sldChg>
      <pc:sldChg chg="modSp add mod">
        <pc:chgData name="Cooper, Martin J (ACES)" userId="73d52be8-ff36-4aad-83a5-812cc8ae7343" providerId="ADAL" clId="{C78892C1-D614-FB4F-A334-44DC24CB695A}" dt="2020-11-12T09:42:41.365" v="138" actId="20577"/>
        <pc:sldMkLst>
          <pc:docMk/>
          <pc:sldMk cId="828780351" sldId="2142532327"/>
        </pc:sldMkLst>
        <pc:spChg chg="mod">
          <ac:chgData name="Cooper, Martin J (ACES)" userId="73d52be8-ff36-4aad-83a5-812cc8ae7343" providerId="ADAL" clId="{C78892C1-D614-FB4F-A334-44DC24CB695A}" dt="2020-11-12T09:42:41.365" v="138" actId="20577"/>
          <ac:spMkLst>
            <pc:docMk/>
            <pc:sldMk cId="828780351" sldId="2142532327"/>
            <ac:spMk id="3" creationId="{17E026F8-82BC-4434-9EEA-E26ADAF0C1D9}"/>
          </ac:spMkLst>
        </pc:spChg>
      </pc:sldChg>
      <pc:sldChg chg="modSp add">
        <pc:chgData name="Cooper, Martin J (ACES)" userId="73d52be8-ff36-4aad-83a5-812cc8ae7343" providerId="ADAL" clId="{C78892C1-D614-FB4F-A334-44DC24CB695A}" dt="2020-11-16T08:21:23.280" v="1307" actId="20577"/>
        <pc:sldMkLst>
          <pc:docMk/>
          <pc:sldMk cId="1215898570" sldId="2142532328"/>
        </pc:sldMkLst>
        <pc:graphicFrameChg chg="mod">
          <ac:chgData name="Cooper, Martin J (ACES)" userId="73d52be8-ff36-4aad-83a5-812cc8ae7343" providerId="ADAL" clId="{C78892C1-D614-FB4F-A334-44DC24CB695A}" dt="2020-11-16T08:21:23.280" v="1307" actId="20577"/>
          <ac:graphicFrameMkLst>
            <pc:docMk/>
            <pc:sldMk cId="1215898570" sldId="2142532328"/>
            <ac:graphicFrameMk id="6" creationId="{98608FF7-C58C-4C6E-BD7F-4400A151181D}"/>
          </ac:graphicFrameMkLst>
        </pc:graphicFrameChg>
      </pc:sldChg>
      <pc:sldChg chg="addSp delSp modSp add mod">
        <pc:chgData name="Cooper, Martin J (ACES)" userId="73d52be8-ff36-4aad-83a5-812cc8ae7343" providerId="ADAL" clId="{C78892C1-D614-FB4F-A334-44DC24CB695A}" dt="2020-11-16T08:31:10.997" v="1663" actId="27957"/>
        <pc:sldMkLst>
          <pc:docMk/>
          <pc:sldMk cId="1401696808" sldId="2142532329"/>
        </pc:sldMkLst>
        <pc:spChg chg="add del mod">
          <ac:chgData name="Cooper, Martin J (ACES)" userId="73d52be8-ff36-4aad-83a5-812cc8ae7343" providerId="ADAL" clId="{C78892C1-D614-FB4F-A334-44DC24CB695A}" dt="2020-11-16T08:30:13.787" v="1662" actId="26606"/>
          <ac:spMkLst>
            <pc:docMk/>
            <pc:sldMk cId="1401696808" sldId="2142532329"/>
            <ac:spMk id="2" creationId="{84888262-4CFC-DF4D-8B1A-25913A0CABF5}"/>
          </ac:spMkLst>
        </pc:spChg>
        <pc:spChg chg="add del mod">
          <ac:chgData name="Cooper, Martin J (ACES)" userId="73d52be8-ff36-4aad-83a5-812cc8ae7343" providerId="ADAL" clId="{C78892C1-D614-FB4F-A334-44DC24CB695A}" dt="2020-11-16T08:28:52.402" v="1646"/>
          <ac:spMkLst>
            <pc:docMk/>
            <pc:sldMk cId="1401696808" sldId="2142532329"/>
            <ac:spMk id="3" creationId="{3433E327-6061-FB45-ADBB-659745A86111}"/>
          </ac:spMkLst>
        </pc:spChg>
        <pc:spChg chg="mod">
          <ac:chgData name="Cooper, Martin J (ACES)" userId="73d52be8-ff36-4aad-83a5-812cc8ae7343" providerId="ADAL" clId="{C78892C1-D614-FB4F-A334-44DC24CB695A}" dt="2020-11-16T08:29:37.656" v="1660" actId="1076"/>
          <ac:spMkLst>
            <pc:docMk/>
            <pc:sldMk cId="1401696808" sldId="2142532329"/>
            <ac:spMk id="4" creationId="{A8550E02-045A-4E9D-80DB-17D110DEDAEE}"/>
          </ac:spMkLst>
        </pc:spChg>
        <pc:graphicFrameChg chg="add mod">
          <ac:chgData name="Cooper, Martin J (ACES)" userId="73d52be8-ff36-4aad-83a5-812cc8ae7343" providerId="ADAL" clId="{C78892C1-D614-FB4F-A334-44DC24CB695A}" dt="2020-11-16T08:31:10.997" v="1663" actId="27957"/>
          <ac:graphicFrameMkLst>
            <pc:docMk/>
            <pc:sldMk cId="1401696808" sldId="2142532329"/>
            <ac:graphicFrameMk id="1028" creationId="{53D704AA-B3DB-4719-BBE7-3BA4CB7A04B6}"/>
          </ac:graphicFrameMkLst>
        </pc:graphicFrameChg>
        <pc:picChg chg="add mod">
          <ac:chgData name="Cooper, Martin J (ACES)" userId="73d52be8-ff36-4aad-83a5-812cc8ae7343" providerId="ADAL" clId="{C78892C1-D614-FB4F-A334-44DC24CB695A}" dt="2020-11-16T08:29:12.672" v="1651" actId="1076"/>
          <ac:picMkLst>
            <pc:docMk/>
            <pc:sldMk cId="1401696808" sldId="2142532329"/>
            <ac:picMk id="6" creationId="{D2F69BAA-709D-CE4E-A77D-7E01C15F1248}"/>
          </ac:picMkLst>
        </pc:picChg>
        <pc:picChg chg="mod">
          <ac:chgData name="Cooper, Martin J (ACES)" userId="73d52be8-ff36-4aad-83a5-812cc8ae7343" providerId="ADAL" clId="{C78892C1-D614-FB4F-A334-44DC24CB695A}" dt="2020-11-16T08:25:52.812" v="1373" actId="14100"/>
          <ac:picMkLst>
            <pc:docMk/>
            <pc:sldMk cId="1401696808" sldId="2142532329"/>
            <ac:picMk id="1026" creationId="{70091594-D62C-2142-A169-CAA6C754F2FF}"/>
          </ac:picMkLst>
        </pc:picChg>
      </pc:sldChg>
      <pc:sldChg chg="addSp delSp modSp new mod ord setBg setClrOvrMap">
        <pc:chgData name="Cooper, Martin J (ACES)" userId="73d52be8-ff36-4aad-83a5-812cc8ae7343" providerId="ADAL" clId="{C78892C1-D614-FB4F-A334-44DC24CB695A}" dt="2020-11-16T08:38:16.082" v="2131" actId="403"/>
        <pc:sldMkLst>
          <pc:docMk/>
          <pc:sldMk cId="519465729" sldId="2142532330"/>
        </pc:sldMkLst>
        <pc:spChg chg="del mod">
          <ac:chgData name="Cooper, Martin J (ACES)" userId="73d52be8-ff36-4aad-83a5-812cc8ae7343" providerId="ADAL" clId="{C78892C1-D614-FB4F-A334-44DC24CB695A}" dt="2020-11-16T08:33:29.471" v="1769" actId="478"/>
          <ac:spMkLst>
            <pc:docMk/>
            <pc:sldMk cId="519465729" sldId="2142532330"/>
            <ac:spMk id="2" creationId="{DF183626-E3AF-5649-AB89-09D45E83E176}"/>
          </ac:spMkLst>
        </pc:spChg>
        <pc:spChg chg="mod ord">
          <ac:chgData name="Cooper, Martin J (ACES)" userId="73d52be8-ff36-4aad-83a5-812cc8ae7343" providerId="ADAL" clId="{C78892C1-D614-FB4F-A334-44DC24CB695A}" dt="2020-11-16T08:38:16.082" v="2131" actId="403"/>
          <ac:spMkLst>
            <pc:docMk/>
            <pc:sldMk cId="519465729" sldId="2142532330"/>
            <ac:spMk id="3" creationId="{153D05EA-CEAA-E442-AF55-C4EC343BA2DA}"/>
          </ac:spMkLst>
        </pc:spChg>
        <pc:spChg chg="add del">
          <ac:chgData name="Cooper, Martin J (ACES)" userId="73d52be8-ff36-4aad-83a5-812cc8ae7343" providerId="ADAL" clId="{C78892C1-D614-FB4F-A334-44DC24CB695A}" dt="2020-11-16T08:34:37.351" v="1779" actId="26606"/>
          <ac:spMkLst>
            <pc:docMk/>
            <pc:sldMk cId="519465729" sldId="2142532330"/>
            <ac:spMk id="71" creationId="{D7A453D2-15D8-4403-815F-291FA16340D9}"/>
          </ac:spMkLst>
        </pc:spChg>
        <pc:spChg chg="add del">
          <ac:chgData name="Cooper, Martin J (ACES)" userId="73d52be8-ff36-4aad-83a5-812cc8ae7343" providerId="ADAL" clId="{C78892C1-D614-FB4F-A334-44DC24CB695A}" dt="2020-11-16T08:34:37.351" v="1779" actId="26606"/>
          <ac:spMkLst>
            <pc:docMk/>
            <pc:sldMk cId="519465729" sldId="2142532330"/>
            <ac:spMk id="73" creationId="{8161EA6B-09CA-445B-AB0D-8DF76FA92DEF}"/>
          </ac:spMkLst>
        </pc:spChg>
        <pc:spChg chg="add del">
          <ac:chgData name="Cooper, Martin J (ACES)" userId="73d52be8-ff36-4aad-83a5-812cc8ae7343" providerId="ADAL" clId="{C78892C1-D614-FB4F-A334-44DC24CB695A}" dt="2020-11-16T08:34:37.351" v="1779" actId="26606"/>
          <ac:spMkLst>
            <pc:docMk/>
            <pc:sldMk cId="519465729" sldId="2142532330"/>
            <ac:spMk id="83" creationId="{B8114C98-A349-4111-A123-E8EAB86ABE30}"/>
          </ac:spMkLst>
        </pc:spChg>
        <pc:spChg chg="add del">
          <ac:chgData name="Cooper, Martin J (ACES)" userId="73d52be8-ff36-4aad-83a5-812cc8ae7343" providerId="ADAL" clId="{C78892C1-D614-FB4F-A334-44DC24CB695A}" dt="2020-11-16T08:34:37.351" v="1779" actId="26606"/>
          <ac:spMkLst>
            <pc:docMk/>
            <pc:sldMk cId="519465729" sldId="2142532330"/>
            <ac:spMk id="97" creationId="{E2D3D3F2-ABBB-4453-B1C5-1BEBF7E4DD56}"/>
          </ac:spMkLst>
        </pc:spChg>
        <pc:spChg chg="add del">
          <ac:chgData name="Cooper, Martin J (ACES)" userId="73d52be8-ff36-4aad-83a5-812cc8ae7343" providerId="ADAL" clId="{C78892C1-D614-FB4F-A334-44DC24CB695A}" dt="2020-11-16T08:34:07.519" v="1776" actId="26606"/>
          <ac:spMkLst>
            <pc:docMk/>
            <pc:sldMk cId="519465729" sldId="2142532330"/>
            <ac:spMk id="137" creationId="{9B76D444-2756-434F-AE61-96D69830C13E}"/>
          </ac:spMkLst>
        </pc:spChg>
        <pc:spChg chg="add del">
          <ac:chgData name="Cooper, Martin J (ACES)" userId="73d52be8-ff36-4aad-83a5-812cc8ae7343" providerId="ADAL" clId="{C78892C1-D614-FB4F-A334-44DC24CB695A}" dt="2020-11-16T08:34:07.519" v="1776" actId="26606"/>
          <ac:spMkLst>
            <pc:docMk/>
            <pc:sldMk cId="519465729" sldId="2142532330"/>
            <ac:spMk id="139" creationId="{A27B6159-7734-4564-9E0F-C4BC43C36E52}"/>
          </ac:spMkLst>
        </pc:spChg>
        <pc:spChg chg="add del">
          <ac:chgData name="Cooper, Martin J (ACES)" userId="73d52be8-ff36-4aad-83a5-812cc8ae7343" providerId="ADAL" clId="{C78892C1-D614-FB4F-A334-44DC24CB695A}" dt="2020-11-16T08:34:37.340" v="1778" actId="26606"/>
          <ac:spMkLst>
            <pc:docMk/>
            <pc:sldMk cId="519465729" sldId="2142532330"/>
            <ac:spMk id="143" creationId="{FE43805F-24A6-46A4-B19B-54F28347355C}"/>
          </ac:spMkLst>
        </pc:spChg>
        <pc:spChg chg="add del">
          <ac:chgData name="Cooper, Martin J (ACES)" userId="73d52be8-ff36-4aad-83a5-812cc8ae7343" providerId="ADAL" clId="{C78892C1-D614-FB4F-A334-44DC24CB695A}" dt="2020-11-16T08:34:37.340" v="1778" actId="26606"/>
          <ac:spMkLst>
            <pc:docMk/>
            <pc:sldMk cId="519465729" sldId="2142532330"/>
            <ac:spMk id="3078" creationId="{7FEAE179-C525-48F3-AD47-0E9E2B6F2E2E}"/>
          </ac:spMkLst>
        </pc:spChg>
        <pc:spChg chg="add del">
          <ac:chgData name="Cooper, Martin J (ACES)" userId="73d52be8-ff36-4aad-83a5-812cc8ae7343" providerId="ADAL" clId="{C78892C1-D614-FB4F-A334-44DC24CB695A}" dt="2020-11-16T08:34:37.340" v="1778" actId="26606"/>
          <ac:spMkLst>
            <pc:docMk/>
            <pc:sldMk cId="519465729" sldId="2142532330"/>
            <ac:spMk id="3079" creationId="{95C8260E-968F-44E8-A823-ABB431311926}"/>
          </ac:spMkLst>
        </pc:spChg>
        <pc:spChg chg="add del">
          <ac:chgData name="Cooper, Martin J (ACES)" userId="73d52be8-ff36-4aad-83a5-812cc8ae7343" providerId="ADAL" clId="{C78892C1-D614-FB4F-A334-44DC24CB695A}" dt="2020-11-16T08:34:37.340" v="1778" actId="26606"/>
          <ac:spMkLst>
            <pc:docMk/>
            <pc:sldMk cId="519465729" sldId="2142532330"/>
            <ac:spMk id="3080" creationId="{2C1BBA94-3F40-40AA-8BB9-E69E25E537C1}"/>
          </ac:spMkLst>
        </pc:spChg>
        <pc:spChg chg="add">
          <ac:chgData name="Cooper, Martin J (ACES)" userId="73d52be8-ff36-4aad-83a5-812cc8ae7343" providerId="ADAL" clId="{C78892C1-D614-FB4F-A334-44DC24CB695A}" dt="2020-11-16T08:34:37.351" v="1779" actId="26606"/>
          <ac:spMkLst>
            <pc:docMk/>
            <pc:sldMk cId="519465729" sldId="2142532330"/>
            <ac:spMk id="3082" creationId="{4038CB10-1F5C-4D54-9DF7-12586DE5B007}"/>
          </ac:spMkLst>
        </pc:spChg>
        <pc:spChg chg="add">
          <ac:chgData name="Cooper, Martin J (ACES)" userId="73d52be8-ff36-4aad-83a5-812cc8ae7343" providerId="ADAL" clId="{C78892C1-D614-FB4F-A334-44DC24CB695A}" dt="2020-11-16T08:34:37.351" v="1779" actId="26606"/>
          <ac:spMkLst>
            <pc:docMk/>
            <pc:sldMk cId="519465729" sldId="2142532330"/>
            <ac:spMk id="3083" creationId="{73ED6512-6858-4552-B699-9A97FE9A4EA2}"/>
          </ac:spMkLst>
        </pc:spChg>
        <pc:grpChg chg="add del">
          <ac:chgData name="Cooper, Martin J (ACES)" userId="73d52be8-ff36-4aad-83a5-812cc8ae7343" providerId="ADAL" clId="{C78892C1-D614-FB4F-A334-44DC24CB695A}" dt="2020-11-16T08:34:37.351" v="1779" actId="26606"/>
          <ac:grpSpMkLst>
            <pc:docMk/>
            <pc:sldMk cId="519465729" sldId="2142532330"/>
            <ac:grpSpMk id="75" creationId="{1EA1DAFF-CECA-492F-BFA1-22C64956B8D9}"/>
          </ac:grpSpMkLst>
        </pc:grpChg>
        <pc:grpChg chg="add del">
          <ac:chgData name="Cooper, Martin J (ACES)" userId="73d52be8-ff36-4aad-83a5-812cc8ae7343" providerId="ADAL" clId="{C78892C1-D614-FB4F-A334-44DC24CB695A}" dt="2020-11-16T08:34:37.351" v="1779" actId="26606"/>
          <ac:grpSpMkLst>
            <pc:docMk/>
            <pc:sldMk cId="519465729" sldId="2142532330"/>
            <ac:grpSpMk id="85" creationId="{670FB431-AE18-414D-92F4-1D12D1991152}"/>
          </ac:grpSpMkLst>
        </pc:grpChg>
        <pc:grpChg chg="add del">
          <ac:chgData name="Cooper, Martin J (ACES)" userId="73d52be8-ff36-4aad-83a5-812cc8ae7343" providerId="ADAL" clId="{C78892C1-D614-FB4F-A334-44DC24CB695A}" dt="2020-11-16T08:34:37.351" v="1779" actId="26606"/>
          <ac:grpSpMkLst>
            <pc:docMk/>
            <pc:sldMk cId="519465729" sldId="2142532330"/>
            <ac:grpSpMk id="91" creationId="{AF19A774-30A5-488B-9BAF-629C6440294E}"/>
          </ac:grpSpMkLst>
        </pc:grpChg>
        <pc:grpChg chg="add del">
          <ac:chgData name="Cooper, Martin J (ACES)" userId="73d52be8-ff36-4aad-83a5-812cc8ae7343" providerId="ADAL" clId="{C78892C1-D614-FB4F-A334-44DC24CB695A}" dt="2020-11-16T08:34:37.351" v="1779" actId="26606"/>
          <ac:grpSpMkLst>
            <pc:docMk/>
            <pc:sldMk cId="519465729" sldId="2142532330"/>
            <ac:grpSpMk id="99" creationId="{8214E4A5-A0D2-42C4-8D14-D2A7E495F041}"/>
          </ac:grpSpMkLst>
        </pc:grpChg>
        <pc:picChg chg="add mod">
          <ac:chgData name="Cooper, Martin J (ACES)" userId="73d52be8-ff36-4aad-83a5-812cc8ae7343" providerId="ADAL" clId="{C78892C1-D614-FB4F-A334-44DC24CB695A}" dt="2020-11-16T08:38:05.238" v="2127"/>
          <ac:picMkLst>
            <pc:docMk/>
            <pc:sldMk cId="519465729" sldId="2142532330"/>
            <ac:picMk id="41" creationId="{C2B5F45E-3034-5E47-8EDD-CFC536BDE83B}"/>
          </ac:picMkLst>
        </pc:picChg>
        <pc:picChg chg="add del mod">
          <ac:chgData name="Cooper, Martin J (ACES)" userId="73d52be8-ff36-4aad-83a5-812cc8ae7343" providerId="ADAL" clId="{C78892C1-D614-FB4F-A334-44DC24CB695A}" dt="2020-11-16T08:33:58.045" v="1773" actId="478"/>
          <ac:picMkLst>
            <pc:docMk/>
            <pc:sldMk cId="519465729" sldId="2142532330"/>
            <ac:picMk id="3074" creationId="{8B24B486-281F-0D46-9AE8-A4F05F42382E}"/>
          </ac:picMkLst>
        </pc:picChg>
        <pc:picChg chg="add mod">
          <ac:chgData name="Cooper, Martin J (ACES)" userId="73d52be8-ff36-4aad-83a5-812cc8ae7343" providerId="ADAL" clId="{C78892C1-D614-FB4F-A334-44DC24CB695A}" dt="2020-11-16T08:34:37.351" v="1779" actId="26606"/>
          <ac:picMkLst>
            <pc:docMk/>
            <pc:sldMk cId="519465729" sldId="2142532330"/>
            <ac:picMk id="3076" creationId="{58665FAD-8E2C-AD40-897E-F8568D445A3F}"/>
          </ac:picMkLst>
        </pc:picChg>
        <pc:cxnChg chg="add del">
          <ac:chgData name="Cooper, Martin J (ACES)" userId="73d52be8-ff36-4aad-83a5-812cc8ae7343" providerId="ADAL" clId="{C78892C1-D614-FB4F-A334-44DC24CB695A}" dt="2020-11-16T08:34:07.519" v="1776" actId="26606"/>
          <ac:cxnSpMkLst>
            <pc:docMk/>
            <pc:sldMk cId="519465729" sldId="2142532330"/>
            <ac:cxnSpMk id="141" creationId="{E2FFB46B-05BC-4950-B18A-9593FDAE6ED7}"/>
          </ac:cxnSpMkLst>
        </pc:cxnChg>
      </pc:sldChg>
      <pc:sldChg chg="addSp delSp modSp add mod">
        <pc:chgData name="Cooper, Martin J (ACES)" userId="73d52be8-ff36-4aad-83a5-812cc8ae7343" providerId="ADAL" clId="{C78892C1-D614-FB4F-A334-44DC24CB695A}" dt="2020-11-16T08:37:50.211" v="2126" actId="1076"/>
        <pc:sldMkLst>
          <pc:docMk/>
          <pc:sldMk cId="2708496687" sldId="2142532331"/>
        </pc:sldMkLst>
        <pc:spChg chg="mod">
          <ac:chgData name="Cooper, Martin J (ACES)" userId="73d52be8-ff36-4aad-83a5-812cc8ae7343" providerId="ADAL" clId="{C78892C1-D614-FB4F-A334-44DC24CB695A}" dt="2020-11-16T08:36:45.077" v="2116" actId="113"/>
          <ac:spMkLst>
            <pc:docMk/>
            <pc:sldMk cId="2708496687" sldId="2142532331"/>
            <ac:spMk id="3" creationId="{153D05EA-CEAA-E442-AF55-C4EC343BA2DA}"/>
          </ac:spMkLst>
        </pc:spChg>
        <pc:picChg chg="add mod">
          <ac:chgData name="Cooper, Martin J (ACES)" userId="73d52be8-ff36-4aad-83a5-812cc8ae7343" providerId="ADAL" clId="{C78892C1-D614-FB4F-A334-44DC24CB695A}" dt="2020-11-16T08:37:50.211" v="2126" actId="1076"/>
          <ac:picMkLst>
            <pc:docMk/>
            <pc:sldMk cId="2708496687" sldId="2142532331"/>
            <ac:picMk id="4" creationId="{23DB86E6-01E3-E244-862B-5F4508110C40}"/>
          </ac:picMkLst>
        </pc:picChg>
        <pc:picChg chg="add del">
          <ac:chgData name="Cooper, Martin J (ACES)" userId="73d52be8-ff36-4aad-83a5-812cc8ae7343" providerId="ADAL" clId="{C78892C1-D614-FB4F-A334-44DC24CB695A}" dt="2020-11-16T08:37:19.958" v="2118"/>
          <ac:picMkLst>
            <pc:docMk/>
            <pc:sldMk cId="2708496687" sldId="2142532331"/>
            <ac:picMk id="5122" creationId="{7D90BC16-4B5E-9B4B-981C-EAE8E5BDEFFF}"/>
          </ac:picMkLst>
        </pc:picChg>
      </pc:sldChg>
      <pc:sldChg chg="addSp delSp modSp add del mod">
        <pc:chgData name="Cooper, Martin J (ACES)" userId="73d52be8-ff36-4aad-83a5-812cc8ae7343" providerId="ADAL" clId="{C78892C1-D614-FB4F-A334-44DC24CB695A}" dt="2020-11-16T11:07:39.703" v="3223" actId="2696"/>
        <pc:sldMkLst>
          <pc:docMk/>
          <pc:sldMk cId="1388233879" sldId="2142532332"/>
        </pc:sldMkLst>
        <pc:spChg chg="mod">
          <ac:chgData name="Cooper, Martin J (ACES)" userId="73d52be8-ff36-4aad-83a5-812cc8ae7343" providerId="ADAL" clId="{C78892C1-D614-FB4F-A334-44DC24CB695A}" dt="2020-11-16T11:02:01.927" v="2780" actId="1076"/>
          <ac:spMkLst>
            <pc:docMk/>
            <pc:sldMk cId="1388233879" sldId="2142532332"/>
            <ac:spMk id="2" creationId="{793FF880-37F3-4092-87CD-A333665085CF}"/>
          </ac:spMkLst>
        </pc:spChg>
        <pc:spChg chg="del">
          <ac:chgData name="Cooper, Martin J (ACES)" userId="73d52be8-ff36-4aad-83a5-812cc8ae7343" providerId="ADAL" clId="{C78892C1-D614-FB4F-A334-44DC24CB695A}" dt="2020-11-16T11:00:59.737" v="2717" actId="478"/>
          <ac:spMkLst>
            <pc:docMk/>
            <pc:sldMk cId="1388233879" sldId="2142532332"/>
            <ac:spMk id="3" creationId="{9128F148-F5BB-4789-B5B6-D54539EBA723}"/>
          </ac:spMkLst>
        </pc:spChg>
        <pc:spChg chg="del mod">
          <ac:chgData name="Cooper, Martin J (ACES)" userId="73d52be8-ff36-4aad-83a5-812cc8ae7343" providerId="ADAL" clId="{C78892C1-D614-FB4F-A334-44DC24CB695A}" dt="2020-11-16T11:01:01.830" v="2719" actId="478"/>
          <ac:spMkLst>
            <pc:docMk/>
            <pc:sldMk cId="1388233879" sldId="2142532332"/>
            <ac:spMk id="4" creationId="{00000000-0000-0000-0000-000000000000}"/>
          </ac:spMkLst>
        </pc:spChg>
        <pc:spChg chg="add del mod">
          <ac:chgData name="Cooper, Martin J (ACES)" userId="73d52be8-ff36-4aad-83a5-812cc8ae7343" providerId="ADAL" clId="{C78892C1-D614-FB4F-A334-44DC24CB695A}" dt="2020-11-16T11:01:12.368" v="2722" actId="478"/>
          <ac:spMkLst>
            <pc:docMk/>
            <pc:sldMk cId="1388233879" sldId="2142532332"/>
            <ac:spMk id="7" creationId="{58AF4AA2-7E7D-B246-91D5-920725D8F788}"/>
          </ac:spMkLst>
        </pc:spChg>
        <pc:picChg chg="mod">
          <ac:chgData name="Cooper, Martin J (ACES)" userId="73d52be8-ff36-4aad-83a5-812cc8ae7343" providerId="ADAL" clId="{C78892C1-D614-FB4F-A334-44DC24CB695A}" dt="2020-11-16T11:02:06.976" v="2781" actId="1076"/>
          <ac:picMkLst>
            <pc:docMk/>
            <pc:sldMk cId="1388233879" sldId="2142532332"/>
            <ac:picMk id="8" creationId="{00000000-0000-0000-0000-000000000000}"/>
          </ac:picMkLst>
        </pc:picChg>
      </pc:sldChg>
      <pc:sldChg chg="addSp delSp modSp add mod setBg">
        <pc:chgData name="Cooper, Martin J (ACES)" userId="73d52be8-ff36-4aad-83a5-812cc8ae7343" providerId="ADAL" clId="{C78892C1-D614-FB4F-A334-44DC24CB695A}" dt="2020-11-17T10:27:55.574" v="3620" actId="20577"/>
        <pc:sldMkLst>
          <pc:docMk/>
          <pc:sldMk cId="36550585" sldId="2142532333"/>
        </pc:sldMkLst>
        <pc:spChg chg="del mod">
          <ac:chgData name="Cooper, Martin J (ACES)" userId="73d52be8-ff36-4aad-83a5-812cc8ae7343" providerId="ADAL" clId="{C78892C1-D614-FB4F-A334-44DC24CB695A}" dt="2020-11-16T11:00:05.697" v="2715" actId="478"/>
          <ac:spMkLst>
            <pc:docMk/>
            <pc:sldMk cId="36550585" sldId="2142532333"/>
            <ac:spMk id="2" creationId="{793FF880-37F3-4092-87CD-A333665085CF}"/>
          </ac:spMkLst>
        </pc:spChg>
        <pc:spChg chg="mod">
          <ac:chgData name="Cooper, Martin J (ACES)" userId="73d52be8-ff36-4aad-83a5-812cc8ae7343" providerId="ADAL" clId="{C78892C1-D614-FB4F-A334-44DC24CB695A}" dt="2020-11-17T10:27:55.574" v="3620" actId="20577"/>
          <ac:spMkLst>
            <pc:docMk/>
            <pc:sldMk cId="36550585" sldId="2142532333"/>
            <ac:spMk id="3" creationId="{9128F148-F5BB-4789-B5B6-D54539EBA723}"/>
          </ac:spMkLst>
        </pc:spChg>
        <pc:spChg chg="del">
          <ac:chgData name="Cooper, Martin J (ACES)" userId="73d52be8-ff36-4aad-83a5-812cc8ae7343" providerId="ADAL" clId="{C78892C1-D614-FB4F-A334-44DC24CB695A}" dt="2020-11-16T11:02:12.313" v="2783" actId="478"/>
          <ac:spMkLst>
            <pc:docMk/>
            <pc:sldMk cId="36550585" sldId="2142532333"/>
            <ac:spMk id="4" creationId="{00000000-0000-0000-0000-000000000000}"/>
          </ac:spMkLst>
        </pc:spChg>
        <pc:spChg chg="add del mod">
          <ac:chgData name="Cooper, Martin J (ACES)" userId="73d52be8-ff36-4aad-83a5-812cc8ae7343" providerId="ADAL" clId="{C78892C1-D614-FB4F-A334-44DC24CB695A}" dt="2020-11-16T11:02:14.938" v="2784" actId="478"/>
          <ac:spMkLst>
            <pc:docMk/>
            <pc:sldMk cId="36550585" sldId="2142532333"/>
            <ac:spMk id="7" creationId="{54E34680-8E7D-C84F-99C6-FA871FD411AB}"/>
          </ac:spMkLst>
        </pc:spChg>
        <pc:spChg chg="add del mod">
          <ac:chgData name="Cooper, Martin J (ACES)" userId="73d52be8-ff36-4aad-83a5-812cc8ae7343" providerId="ADAL" clId="{C78892C1-D614-FB4F-A334-44DC24CB695A}" dt="2020-11-16T11:07:54.662" v="3226" actId="21"/>
          <ac:spMkLst>
            <pc:docMk/>
            <pc:sldMk cId="36550585" sldId="2142532333"/>
            <ac:spMk id="11" creationId="{343BC92C-A9D1-094A-AABC-0F2CB5B1FA57}"/>
          </ac:spMkLst>
        </pc:spChg>
        <pc:spChg chg="add">
          <ac:chgData name="Cooper, Martin J (ACES)" userId="73d52be8-ff36-4aad-83a5-812cc8ae7343" providerId="ADAL" clId="{C78892C1-D614-FB4F-A334-44DC24CB695A}" dt="2020-11-16T11:03:12.838" v="2788" actId="26606"/>
          <ac:spMkLst>
            <pc:docMk/>
            <pc:sldMk cId="36550585" sldId="2142532333"/>
            <ac:spMk id="15" creationId="{D7CFE75F-6390-4A13-A32B-2AA295CCA277}"/>
          </ac:spMkLst>
        </pc:spChg>
        <pc:grpChg chg="add">
          <ac:chgData name="Cooper, Martin J (ACES)" userId="73d52be8-ff36-4aad-83a5-812cc8ae7343" providerId="ADAL" clId="{C78892C1-D614-FB4F-A334-44DC24CB695A}" dt="2020-11-16T11:03:12.838" v="2788" actId="26606"/>
          <ac:grpSpMkLst>
            <pc:docMk/>
            <pc:sldMk cId="36550585" sldId="2142532333"/>
            <ac:grpSpMk id="17" creationId="{B7BAEF06-AB74-442C-8C30-B88233FD836C}"/>
          </ac:grpSpMkLst>
        </pc:grpChg>
        <pc:grpChg chg="add">
          <ac:chgData name="Cooper, Martin J (ACES)" userId="73d52be8-ff36-4aad-83a5-812cc8ae7343" providerId="ADAL" clId="{C78892C1-D614-FB4F-A334-44DC24CB695A}" dt="2020-11-16T11:03:12.838" v="2788" actId="26606"/>
          <ac:grpSpMkLst>
            <pc:docMk/>
            <pc:sldMk cId="36550585" sldId="2142532333"/>
            <ac:grpSpMk id="25" creationId="{C9829185-6353-4E3C-B082-AA7F5193916F}"/>
          </ac:grpSpMkLst>
        </pc:grpChg>
        <pc:picChg chg="mod ord">
          <ac:chgData name="Cooper, Martin J (ACES)" userId="73d52be8-ff36-4aad-83a5-812cc8ae7343" providerId="ADAL" clId="{C78892C1-D614-FB4F-A334-44DC24CB695A}" dt="2020-11-16T11:03:12.838" v="2788" actId="26606"/>
          <ac:picMkLst>
            <pc:docMk/>
            <pc:sldMk cId="36550585" sldId="2142532333"/>
            <ac:picMk id="6" creationId="{00000000-0000-0000-0000-000000000000}"/>
          </ac:picMkLst>
        </pc:picChg>
        <pc:picChg chg="mod ord">
          <ac:chgData name="Cooper, Martin J (ACES)" userId="73d52be8-ff36-4aad-83a5-812cc8ae7343" providerId="ADAL" clId="{C78892C1-D614-FB4F-A334-44DC24CB695A}" dt="2020-11-16T11:03:12.838" v="2788" actId="26606"/>
          <ac:picMkLst>
            <pc:docMk/>
            <pc:sldMk cId="36550585" sldId="2142532333"/>
            <ac:picMk id="8" creationId="{00000000-0000-0000-0000-000000000000}"/>
          </ac:picMkLst>
        </pc:picChg>
        <pc:picChg chg="add mod">
          <ac:chgData name="Cooper, Martin J (ACES)" userId="73d52be8-ff36-4aad-83a5-812cc8ae7343" providerId="ADAL" clId="{C78892C1-D614-FB4F-A334-44DC24CB695A}" dt="2020-11-16T11:03:12.838" v="2788" actId="26606"/>
          <ac:picMkLst>
            <pc:docMk/>
            <pc:sldMk cId="36550585" sldId="2142532333"/>
            <ac:picMk id="10" creationId="{6142CE29-197D-194F-8FBD-89F891C0F392}"/>
          </ac:picMkLst>
        </pc:picChg>
      </pc:sldChg>
      <pc:sldChg chg="new del">
        <pc:chgData name="Cooper, Martin J (ACES)" userId="73d52be8-ff36-4aad-83a5-812cc8ae7343" providerId="ADAL" clId="{C78892C1-D614-FB4F-A334-44DC24CB695A}" dt="2020-11-16T11:07:47.747" v="3225" actId="2696"/>
        <pc:sldMkLst>
          <pc:docMk/>
          <pc:sldMk cId="2196288284" sldId="2142532334"/>
        </pc:sldMkLst>
      </pc:sldChg>
      <pc:sldChg chg="addSp delSp modSp add mod ord">
        <pc:chgData name="Cooper, Martin J (ACES)" userId="73d52be8-ff36-4aad-83a5-812cc8ae7343" providerId="ADAL" clId="{C78892C1-D614-FB4F-A334-44DC24CB695A}" dt="2020-11-16T11:12:20.138" v="3388" actId="20578"/>
        <pc:sldMkLst>
          <pc:docMk/>
          <pc:sldMk cId="3771484186" sldId="2142532335"/>
        </pc:sldMkLst>
        <pc:spChg chg="del mod">
          <ac:chgData name="Cooper, Martin J (ACES)" userId="73d52be8-ff36-4aad-83a5-812cc8ae7343" providerId="ADAL" clId="{C78892C1-D614-FB4F-A334-44DC24CB695A}" dt="2020-11-16T11:08:36.630" v="3251" actId="478"/>
          <ac:spMkLst>
            <pc:docMk/>
            <pc:sldMk cId="3771484186" sldId="2142532335"/>
            <ac:spMk id="3" creationId="{9128F148-F5BB-4789-B5B6-D54539EBA723}"/>
          </ac:spMkLst>
        </pc:spChg>
        <pc:spChg chg="add del mod">
          <ac:chgData name="Cooper, Martin J (ACES)" userId="73d52be8-ff36-4aad-83a5-812cc8ae7343" providerId="ADAL" clId="{C78892C1-D614-FB4F-A334-44DC24CB695A}" dt="2020-11-16T11:09:06.525" v="3266" actId="478"/>
          <ac:spMkLst>
            <pc:docMk/>
            <pc:sldMk cId="3771484186" sldId="2142532335"/>
            <ac:spMk id="4" creationId="{2CB85829-F287-FB49-ACC6-851108BC8D3D}"/>
          </ac:spMkLst>
        </pc:spChg>
        <pc:spChg chg="mod">
          <ac:chgData name="Cooper, Martin J (ACES)" userId="73d52be8-ff36-4aad-83a5-812cc8ae7343" providerId="ADAL" clId="{C78892C1-D614-FB4F-A334-44DC24CB695A}" dt="2020-11-16T11:10:32.069" v="3379" actId="1076"/>
          <ac:spMkLst>
            <pc:docMk/>
            <pc:sldMk cId="3771484186" sldId="2142532335"/>
            <ac:spMk id="11" creationId="{343BC92C-A9D1-094A-AABC-0F2CB5B1FA57}"/>
          </ac:spMkLst>
        </pc:spChg>
      </pc:sldChg>
      <pc:sldChg chg="addSp delSp modSp new mod ord setBg">
        <pc:chgData name="Cooper, Martin J (ACES)" userId="73d52be8-ff36-4aad-83a5-812cc8ae7343" providerId="ADAL" clId="{C78892C1-D614-FB4F-A334-44DC24CB695A}" dt="2020-11-16T11:12:01.292" v="3387" actId="20578"/>
        <pc:sldMkLst>
          <pc:docMk/>
          <pc:sldMk cId="2123607449" sldId="2142532336"/>
        </pc:sldMkLst>
        <pc:spChg chg="del">
          <ac:chgData name="Cooper, Martin J (ACES)" userId="73d52be8-ff36-4aad-83a5-812cc8ae7343" providerId="ADAL" clId="{C78892C1-D614-FB4F-A334-44DC24CB695A}" dt="2020-11-16T11:11:38.730" v="3382" actId="478"/>
          <ac:spMkLst>
            <pc:docMk/>
            <pc:sldMk cId="2123607449" sldId="2142532336"/>
            <ac:spMk id="2" creationId="{BE942110-8B13-5247-B12B-6E11CC98FAA3}"/>
          </ac:spMkLst>
        </pc:spChg>
        <pc:spChg chg="del">
          <ac:chgData name="Cooper, Martin J (ACES)" userId="73d52be8-ff36-4aad-83a5-812cc8ae7343" providerId="ADAL" clId="{C78892C1-D614-FB4F-A334-44DC24CB695A}" dt="2020-11-16T11:11:37.274" v="3381" actId="478"/>
          <ac:spMkLst>
            <pc:docMk/>
            <pc:sldMk cId="2123607449" sldId="2142532336"/>
            <ac:spMk id="3" creationId="{088268DB-96B4-D849-A609-1A9439570089}"/>
          </ac:spMkLst>
        </pc:spChg>
        <pc:spChg chg="add">
          <ac:chgData name="Cooper, Martin J (ACES)" userId="73d52be8-ff36-4aad-83a5-812cc8ae7343" providerId="ADAL" clId="{C78892C1-D614-FB4F-A334-44DC24CB695A}" dt="2020-11-16T11:11:54.755" v="3386" actId="26606"/>
          <ac:spMkLst>
            <pc:docMk/>
            <pc:sldMk cId="2123607449" sldId="2142532336"/>
            <ac:spMk id="10" creationId="{F3060C83-F051-4F0E-ABAD-AA0DFC48B218}"/>
          </ac:spMkLst>
        </pc:spChg>
        <pc:spChg chg="add">
          <ac:chgData name="Cooper, Martin J (ACES)" userId="73d52be8-ff36-4aad-83a5-812cc8ae7343" providerId="ADAL" clId="{C78892C1-D614-FB4F-A334-44DC24CB695A}" dt="2020-11-16T11:11:54.755" v="3386" actId="26606"/>
          <ac:spMkLst>
            <pc:docMk/>
            <pc:sldMk cId="2123607449" sldId="2142532336"/>
            <ac:spMk id="12" creationId="{83C98ABE-055B-441F-B07E-44F97F083C39}"/>
          </ac:spMkLst>
        </pc:spChg>
        <pc:spChg chg="add">
          <ac:chgData name="Cooper, Martin J (ACES)" userId="73d52be8-ff36-4aad-83a5-812cc8ae7343" providerId="ADAL" clId="{C78892C1-D614-FB4F-A334-44DC24CB695A}" dt="2020-11-16T11:11:54.755" v="3386" actId="26606"/>
          <ac:spMkLst>
            <pc:docMk/>
            <pc:sldMk cId="2123607449" sldId="2142532336"/>
            <ac:spMk id="14" creationId="{29FDB030-9B49-4CED-8CCD-4D99382388AC}"/>
          </ac:spMkLst>
        </pc:spChg>
        <pc:spChg chg="add">
          <ac:chgData name="Cooper, Martin J (ACES)" userId="73d52be8-ff36-4aad-83a5-812cc8ae7343" providerId="ADAL" clId="{C78892C1-D614-FB4F-A334-44DC24CB695A}" dt="2020-11-16T11:11:54.755" v="3386" actId="26606"/>
          <ac:spMkLst>
            <pc:docMk/>
            <pc:sldMk cId="2123607449" sldId="2142532336"/>
            <ac:spMk id="16" creationId="{3783CA14-24A1-485C-8B30-D6A5D87987AD}"/>
          </ac:spMkLst>
        </pc:spChg>
        <pc:spChg chg="add">
          <ac:chgData name="Cooper, Martin J (ACES)" userId="73d52be8-ff36-4aad-83a5-812cc8ae7343" providerId="ADAL" clId="{C78892C1-D614-FB4F-A334-44DC24CB695A}" dt="2020-11-16T11:11:54.755" v="3386" actId="26606"/>
          <ac:spMkLst>
            <pc:docMk/>
            <pc:sldMk cId="2123607449" sldId="2142532336"/>
            <ac:spMk id="18" creationId="{9A97C86A-04D6-40F7-AE84-31AB43E6A846}"/>
          </ac:spMkLst>
        </pc:spChg>
        <pc:spChg chg="add">
          <ac:chgData name="Cooper, Martin J (ACES)" userId="73d52be8-ff36-4aad-83a5-812cc8ae7343" providerId="ADAL" clId="{C78892C1-D614-FB4F-A334-44DC24CB695A}" dt="2020-11-16T11:11:54.755" v="3386" actId="26606"/>
          <ac:spMkLst>
            <pc:docMk/>
            <pc:sldMk cId="2123607449" sldId="2142532336"/>
            <ac:spMk id="20" creationId="{FF9F2414-84E8-453E-B1F3-389FDE8192D9}"/>
          </ac:spMkLst>
        </pc:spChg>
        <pc:spChg chg="add">
          <ac:chgData name="Cooper, Martin J (ACES)" userId="73d52be8-ff36-4aad-83a5-812cc8ae7343" providerId="ADAL" clId="{C78892C1-D614-FB4F-A334-44DC24CB695A}" dt="2020-11-16T11:11:54.755" v="3386" actId="26606"/>
          <ac:spMkLst>
            <pc:docMk/>
            <pc:sldMk cId="2123607449" sldId="2142532336"/>
            <ac:spMk id="22" creationId="{3ECA69A1-7536-43AC-85EF-C7106179F5ED}"/>
          </ac:spMkLst>
        </pc:spChg>
        <pc:picChg chg="add mod">
          <ac:chgData name="Cooper, Martin J (ACES)" userId="73d52be8-ff36-4aad-83a5-812cc8ae7343" providerId="ADAL" clId="{C78892C1-D614-FB4F-A334-44DC24CB695A}" dt="2020-11-16T11:11:54.755" v="3386" actId="26606"/>
          <ac:picMkLst>
            <pc:docMk/>
            <pc:sldMk cId="2123607449" sldId="2142532336"/>
            <ac:picMk id="5" creationId="{6B0593C3-13E6-FF40-ACE4-D235258E6701}"/>
          </ac:picMkLst>
        </pc:picChg>
      </pc:sldChg>
      <pc:sldChg chg="addSp delSp modSp new mod ord setBg setClrOvrMap">
        <pc:chgData name="Cooper, Martin J (ACES)" userId="73d52be8-ff36-4aad-83a5-812cc8ae7343" providerId="ADAL" clId="{C78892C1-D614-FB4F-A334-44DC24CB695A}" dt="2020-11-17T09:50:00.407" v="3525" actId="20577"/>
        <pc:sldMkLst>
          <pc:docMk/>
          <pc:sldMk cId="364340079" sldId="2142532337"/>
        </pc:sldMkLst>
        <pc:spChg chg="mod">
          <ac:chgData name="Cooper, Martin J (ACES)" userId="73d52be8-ff36-4aad-83a5-812cc8ae7343" providerId="ADAL" clId="{C78892C1-D614-FB4F-A334-44DC24CB695A}" dt="2020-11-17T09:50:00.407" v="3525" actId="20577"/>
          <ac:spMkLst>
            <pc:docMk/>
            <pc:sldMk cId="364340079" sldId="2142532337"/>
            <ac:spMk id="2" creationId="{D9642E79-8C09-DF4D-A0D8-34503A41C1EE}"/>
          </ac:spMkLst>
        </pc:spChg>
        <pc:spChg chg="mod">
          <ac:chgData name="Cooper, Martin J (ACES)" userId="73d52be8-ff36-4aad-83a5-812cc8ae7343" providerId="ADAL" clId="{C78892C1-D614-FB4F-A334-44DC24CB695A}" dt="2020-11-16T11:26:13.485" v="3463" actId="26606"/>
          <ac:spMkLst>
            <pc:docMk/>
            <pc:sldMk cId="364340079" sldId="2142532337"/>
            <ac:spMk id="3" creationId="{4B6A7763-8F9B-EC4E-8137-8670FE4FE94A}"/>
          </ac:spMkLst>
        </pc:spChg>
        <pc:spChg chg="add del">
          <ac:chgData name="Cooper, Martin J (ACES)" userId="73d52be8-ff36-4aad-83a5-812cc8ae7343" providerId="ADAL" clId="{C78892C1-D614-FB4F-A334-44DC24CB695A}" dt="2020-11-16T11:26:13.485" v="3463" actId="26606"/>
          <ac:spMkLst>
            <pc:docMk/>
            <pc:sldMk cId="364340079" sldId="2142532337"/>
            <ac:spMk id="9" creationId="{70DFA0FD-AB28-4B25-B870-4D2BBC35BA1D}"/>
          </ac:spMkLst>
        </pc:spChg>
        <pc:spChg chg="add">
          <ac:chgData name="Cooper, Martin J (ACES)" userId="73d52be8-ff36-4aad-83a5-812cc8ae7343" providerId="ADAL" clId="{C78892C1-D614-FB4F-A334-44DC24CB695A}" dt="2020-11-16T11:26:13.485" v="3463" actId="26606"/>
          <ac:spMkLst>
            <pc:docMk/>
            <pc:sldMk cId="364340079" sldId="2142532337"/>
            <ac:spMk id="21" creationId="{5A59F003-E00A-43F9-91DC-CC54E3B87466}"/>
          </ac:spMkLst>
        </pc:spChg>
        <pc:spChg chg="add">
          <ac:chgData name="Cooper, Martin J (ACES)" userId="73d52be8-ff36-4aad-83a5-812cc8ae7343" providerId="ADAL" clId="{C78892C1-D614-FB4F-A334-44DC24CB695A}" dt="2020-11-16T11:26:13.485" v="3463" actId="26606"/>
          <ac:spMkLst>
            <pc:docMk/>
            <pc:sldMk cId="364340079" sldId="2142532337"/>
            <ac:spMk id="23" creationId="{D74A4382-E3AD-430A-9A1F-DFA3E0E77A7D}"/>
          </ac:spMkLst>
        </pc:spChg>
        <pc:spChg chg="add">
          <ac:chgData name="Cooper, Martin J (ACES)" userId="73d52be8-ff36-4aad-83a5-812cc8ae7343" providerId="ADAL" clId="{C78892C1-D614-FB4F-A334-44DC24CB695A}" dt="2020-11-16T11:26:13.485" v="3463" actId="26606"/>
          <ac:spMkLst>
            <pc:docMk/>
            <pc:sldMk cId="364340079" sldId="2142532337"/>
            <ac:spMk id="25" creationId="{79F40191-0F44-4FD1-82CC-ACB507C14BE6}"/>
          </ac:spMkLst>
        </pc:spChg>
        <pc:grpChg chg="add del">
          <ac:chgData name="Cooper, Martin J (ACES)" userId="73d52be8-ff36-4aad-83a5-812cc8ae7343" providerId="ADAL" clId="{C78892C1-D614-FB4F-A334-44DC24CB695A}" dt="2020-11-16T11:26:13.485" v="3463" actId="26606"/>
          <ac:grpSpMkLst>
            <pc:docMk/>
            <pc:sldMk cId="364340079" sldId="2142532337"/>
            <ac:grpSpMk id="11" creationId="{0D628DFB-9CD1-4E2B-8B44-9FDF7E80F6D9}"/>
          </ac:grpSpMkLst>
        </pc:grpChg>
        <pc:picChg chg="add mod">
          <ac:chgData name="Cooper, Martin J (ACES)" userId="73d52be8-ff36-4aad-83a5-812cc8ae7343" providerId="ADAL" clId="{C78892C1-D614-FB4F-A334-44DC24CB695A}" dt="2020-11-16T11:26:13.485" v="3463" actId="26606"/>
          <ac:picMkLst>
            <pc:docMk/>
            <pc:sldMk cId="364340079" sldId="2142532337"/>
            <ac:picMk id="5" creationId="{E08CB1D4-8B68-4D4D-8488-3CA9835872C4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73531C-C554-4EFD-AC55-BAF96D99C2B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0789160-F729-4F2C-9238-F5A744550F00}">
      <dgm:prSet custT="1"/>
      <dgm:spPr/>
      <dgm:t>
        <a:bodyPr/>
        <a:lstStyle/>
        <a:p>
          <a:r>
            <a:rPr lang="en-GB" sz="4000" i="1" dirty="0"/>
            <a:t>Dronfield Swimming Club</a:t>
          </a:r>
          <a:endParaRPr lang="en-US" sz="4000" i="1" dirty="0"/>
        </a:p>
      </dgm:t>
    </dgm:pt>
    <dgm:pt modelId="{BDE4C1D3-99B0-4AA3-9BAF-BFE9B202F91D}" type="parTrans" cxnId="{2ECECFAD-36C4-4A0E-87A9-40CBE2B813BF}">
      <dgm:prSet/>
      <dgm:spPr/>
      <dgm:t>
        <a:bodyPr/>
        <a:lstStyle/>
        <a:p>
          <a:endParaRPr lang="en-US"/>
        </a:p>
      </dgm:t>
    </dgm:pt>
    <dgm:pt modelId="{9334B6B4-761E-41D4-B727-9096107A271C}" type="sibTrans" cxnId="{2ECECFAD-36C4-4A0E-87A9-40CBE2B813BF}">
      <dgm:prSet/>
      <dgm:spPr/>
      <dgm:t>
        <a:bodyPr/>
        <a:lstStyle/>
        <a:p>
          <a:endParaRPr lang="en-US"/>
        </a:p>
      </dgm:t>
    </dgm:pt>
    <dgm:pt modelId="{362EF9FD-355D-42ED-B4FF-55491A2A5937}">
      <dgm:prSet/>
      <dgm:spPr/>
      <dgm:t>
        <a:bodyPr/>
        <a:lstStyle/>
        <a:p>
          <a:r>
            <a:rPr lang="en-GB"/>
            <a:t>Membership Tracking App</a:t>
          </a:r>
          <a:endParaRPr lang="en-US"/>
        </a:p>
      </dgm:t>
    </dgm:pt>
    <dgm:pt modelId="{618989D9-3F3D-4868-9670-AA4458C3CA61}" type="parTrans" cxnId="{58FE9730-E3DC-49D4-9EAD-5F9AD0AA6037}">
      <dgm:prSet/>
      <dgm:spPr/>
      <dgm:t>
        <a:bodyPr/>
        <a:lstStyle/>
        <a:p>
          <a:endParaRPr lang="en-US"/>
        </a:p>
      </dgm:t>
    </dgm:pt>
    <dgm:pt modelId="{F21BDF21-F619-4616-9D67-18E78910BEB0}" type="sibTrans" cxnId="{58FE9730-E3DC-49D4-9EAD-5F9AD0AA6037}">
      <dgm:prSet/>
      <dgm:spPr/>
      <dgm:t>
        <a:bodyPr/>
        <a:lstStyle/>
        <a:p>
          <a:endParaRPr lang="en-US"/>
        </a:p>
      </dgm:t>
    </dgm:pt>
    <dgm:pt modelId="{9CE199A7-13CB-4E4E-948E-1A9468D8965C}">
      <dgm:prSet/>
      <dgm:spPr/>
      <dgm:t>
        <a:bodyPr/>
        <a:lstStyle/>
        <a:p>
          <a:r>
            <a:rPr lang="en-GB"/>
            <a:t>Android and/or Mobile Web App</a:t>
          </a:r>
          <a:endParaRPr lang="en-US"/>
        </a:p>
      </dgm:t>
    </dgm:pt>
    <dgm:pt modelId="{00618688-3CBC-4B3F-9C8A-4DF780E676CF}" type="parTrans" cxnId="{83CD073B-426F-4908-9535-2A131131B72F}">
      <dgm:prSet/>
      <dgm:spPr/>
      <dgm:t>
        <a:bodyPr/>
        <a:lstStyle/>
        <a:p>
          <a:endParaRPr lang="en-US"/>
        </a:p>
      </dgm:t>
    </dgm:pt>
    <dgm:pt modelId="{292C30DB-C7BB-4C02-828A-41834644AB15}" type="sibTrans" cxnId="{83CD073B-426F-4908-9535-2A131131B72F}">
      <dgm:prSet/>
      <dgm:spPr/>
      <dgm:t>
        <a:bodyPr/>
        <a:lstStyle/>
        <a:p>
          <a:endParaRPr lang="en-US"/>
        </a:p>
      </dgm:t>
    </dgm:pt>
    <dgm:pt modelId="{0EA741C5-1DC9-440B-B2F2-5A77D6C071A6}">
      <dgm:prSet/>
      <dgm:spPr/>
      <dgm:t>
        <a:bodyPr/>
        <a:lstStyle/>
        <a:p>
          <a:r>
            <a:rPr lang="en-GB"/>
            <a:t>Must be secure</a:t>
          </a:r>
          <a:endParaRPr lang="en-US"/>
        </a:p>
      </dgm:t>
    </dgm:pt>
    <dgm:pt modelId="{8B10CF77-FB8B-4733-BAE0-E88A3292E9E2}" type="parTrans" cxnId="{F8E8B1CA-54E9-4FDA-803E-A054FB2787A9}">
      <dgm:prSet/>
      <dgm:spPr/>
      <dgm:t>
        <a:bodyPr/>
        <a:lstStyle/>
        <a:p>
          <a:endParaRPr lang="en-US"/>
        </a:p>
      </dgm:t>
    </dgm:pt>
    <dgm:pt modelId="{DA14531D-BB59-4A5E-B643-10C36827AD97}" type="sibTrans" cxnId="{F8E8B1CA-54E9-4FDA-803E-A054FB2787A9}">
      <dgm:prSet/>
      <dgm:spPr/>
      <dgm:t>
        <a:bodyPr/>
        <a:lstStyle/>
        <a:p>
          <a:endParaRPr lang="en-US"/>
        </a:p>
      </dgm:t>
    </dgm:pt>
    <dgm:pt modelId="{91F11E18-3E46-4C4B-BAAB-A9BCFDC37499}">
      <dgm:prSet/>
      <dgm:spPr/>
      <dgm:t>
        <a:bodyPr/>
        <a:lstStyle/>
        <a:p>
          <a:r>
            <a:rPr lang="en-GB"/>
            <a:t>Will hold data for Club members under 16</a:t>
          </a:r>
          <a:endParaRPr lang="en-US"/>
        </a:p>
      </dgm:t>
    </dgm:pt>
    <dgm:pt modelId="{E28F3BF8-BFD8-47AE-B8C8-D8F369D769E3}" type="parTrans" cxnId="{D1072DAC-71CC-4B47-8116-4FEA312AD993}">
      <dgm:prSet/>
      <dgm:spPr/>
      <dgm:t>
        <a:bodyPr/>
        <a:lstStyle/>
        <a:p>
          <a:endParaRPr lang="en-US"/>
        </a:p>
      </dgm:t>
    </dgm:pt>
    <dgm:pt modelId="{6E0E552D-F614-4415-BEDA-845187ABE848}" type="sibTrans" cxnId="{D1072DAC-71CC-4B47-8116-4FEA312AD993}">
      <dgm:prSet/>
      <dgm:spPr/>
      <dgm:t>
        <a:bodyPr/>
        <a:lstStyle/>
        <a:p>
          <a:endParaRPr lang="en-US"/>
        </a:p>
      </dgm:t>
    </dgm:pt>
    <dgm:pt modelId="{D8A2412C-0CD5-9F4F-AC80-0577C747B1FB}" type="pres">
      <dgm:prSet presAssocID="{1F73531C-C554-4EFD-AC55-BAF96D99C2B2}" presName="vert0" presStyleCnt="0">
        <dgm:presLayoutVars>
          <dgm:dir/>
          <dgm:animOne val="branch"/>
          <dgm:animLvl val="lvl"/>
        </dgm:presLayoutVars>
      </dgm:prSet>
      <dgm:spPr/>
    </dgm:pt>
    <dgm:pt modelId="{92F9E539-F633-DB43-AF96-9554FE296F07}" type="pres">
      <dgm:prSet presAssocID="{E0789160-F729-4F2C-9238-F5A744550F00}" presName="thickLine" presStyleLbl="alignNode1" presStyleIdx="0" presStyleCnt="5"/>
      <dgm:spPr/>
    </dgm:pt>
    <dgm:pt modelId="{FB31DF7B-7CA8-E248-9EC2-88E7C0E3997C}" type="pres">
      <dgm:prSet presAssocID="{E0789160-F729-4F2C-9238-F5A744550F00}" presName="horz1" presStyleCnt="0"/>
      <dgm:spPr/>
    </dgm:pt>
    <dgm:pt modelId="{FE35993A-8CF5-5746-A2BB-4AAA8E804D13}" type="pres">
      <dgm:prSet presAssocID="{E0789160-F729-4F2C-9238-F5A744550F00}" presName="tx1" presStyleLbl="revTx" presStyleIdx="0" presStyleCnt="5"/>
      <dgm:spPr/>
    </dgm:pt>
    <dgm:pt modelId="{6CF8F975-9B7A-C34A-B510-5F5406690398}" type="pres">
      <dgm:prSet presAssocID="{E0789160-F729-4F2C-9238-F5A744550F00}" presName="vert1" presStyleCnt="0"/>
      <dgm:spPr/>
    </dgm:pt>
    <dgm:pt modelId="{F566D719-3EA0-BD44-BC8C-66E1531A48F6}" type="pres">
      <dgm:prSet presAssocID="{362EF9FD-355D-42ED-B4FF-55491A2A5937}" presName="thickLine" presStyleLbl="alignNode1" presStyleIdx="1" presStyleCnt="5"/>
      <dgm:spPr/>
    </dgm:pt>
    <dgm:pt modelId="{AE001E99-E011-6B4E-AFA7-49E08F553DC4}" type="pres">
      <dgm:prSet presAssocID="{362EF9FD-355D-42ED-B4FF-55491A2A5937}" presName="horz1" presStyleCnt="0"/>
      <dgm:spPr/>
    </dgm:pt>
    <dgm:pt modelId="{820F6077-B972-4D43-938D-BB4A469ACDDF}" type="pres">
      <dgm:prSet presAssocID="{362EF9FD-355D-42ED-B4FF-55491A2A5937}" presName="tx1" presStyleLbl="revTx" presStyleIdx="1" presStyleCnt="5"/>
      <dgm:spPr/>
    </dgm:pt>
    <dgm:pt modelId="{B218E575-0760-ED4B-A756-8B3B3A96252B}" type="pres">
      <dgm:prSet presAssocID="{362EF9FD-355D-42ED-B4FF-55491A2A5937}" presName="vert1" presStyleCnt="0"/>
      <dgm:spPr/>
    </dgm:pt>
    <dgm:pt modelId="{AC4DAE06-9AD8-C448-8171-8520990F485A}" type="pres">
      <dgm:prSet presAssocID="{9CE199A7-13CB-4E4E-948E-1A9468D8965C}" presName="thickLine" presStyleLbl="alignNode1" presStyleIdx="2" presStyleCnt="5"/>
      <dgm:spPr/>
    </dgm:pt>
    <dgm:pt modelId="{79A4F59E-269F-E848-8DC1-C55FFB704012}" type="pres">
      <dgm:prSet presAssocID="{9CE199A7-13CB-4E4E-948E-1A9468D8965C}" presName="horz1" presStyleCnt="0"/>
      <dgm:spPr/>
    </dgm:pt>
    <dgm:pt modelId="{6D8ABE1E-DD73-AF43-9C2E-551A8096B25A}" type="pres">
      <dgm:prSet presAssocID="{9CE199A7-13CB-4E4E-948E-1A9468D8965C}" presName="tx1" presStyleLbl="revTx" presStyleIdx="2" presStyleCnt="5"/>
      <dgm:spPr/>
    </dgm:pt>
    <dgm:pt modelId="{9C09C7E8-7A6A-7240-973A-DEBCF952567D}" type="pres">
      <dgm:prSet presAssocID="{9CE199A7-13CB-4E4E-948E-1A9468D8965C}" presName="vert1" presStyleCnt="0"/>
      <dgm:spPr/>
    </dgm:pt>
    <dgm:pt modelId="{E5C6F524-52B0-C04D-85B2-DB0FB63F9622}" type="pres">
      <dgm:prSet presAssocID="{0EA741C5-1DC9-440B-B2F2-5A77D6C071A6}" presName="thickLine" presStyleLbl="alignNode1" presStyleIdx="3" presStyleCnt="5"/>
      <dgm:spPr/>
    </dgm:pt>
    <dgm:pt modelId="{BBAD77E8-1C5C-784C-A7FC-F60FE2EDF53C}" type="pres">
      <dgm:prSet presAssocID="{0EA741C5-1DC9-440B-B2F2-5A77D6C071A6}" presName="horz1" presStyleCnt="0"/>
      <dgm:spPr/>
    </dgm:pt>
    <dgm:pt modelId="{46500955-54F6-9245-9AD4-64D697E7DE5C}" type="pres">
      <dgm:prSet presAssocID="{0EA741C5-1DC9-440B-B2F2-5A77D6C071A6}" presName="tx1" presStyleLbl="revTx" presStyleIdx="3" presStyleCnt="5"/>
      <dgm:spPr/>
    </dgm:pt>
    <dgm:pt modelId="{6739026D-7C5F-9343-B47A-AD2DD615B9B1}" type="pres">
      <dgm:prSet presAssocID="{0EA741C5-1DC9-440B-B2F2-5A77D6C071A6}" presName="vert1" presStyleCnt="0"/>
      <dgm:spPr/>
    </dgm:pt>
    <dgm:pt modelId="{C4500191-332E-BC47-8485-0AE83E00B538}" type="pres">
      <dgm:prSet presAssocID="{91F11E18-3E46-4C4B-BAAB-A9BCFDC37499}" presName="thickLine" presStyleLbl="alignNode1" presStyleIdx="4" presStyleCnt="5"/>
      <dgm:spPr/>
    </dgm:pt>
    <dgm:pt modelId="{7904D4A3-A06E-3749-A22C-07470676A2EB}" type="pres">
      <dgm:prSet presAssocID="{91F11E18-3E46-4C4B-BAAB-A9BCFDC37499}" presName="horz1" presStyleCnt="0"/>
      <dgm:spPr/>
    </dgm:pt>
    <dgm:pt modelId="{92097D19-E2FC-0846-BAD7-04D84AB5C654}" type="pres">
      <dgm:prSet presAssocID="{91F11E18-3E46-4C4B-BAAB-A9BCFDC37499}" presName="tx1" presStyleLbl="revTx" presStyleIdx="4" presStyleCnt="5"/>
      <dgm:spPr/>
    </dgm:pt>
    <dgm:pt modelId="{C8B0636D-E656-8A46-91B8-A4E95DC79277}" type="pres">
      <dgm:prSet presAssocID="{91F11E18-3E46-4C4B-BAAB-A9BCFDC37499}" presName="vert1" presStyleCnt="0"/>
      <dgm:spPr/>
    </dgm:pt>
  </dgm:ptLst>
  <dgm:cxnLst>
    <dgm:cxn modelId="{3023A703-C74A-354D-A740-D37EF436D700}" type="presOf" srcId="{0EA741C5-1DC9-440B-B2F2-5A77D6C071A6}" destId="{46500955-54F6-9245-9AD4-64D697E7DE5C}" srcOrd="0" destOrd="0" presId="urn:microsoft.com/office/officeart/2008/layout/LinedList"/>
    <dgm:cxn modelId="{58FE9730-E3DC-49D4-9EAD-5F9AD0AA6037}" srcId="{1F73531C-C554-4EFD-AC55-BAF96D99C2B2}" destId="{362EF9FD-355D-42ED-B4FF-55491A2A5937}" srcOrd="1" destOrd="0" parTransId="{618989D9-3F3D-4868-9670-AA4458C3CA61}" sibTransId="{F21BDF21-F619-4616-9D67-18E78910BEB0}"/>
    <dgm:cxn modelId="{83CD073B-426F-4908-9535-2A131131B72F}" srcId="{1F73531C-C554-4EFD-AC55-BAF96D99C2B2}" destId="{9CE199A7-13CB-4E4E-948E-1A9468D8965C}" srcOrd="2" destOrd="0" parTransId="{00618688-3CBC-4B3F-9C8A-4DF780E676CF}" sibTransId="{292C30DB-C7BB-4C02-828A-41834644AB15}"/>
    <dgm:cxn modelId="{F850C14A-B411-B443-8AFC-6CA8F17112AA}" type="presOf" srcId="{1F73531C-C554-4EFD-AC55-BAF96D99C2B2}" destId="{D8A2412C-0CD5-9F4F-AC80-0577C747B1FB}" srcOrd="0" destOrd="0" presId="urn:microsoft.com/office/officeart/2008/layout/LinedList"/>
    <dgm:cxn modelId="{AB57C18B-CAEB-F947-B490-5CC2F0E46838}" type="presOf" srcId="{9CE199A7-13CB-4E4E-948E-1A9468D8965C}" destId="{6D8ABE1E-DD73-AF43-9C2E-551A8096B25A}" srcOrd="0" destOrd="0" presId="urn:microsoft.com/office/officeart/2008/layout/LinedList"/>
    <dgm:cxn modelId="{D1072DAC-71CC-4B47-8116-4FEA312AD993}" srcId="{1F73531C-C554-4EFD-AC55-BAF96D99C2B2}" destId="{91F11E18-3E46-4C4B-BAAB-A9BCFDC37499}" srcOrd="4" destOrd="0" parTransId="{E28F3BF8-BFD8-47AE-B8C8-D8F369D769E3}" sibTransId="{6E0E552D-F614-4415-BEDA-845187ABE848}"/>
    <dgm:cxn modelId="{2ECECFAD-36C4-4A0E-87A9-40CBE2B813BF}" srcId="{1F73531C-C554-4EFD-AC55-BAF96D99C2B2}" destId="{E0789160-F729-4F2C-9238-F5A744550F00}" srcOrd="0" destOrd="0" parTransId="{BDE4C1D3-99B0-4AA3-9BAF-BFE9B202F91D}" sibTransId="{9334B6B4-761E-41D4-B727-9096107A271C}"/>
    <dgm:cxn modelId="{F8E8B1CA-54E9-4FDA-803E-A054FB2787A9}" srcId="{1F73531C-C554-4EFD-AC55-BAF96D99C2B2}" destId="{0EA741C5-1DC9-440B-B2F2-5A77D6C071A6}" srcOrd="3" destOrd="0" parTransId="{8B10CF77-FB8B-4733-BAE0-E88A3292E9E2}" sibTransId="{DA14531D-BB59-4A5E-B643-10C36827AD97}"/>
    <dgm:cxn modelId="{A8B0F7CD-5E0E-1D44-9C9E-7B30305EDE9C}" type="presOf" srcId="{E0789160-F729-4F2C-9238-F5A744550F00}" destId="{FE35993A-8CF5-5746-A2BB-4AAA8E804D13}" srcOrd="0" destOrd="0" presId="urn:microsoft.com/office/officeart/2008/layout/LinedList"/>
    <dgm:cxn modelId="{4825E6DD-7CDE-BF40-A373-22FACB9E23B7}" type="presOf" srcId="{362EF9FD-355D-42ED-B4FF-55491A2A5937}" destId="{820F6077-B972-4D43-938D-BB4A469ACDDF}" srcOrd="0" destOrd="0" presId="urn:microsoft.com/office/officeart/2008/layout/LinedList"/>
    <dgm:cxn modelId="{7627E4EF-9455-BE4D-959E-4054C024B70E}" type="presOf" srcId="{91F11E18-3E46-4C4B-BAAB-A9BCFDC37499}" destId="{92097D19-E2FC-0846-BAD7-04D84AB5C654}" srcOrd="0" destOrd="0" presId="urn:microsoft.com/office/officeart/2008/layout/LinedList"/>
    <dgm:cxn modelId="{A7E8B5EE-031B-6346-AE62-E49D68B811BE}" type="presParOf" srcId="{D8A2412C-0CD5-9F4F-AC80-0577C747B1FB}" destId="{92F9E539-F633-DB43-AF96-9554FE296F07}" srcOrd="0" destOrd="0" presId="urn:microsoft.com/office/officeart/2008/layout/LinedList"/>
    <dgm:cxn modelId="{83E63BD8-303D-A94D-BBA1-2226C45CCE66}" type="presParOf" srcId="{D8A2412C-0CD5-9F4F-AC80-0577C747B1FB}" destId="{FB31DF7B-7CA8-E248-9EC2-88E7C0E3997C}" srcOrd="1" destOrd="0" presId="urn:microsoft.com/office/officeart/2008/layout/LinedList"/>
    <dgm:cxn modelId="{366851E8-FBA5-2F4E-82E5-6A05DF597C0C}" type="presParOf" srcId="{FB31DF7B-7CA8-E248-9EC2-88E7C0E3997C}" destId="{FE35993A-8CF5-5746-A2BB-4AAA8E804D13}" srcOrd="0" destOrd="0" presId="urn:microsoft.com/office/officeart/2008/layout/LinedList"/>
    <dgm:cxn modelId="{EA54F8CA-18EF-D54D-9BDB-B1DF17611A5C}" type="presParOf" srcId="{FB31DF7B-7CA8-E248-9EC2-88E7C0E3997C}" destId="{6CF8F975-9B7A-C34A-B510-5F5406690398}" srcOrd="1" destOrd="0" presId="urn:microsoft.com/office/officeart/2008/layout/LinedList"/>
    <dgm:cxn modelId="{FE10CCDB-8000-F74D-B38A-5AD2E1108E4A}" type="presParOf" srcId="{D8A2412C-0CD5-9F4F-AC80-0577C747B1FB}" destId="{F566D719-3EA0-BD44-BC8C-66E1531A48F6}" srcOrd="2" destOrd="0" presId="urn:microsoft.com/office/officeart/2008/layout/LinedList"/>
    <dgm:cxn modelId="{38C78A13-E9DD-3C42-98AB-FC29E5432276}" type="presParOf" srcId="{D8A2412C-0CD5-9F4F-AC80-0577C747B1FB}" destId="{AE001E99-E011-6B4E-AFA7-49E08F553DC4}" srcOrd="3" destOrd="0" presId="urn:microsoft.com/office/officeart/2008/layout/LinedList"/>
    <dgm:cxn modelId="{C751EA0E-A4BC-674D-9986-B3502E2DAC7C}" type="presParOf" srcId="{AE001E99-E011-6B4E-AFA7-49E08F553DC4}" destId="{820F6077-B972-4D43-938D-BB4A469ACDDF}" srcOrd="0" destOrd="0" presId="urn:microsoft.com/office/officeart/2008/layout/LinedList"/>
    <dgm:cxn modelId="{24DC9113-1B61-2F43-BC2B-F2E7A13E8867}" type="presParOf" srcId="{AE001E99-E011-6B4E-AFA7-49E08F553DC4}" destId="{B218E575-0760-ED4B-A756-8B3B3A96252B}" srcOrd="1" destOrd="0" presId="urn:microsoft.com/office/officeart/2008/layout/LinedList"/>
    <dgm:cxn modelId="{3632ECE1-F939-3D45-9C6D-7EA48CD01469}" type="presParOf" srcId="{D8A2412C-0CD5-9F4F-AC80-0577C747B1FB}" destId="{AC4DAE06-9AD8-C448-8171-8520990F485A}" srcOrd="4" destOrd="0" presId="urn:microsoft.com/office/officeart/2008/layout/LinedList"/>
    <dgm:cxn modelId="{702A6535-04E6-364B-BAD9-BBB9C16EE688}" type="presParOf" srcId="{D8A2412C-0CD5-9F4F-AC80-0577C747B1FB}" destId="{79A4F59E-269F-E848-8DC1-C55FFB704012}" srcOrd="5" destOrd="0" presId="urn:microsoft.com/office/officeart/2008/layout/LinedList"/>
    <dgm:cxn modelId="{F4E5398A-DC0D-9A4E-9062-5F5A20C0A7AC}" type="presParOf" srcId="{79A4F59E-269F-E848-8DC1-C55FFB704012}" destId="{6D8ABE1E-DD73-AF43-9C2E-551A8096B25A}" srcOrd="0" destOrd="0" presId="urn:microsoft.com/office/officeart/2008/layout/LinedList"/>
    <dgm:cxn modelId="{208D2E9B-D208-D74B-A894-2B6A7E0C6FBB}" type="presParOf" srcId="{79A4F59E-269F-E848-8DC1-C55FFB704012}" destId="{9C09C7E8-7A6A-7240-973A-DEBCF952567D}" srcOrd="1" destOrd="0" presId="urn:microsoft.com/office/officeart/2008/layout/LinedList"/>
    <dgm:cxn modelId="{105384F3-F938-E44C-8E67-C9AF9A74B2D8}" type="presParOf" srcId="{D8A2412C-0CD5-9F4F-AC80-0577C747B1FB}" destId="{E5C6F524-52B0-C04D-85B2-DB0FB63F9622}" srcOrd="6" destOrd="0" presId="urn:microsoft.com/office/officeart/2008/layout/LinedList"/>
    <dgm:cxn modelId="{85B1F335-21A4-B44A-85E2-1D776E0F9707}" type="presParOf" srcId="{D8A2412C-0CD5-9F4F-AC80-0577C747B1FB}" destId="{BBAD77E8-1C5C-784C-A7FC-F60FE2EDF53C}" srcOrd="7" destOrd="0" presId="urn:microsoft.com/office/officeart/2008/layout/LinedList"/>
    <dgm:cxn modelId="{EDB7F25C-6859-4A46-B3C3-36CAB5A73D24}" type="presParOf" srcId="{BBAD77E8-1C5C-784C-A7FC-F60FE2EDF53C}" destId="{46500955-54F6-9245-9AD4-64D697E7DE5C}" srcOrd="0" destOrd="0" presId="urn:microsoft.com/office/officeart/2008/layout/LinedList"/>
    <dgm:cxn modelId="{8F257AEC-5F4C-C64E-8ECE-2B4945B31830}" type="presParOf" srcId="{BBAD77E8-1C5C-784C-A7FC-F60FE2EDF53C}" destId="{6739026D-7C5F-9343-B47A-AD2DD615B9B1}" srcOrd="1" destOrd="0" presId="urn:microsoft.com/office/officeart/2008/layout/LinedList"/>
    <dgm:cxn modelId="{BA75AE92-8CA8-204A-9B46-C79A5B655C49}" type="presParOf" srcId="{D8A2412C-0CD5-9F4F-AC80-0577C747B1FB}" destId="{C4500191-332E-BC47-8485-0AE83E00B538}" srcOrd="8" destOrd="0" presId="urn:microsoft.com/office/officeart/2008/layout/LinedList"/>
    <dgm:cxn modelId="{ABBEE632-EF87-174C-B539-68688445928F}" type="presParOf" srcId="{D8A2412C-0CD5-9F4F-AC80-0577C747B1FB}" destId="{7904D4A3-A06E-3749-A22C-07470676A2EB}" srcOrd="9" destOrd="0" presId="urn:microsoft.com/office/officeart/2008/layout/LinedList"/>
    <dgm:cxn modelId="{899FB618-D8B9-A048-87D3-898DBBB9C316}" type="presParOf" srcId="{7904D4A3-A06E-3749-A22C-07470676A2EB}" destId="{92097D19-E2FC-0846-BAD7-04D84AB5C654}" srcOrd="0" destOrd="0" presId="urn:microsoft.com/office/officeart/2008/layout/LinedList"/>
    <dgm:cxn modelId="{513F9125-04EE-AB4C-8AC3-0F63386CC132}" type="presParOf" srcId="{7904D4A3-A06E-3749-A22C-07470676A2EB}" destId="{C8B0636D-E656-8A46-91B8-A4E95DC7927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73531C-C554-4EFD-AC55-BAF96D99C2B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789160-F729-4F2C-9238-F5A744550F00}">
      <dgm:prSet/>
      <dgm:spPr/>
      <dgm:t>
        <a:bodyPr/>
        <a:lstStyle/>
        <a:p>
          <a:r>
            <a:rPr lang="en-GB" dirty="0"/>
            <a:t>Technology to be suggested and negotiated through discussion with the client  </a:t>
          </a:r>
          <a:endParaRPr lang="en-US" dirty="0"/>
        </a:p>
      </dgm:t>
    </dgm:pt>
    <dgm:pt modelId="{BDE4C1D3-99B0-4AA3-9BAF-BFE9B202F91D}" type="parTrans" cxnId="{2ECECFAD-36C4-4A0E-87A9-40CBE2B813BF}">
      <dgm:prSet/>
      <dgm:spPr/>
      <dgm:t>
        <a:bodyPr/>
        <a:lstStyle/>
        <a:p>
          <a:endParaRPr lang="en-US"/>
        </a:p>
      </dgm:t>
    </dgm:pt>
    <dgm:pt modelId="{9334B6B4-761E-41D4-B727-9096107A271C}" type="sibTrans" cxnId="{2ECECFAD-36C4-4A0E-87A9-40CBE2B813BF}">
      <dgm:prSet/>
      <dgm:spPr/>
      <dgm:t>
        <a:bodyPr/>
        <a:lstStyle/>
        <a:p>
          <a:endParaRPr lang="en-US"/>
        </a:p>
      </dgm:t>
    </dgm:pt>
    <dgm:pt modelId="{362EF9FD-355D-42ED-B4FF-55491A2A5937}">
      <dgm:prSet/>
      <dgm:spPr/>
      <dgm:t>
        <a:bodyPr/>
        <a:lstStyle/>
        <a:p>
          <a:r>
            <a:rPr lang="en-GB" dirty="0"/>
            <a:t>Could potentially be extended to commercial club management service</a:t>
          </a:r>
          <a:endParaRPr lang="en-US" dirty="0"/>
        </a:p>
      </dgm:t>
    </dgm:pt>
    <dgm:pt modelId="{618989D9-3F3D-4868-9670-AA4458C3CA61}" type="parTrans" cxnId="{58FE9730-E3DC-49D4-9EAD-5F9AD0AA6037}">
      <dgm:prSet/>
      <dgm:spPr/>
      <dgm:t>
        <a:bodyPr/>
        <a:lstStyle/>
        <a:p>
          <a:endParaRPr lang="en-US"/>
        </a:p>
      </dgm:t>
    </dgm:pt>
    <dgm:pt modelId="{F21BDF21-F619-4616-9D67-18E78910BEB0}" type="sibTrans" cxnId="{58FE9730-E3DC-49D4-9EAD-5F9AD0AA6037}">
      <dgm:prSet/>
      <dgm:spPr/>
      <dgm:t>
        <a:bodyPr/>
        <a:lstStyle/>
        <a:p>
          <a:endParaRPr lang="en-US"/>
        </a:p>
      </dgm:t>
    </dgm:pt>
    <dgm:pt modelId="{C3FC94E8-9F61-0D48-A39E-83FA92F525A4}">
      <dgm:prSet custT="1"/>
      <dgm:spPr/>
      <dgm:t>
        <a:bodyPr/>
        <a:lstStyle/>
        <a:p>
          <a:r>
            <a:rPr lang="en-GB" sz="4000" i="1" dirty="0"/>
            <a:t>Dronfield Swimming Club</a:t>
          </a:r>
          <a:endParaRPr lang="en-US" sz="4000" i="1" dirty="0"/>
        </a:p>
      </dgm:t>
    </dgm:pt>
    <dgm:pt modelId="{B430523C-6EC7-184D-8D2C-3EB45D7F99CB}" type="sibTrans" cxnId="{A69E0479-EC5C-E340-894F-4058AC7E3EEB}">
      <dgm:prSet/>
      <dgm:spPr/>
      <dgm:t>
        <a:bodyPr/>
        <a:lstStyle/>
        <a:p>
          <a:endParaRPr lang="en-GB"/>
        </a:p>
      </dgm:t>
    </dgm:pt>
    <dgm:pt modelId="{0AAADC96-6BDF-534F-9465-E4D97501A132}" type="parTrans" cxnId="{A69E0479-EC5C-E340-894F-4058AC7E3EEB}">
      <dgm:prSet/>
      <dgm:spPr/>
      <dgm:t>
        <a:bodyPr/>
        <a:lstStyle/>
        <a:p>
          <a:endParaRPr lang="en-GB"/>
        </a:p>
      </dgm:t>
    </dgm:pt>
    <dgm:pt modelId="{D8A2412C-0CD5-9F4F-AC80-0577C747B1FB}" type="pres">
      <dgm:prSet presAssocID="{1F73531C-C554-4EFD-AC55-BAF96D99C2B2}" presName="vert0" presStyleCnt="0">
        <dgm:presLayoutVars>
          <dgm:dir/>
          <dgm:animOne val="branch"/>
          <dgm:animLvl val="lvl"/>
        </dgm:presLayoutVars>
      </dgm:prSet>
      <dgm:spPr/>
    </dgm:pt>
    <dgm:pt modelId="{426CF8AA-F4C8-0547-BF83-0D3D57BF3650}" type="pres">
      <dgm:prSet presAssocID="{C3FC94E8-9F61-0D48-A39E-83FA92F525A4}" presName="thickLine" presStyleLbl="alignNode1" presStyleIdx="0" presStyleCnt="3"/>
      <dgm:spPr/>
    </dgm:pt>
    <dgm:pt modelId="{58AF5098-15FF-984A-B7DB-537FE17A66AC}" type="pres">
      <dgm:prSet presAssocID="{C3FC94E8-9F61-0D48-A39E-83FA92F525A4}" presName="horz1" presStyleCnt="0"/>
      <dgm:spPr/>
    </dgm:pt>
    <dgm:pt modelId="{B920F76B-9BD3-EF42-A50D-260E9877A130}" type="pres">
      <dgm:prSet presAssocID="{C3FC94E8-9F61-0D48-A39E-83FA92F525A4}" presName="tx1" presStyleLbl="revTx" presStyleIdx="0" presStyleCnt="3"/>
      <dgm:spPr/>
    </dgm:pt>
    <dgm:pt modelId="{BB699C55-F3BB-1B4C-BF07-F157F1F51621}" type="pres">
      <dgm:prSet presAssocID="{C3FC94E8-9F61-0D48-A39E-83FA92F525A4}" presName="vert1" presStyleCnt="0"/>
      <dgm:spPr/>
    </dgm:pt>
    <dgm:pt modelId="{F566D719-3EA0-BD44-BC8C-66E1531A48F6}" type="pres">
      <dgm:prSet presAssocID="{362EF9FD-355D-42ED-B4FF-55491A2A5937}" presName="thickLine" presStyleLbl="alignNode1" presStyleIdx="1" presStyleCnt="3" custLinFactNeighborX="1647" custLinFactNeighborY="-49975"/>
      <dgm:spPr/>
    </dgm:pt>
    <dgm:pt modelId="{AE001E99-E011-6B4E-AFA7-49E08F553DC4}" type="pres">
      <dgm:prSet presAssocID="{362EF9FD-355D-42ED-B4FF-55491A2A5937}" presName="horz1" presStyleCnt="0"/>
      <dgm:spPr/>
    </dgm:pt>
    <dgm:pt modelId="{820F6077-B972-4D43-938D-BB4A469ACDDF}" type="pres">
      <dgm:prSet presAssocID="{362EF9FD-355D-42ED-B4FF-55491A2A5937}" presName="tx1" presStyleLbl="revTx" presStyleIdx="1" presStyleCnt="3" custScaleY="197764" custLinFactNeighborX="9" custLinFactNeighborY="-836"/>
      <dgm:spPr/>
    </dgm:pt>
    <dgm:pt modelId="{B218E575-0760-ED4B-A756-8B3B3A96252B}" type="pres">
      <dgm:prSet presAssocID="{362EF9FD-355D-42ED-B4FF-55491A2A5937}" presName="vert1" presStyleCnt="0"/>
      <dgm:spPr/>
    </dgm:pt>
    <dgm:pt modelId="{92F9E539-F633-DB43-AF96-9554FE296F07}" type="pres">
      <dgm:prSet presAssocID="{E0789160-F729-4F2C-9238-F5A744550F00}" presName="thickLine" presStyleLbl="alignNode1" presStyleIdx="2" presStyleCnt="3"/>
      <dgm:spPr/>
    </dgm:pt>
    <dgm:pt modelId="{FB31DF7B-7CA8-E248-9EC2-88E7C0E3997C}" type="pres">
      <dgm:prSet presAssocID="{E0789160-F729-4F2C-9238-F5A744550F00}" presName="horz1" presStyleCnt="0"/>
      <dgm:spPr/>
    </dgm:pt>
    <dgm:pt modelId="{FE35993A-8CF5-5746-A2BB-4AAA8E804D13}" type="pres">
      <dgm:prSet presAssocID="{E0789160-F729-4F2C-9238-F5A744550F00}" presName="tx1" presStyleLbl="revTx" presStyleIdx="2" presStyleCnt="3" custScaleY="100962" custLinFactNeighborX="9" custLinFactNeighborY="-70172"/>
      <dgm:spPr/>
    </dgm:pt>
    <dgm:pt modelId="{6CF8F975-9B7A-C34A-B510-5F5406690398}" type="pres">
      <dgm:prSet presAssocID="{E0789160-F729-4F2C-9238-F5A744550F00}" presName="vert1" presStyleCnt="0"/>
      <dgm:spPr/>
    </dgm:pt>
  </dgm:ptLst>
  <dgm:cxnLst>
    <dgm:cxn modelId="{6DB08E04-FEA8-EB45-AFB2-E31A5FA7ED69}" type="presOf" srcId="{362EF9FD-355D-42ED-B4FF-55491A2A5937}" destId="{820F6077-B972-4D43-938D-BB4A469ACDDF}" srcOrd="0" destOrd="0" presId="urn:microsoft.com/office/officeart/2008/layout/LinedList"/>
    <dgm:cxn modelId="{58FE9730-E3DC-49D4-9EAD-5F9AD0AA6037}" srcId="{1F73531C-C554-4EFD-AC55-BAF96D99C2B2}" destId="{362EF9FD-355D-42ED-B4FF-55491A2A5937}" srcOrd="1" destOrd="0" parTransId="{618989D9-3F3D-4868-9670-AA4458C3CA61}" sibTransId="{F21BDF21-F619-4616-9D67-18E78910BEB0}"/>
    <dgm:cxn modelId="{F850C14A-B411-B443-8AFC-6CA8F17112AA}" type="presOf" srcId="{1F73531C-C554-4EFD-AC55-BAF96D99C2B2}" destId="{D8A2412C-0CD5-9F4F-AC80-0577C747B1FB}" srcOrd="0" destOrd="0" presId="urn:microsoft.com/office/officeart/2008/layout/LinedList"/>
    <dgm:cxn modelId="{A69E0479-EC5C-E340-894F-4058AC7E3EEB}" srcId="{1F73531C-C554-4EFD-AC55-BAF96D99C2B2}" destId="{C3FC94E8-9F61-0D48-A39E-83FA92F525A4}" srcOrd="0" destOrd="0" parTransId="{0AAADC96-6BDF-534F-9465-E4D97501A132}" sibTransId="{B430523C-6EC7-184D-8D2C-3EB45D7F99CB}"/>
    <dgm:cxn modelId="{2ECECFAD-36C4-4A0E-87A9-40CBE2B813BF}" srcId="{1F73531C-C554-4EFD-AC55-BAF96D99C2B2}" destId="{E0789160-F729-4F2C-9238-F5A744550F00}" srcOrd="2" destOrd="0" parTransId="{BDE4C1D3-99B0-4AA3-9BAF-BFE9B202F91D}" sibTransId="{9334B6B4-761E-41D4-B727-9096107A271C}"/>
    <dgm:cxn modelId="{6F6035CF-5DB1-1B49-99E6-06CA5C1E00D8}" type="presOf" srcId="{C3FC94E8-9F61-0D48-A39E-83FA92F525A4}" destId="{B920F76B-9BD3-EF42-A50D-260E9877A130}" srcOrd="0" destOrd="0" presId="urn:microsoft.com/office/officeart/2008/layout/LinedList"/>
    <dgm:cxn modelId="{8D3662D8-3012-3042-93D0-194730C4AE6D}" type="presOf" srcId="{E0789160-F729-4F2C-9238-F5A744550F00}" destId="{FE35993A-8CF5-5746-A2BB-4AAA8E804D13}" srcOrd="0" destOrd="0" presId="urn:microsoft.com/office/officeart/2008/layout/LinedList"/>
    <dgm:cxn modelId="{6D6D54D8-2761-B744-8EA6-26F9E2B94C5C}" type="presParOf" srcId="{D8A2412C-0CD5-9F4F-AC80-0577C747B1FB}" destId="{426CF8AA-F4C8-0547-BF83-0D3D57BF3650}" srcOrd="0" destOrd="0" presId="urn:microsoft.com/office/officeart/2008/layout/LinedList"/>
    <dgm:cxn modelId="{59814C34-4235-3642-8673-D71D47F7B97B}" type="presParOf" srcId="{D8A2412C-0CD5-9F4F-AC80-0577C747B1FB}" destId="{58AF5098-15FF-984A-B7DB-537FE17A66AC}" srcOrd="1" destOrd="0" presId="urn:microsoft.com/office/officeart/2008/layout/LinedList"/>
    <dgm:cxn modelId="{9AE83CB9-8C5B-F147-8AD1-2D4B995D90DB}" type="presParOf" srcId="{58AF5098-15FF-984A-B7DB-537FE17A66AC}" destId="{B920F76B-9BD3-EF42-A50D-260E9877A130}" srcOrd="0" destOrd="0" presId="urn:microsoft.com/office/officeart/2008/layout/LinedList"/>
    <dgm:cxn modelId="{7B01FC17-070E-7545-AEB8-E9C926767565}" type="presParOf" srcId="{58AF5098-15FF-984A-B7DB-537FE17A66AC}" destId="{BB699C55-F3BB-1B4C-BF07-F157F1F51621}" srcOrd="1" destOrd="0" presId="urn:microsoft.com/office/officeart/2008/layout/LinedList"/>
    <dgm:cxn modelId="{2CB3BFFD-96AD-7C43-B265-A9A9649824F9}" type="presParOf" srcId="{D8A2412C-0CD5-9F4F-AC80-0577C747B1FB}" destId="{F566D719-3EA0-BD44-BC8C-66E1531A48F6}" srcOrd="2" destOrd="0" presId="urn:microsoft.com/office/officeart/2008/layout/LinedList"/>
    <dgm:cxn modelId="{81A708E7-6407-6D45-A012-FFBBE24A5FE6}" type="presParOf" srcId="{D8A2412C-0CD5-9F4F-AC80-0577C747B1FB}" destId="{AE001E99-E011-6B4E-AFA7-49E08F553DC4}" srcOrd="3" destOrd="0" presId="urn:microsoft.com/office/officeart/2008/layout/LinedList"/>
    <dgm:cxn modelId="{1C3089B0-67AF-BE43-9E98-F5A9D459C376}" type="presParOf" srcId="{AE001E99-E011-6B4E-AFA7-49E08F553DC4}" destId="{820F6077-B972-4D43-938D-BB4A469ACDDF}" srcOrd="0" destOrd="0" presId="urn:microsoft.com/office/officeart/2008/layout/LinedList"/>
    <dgm:cxn modelId="{9633B8FE-72F8-6D48-9703-79F3571498DA}" type="presParOf" srcId="{AE001E99-E011-6B4E-AFA7-49E08F553DC4}" destId="{B218E575-0760-ED4B-A756-8B3B3A96252B}" srcOrd="1" destOrd="0" presId="urn:microsoft.com/office/officeart/2008/layout/LinedList"/>
    <dgm:cxn modelId="{4773142E-E10F-784F-82B1-AA8DEE22DABA}" type="presParOf" srcId="{D8A2412C-0CD5-9F4F-AC80-0577C747B1FB}" destId="{92F9E539-F633-DB43-AF96-9554FE296F07}" srcOrd="4" destOrd="0" presId="urn:microsoft.com/office/officeart/2008/layout/LinedList"/>
    <dgm:cxn modelId="{E6F0E9E5-B5EF-7D49-8179-1F2281D1CDF5}" type="presParOf" srcId="{D8A2412C-0CD5-9F4F-AC80-0577C747B1FB}" destId="{FB31DF7B-7CA8-E248-9EC2-88E7C0E3997C}" srcOrd="5" destOrd="0" presId="urn:microsoft.com/office/officeart/2008/layout/LinedList"/>
    <dgm:cxn modelId="{4384CFDD-6BE1-5B4E-9B35-E5889F9E26F8}" type="presParOf" srcId="{FB31DF7B-7CA8-E248-9EC2-88E7C0E3997C}" destId="{FE35993A-8CF5-5746-A2BB-4AAA8E804D13}" srcOrd="0" destOrd="0" presId="urn:microsoft.com/office/officeart/2008/layout/LinedList"/>
    <dgm:cxn modelId="{3181542B-699D-E64B-AC7B-3609D6B7E66A}" type="presParOf" srcId="{FB31DF7B-7CA8-E248-9EC2-88E7C0E3997C}" destId="{6CF8F975-9B7A-C34A-B510-5F54066903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5B3515-2D0F-48BA-823A-4480E2CE389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555DD3-DA3E-4F8B-AB95-A4CE18F4475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Elanco wants to explore the use of cloud-based cognitive services to complete text analysis on customer receipts </a:t>
          </a:r>
          <a:endParaRPr lang="en-US"/>
        </a:p>
      </dgm:t>
    </dgm:pt>
    <dgm:pt modelId="{C81A21C4-924D-4F4E-AD29-BB168B463575}" type="parTrans" cxnId="{9DE09054-11A0-43FF-A632-ECB9A40BA84A}">
      <dgm:prSet/>
      <dgm:spPr/>
      <dgm:t>
        <a:bodyPr/>
        <a:lstStyle/>
        <a:p>
          <a:endParaRPr lang="en-US"/>
        </a:p>
      </dgm:t>
    </dgm:pt>
    <dgm:pt modelId="{94F32298-CCBD-42A0-9B4D-DD6BBD563157}" type="sibTrans" cxnId="{9DE09054-11A0-43FF-A632-ECB9A40BA84A}">
      <dgm:prSet/>
      <dgm:spPr/>
      <dgm:t>
        <a:bodyPr/>
        <a:lstStyle/>
        <a:p>
          <a:endParaRPr lang="en-US"/>
        </a:p>
      </dgm:t>
    </dgm:pt>
    <dgm:pt modelId="{05E444BF-062A-4299-BEF3-1F1ECF94C7F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Will require access to Azure Cognitive Services image-to-text to extract key details from images and receipts</a:t>
          </a:r>
          <a:endParaRPr lang="en-US"/>
        </a:p>
      </dgm:t>
    </dgm:pt>
    <dgm:pt modelId="{CD8B3D2E-9F93-4F97-90C1-82CC911AE3C8}" type="parTrans" cxnId="{ED94542F-E82B-4BD9-89D8-7AFE0BAFACA7}">
      <dgm:prSet/>
      <dgm:spPr/>
      <dgm:t>
        <a:bodyPr/>
        <a:lstStyle/>
        <a:p>
          <a:endParaRPr lang="en-US"/>
        </a:p>
      </dgm:t>
    </dgm:pt>
    <dgm:pt modelId="{7148937C-DCA5-4109-AF45-A184A977676C}" type="sibTrans" cxnId="{ED94542F-E82B-4BD9-89D8-7AFE0BAFACA7}">
      <dgm:prSet/>
      <dgm:spPr/>
      <dgm:t>
        <a:bodyPr/>
        <a:lstStyle/>
        <a:p>
          <a:endParaRPr lang="en-US"/>
        </a:p>
      </dgm:t>
    </dgm:pt>
    <dgm:pt modelId="{AC69027E-ABBB-40E1-AE3C-A09C5B43CF5F}" type="pres">
      <dgm:prSet presAssocID="{095B3515-2D0F-48BA-823A-4480E2CE3892}" presName="root" presStyleCnt="0">
        <dgm:presLayoutVars>
          <dgm:dir/>
          <dgm:resizeHandles val="exact"/>
        </dgm:presLayoutVars>
      </dgm:prSet>
      <dgm:spPr/>
    </dgm:pt>
    <dgm:pt modelId="{436F82DB-3E20-42A7-89CB-53CB89383285}" type="pres">
      <dgm:prSet presAssocID="{9B555DD3-DA3E-4F8B-AB95-A4CE18F44750}" presName="compNode" presStyleCnt="0"/>
      <dgm:spPr/>
    </dgm:pt>
    <dgm:pt modelId="{91A0FB5A-9766-4B18-9A32-A551DE34DC2D}" type="pres">
      <dgm:prSet presAssocID="{9B555DD3-DA3E-4F8B-AB95-A4CE18F44750}" presName="bgRect" presStyleLbl="bgShp" presStyleIdx="0" presStyleCnt="2"/>
      <dgm:spPr/>
    </dgm:pt>
    <dgm:pt modelId="{B8DC9030-53B7-4F97-A8AF-5F35C1F5A579}" type="pres">
      <dgm:prSet presAssocID="{9B555DD3-DA3E-4F8B-AB95-A4CE18F4475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C9458DB-2189-414E-92AA-A6E937D31603}" type="pres">
      <dgm:prSet presAssocID="{9B555DD3-DA3E-4F8B-AB95-A4CE18F44750}" presName="spaceRect" presStyleCnt="0"/>
      <dgm:spPr/>
    </dgm:pt>
    <dgm:pt modelId="{A4F14EE6-3CE1-48EF-9652-25F4AE3D30C9}" type="pres">
      <dgm:prSet presAssocID="{9B555DD3-DA3E-4F8B-AB95-A4CE18F44750}" presName="parTx" presStyleLbl="revTx" presStyleIdx="0" presStyleCnt="2">
        <dgm:presLayoutVars>
          <dgm:chMax val="0"/>
          <dgm:chPref val="0"/>
        </dgm:presLayoutVars>
      </dgm:prSet>
      <dgm:spPr/>
    </dgm:pt>
    <dgm:pt modelId="{9D2A7E42-09BB-4484-B59C-C169417695C8}" type="pres">
      <dgm:prSet presAssocID="{94F32298-CCBD-42A0-9B4D-DD6BBD563157}" presName="sibTrans" presStyleCnt="0"/>
      <dgm:spPr/>
    </dgm:pt>
    <dgm:pt modelId="{09C6E092-D031-426E-B200-425678D7EA17}" type="pres">
      <dgm:prSet presAssocID="{05E444BF-062A-4299-BEF3-1F1ECF94C7F2}" presName="compNode" presStyleCnt="0"/>
      <dgm:spPr/>
    </dgm:pt>
    <dgm:pt modelId="{51E6C476-51C0-4848-A42F-483674891C00}" type="pres">
      <dgm:prSet presAssocID="{05E444BF-062A-4299-BEF3-1F1ECF94C7F2}" presName="bgRect" presStyleLbl="bgShp" presStyleIdx="1" presStyleCnt="2"/>
      <dgm:spPr/>
    </dgm:pt>
    <dgm:pt modelId="{A76F0125-8D14-49E3-B531-19ABDD37BD8C}" type="pres">
      <dgm:prSet presAssocID="{05E444BF-062A-4299-BEF3-1F1ECF94C7F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EA110695-47BC-4D5A-8270-68E503A92093}" type="pres">
      <dgm:prSet presAssocID="{05E444BF-062A-4299-BEF3-1F1ECF94C7F2}" presName="spaceRect" presStyleCnt="0"/>
      <dgm:spPr/>
    </dgm:pt>
    <dgm:pt modelId="{5201ED8D-207F-46EE-8CD5-7E1945B666DE}" type="pres">
      <dgm:prSet presAssocID="{05E444BF-062A-4299-BEF3-1F1ECF94C7F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2AF1D14-6036-4106-A71B-FBB8CEA94E9B}" type="presOf" srcId="{9B555DD3-DA3E-4F8B-AB95-A4CE18F44750}" destId="{A4F14EE6-3CE1-48EF-9652-25F4AE3D30C9}" srcOrd="0" destOrd="0" presId="urn:microsoft.com/office/officeart/2018/2/layout/IconVerticalSolidList"/>
    <dgm:cxn modelId="{ED94542F-E82B-4BD9-89D8-7AFE0BAFACA7}" srcId="{095B3515-2D0F-48BA-823A-4480E2CE3892}" destId="{05E444BF-062A-4299-BEF3-1F1ECF94C7F2}" srcOrd="1" destOrd="0" parTransId="{CD8B3D2E-9F93-4F97-90C1-82CC911AE3C8}" sibTransId="{7148937C-DCA5-4109-AF45-A184A977676C}"/>
    <dgm:cxn modelId="{9DE09054-11A0-43FF-A632-ECB9A40BA84A}" srcId="{095B3515-2D0F-48BA-823A-4480E2CE3892}" destId="{9B555DD3-DA3E-4F8B-AB95-A4CE18F44750}" srcOrd="0" destOrd="0" parTransId="{C81A21C4-924D-4F4E-AD29-BB168B463575}" sibTransId="{94F32298-CCBD-42A0-9B4D-DD6BBD563157}"/>
    <dgm:cxn modelId="{8B1B70DF-5F9D-48E0-9A74-5908105522EC}" type="presOf" srcId="{095B3515-2D0F-48BA-823A-4480E2CE3892}" destId="{AC69027E-ABBB-40E1-AE3C-A09C5B43CF5F}" srcOrd="0" destOrd="0" presId="urn:microsoft.com/office/officeart/2018/2/layout/IconVerticalSolidList"/>
    <dgm:cxn modelId="{0005CBE7-78AB-432E-996C-7C3C82267B4A}" type="presOf" srcId="{05E444BF-062A-4299-BEF3-1F1ECF94C7F2}" destId="{5201ED8D-207F-46EE-8CD5-7E1945B666DE}" srcOrd="0" destOrd="0" presId="urn:microsoft.com/office/officeart/2018/2/layout/IconVerticalSolidList"/>
    <dgm:cxn modelId="{24DBCD97-83EA-43F0-8698-B8DCC0D62C7D}" type="presParOf" srcId="{AC69027E-ABBB-40E1-AE3C-A09C5B43CF5F}" destId="{436F82DB-3E20-42A7-89CB-53CB89383285}" srcOrd="0" destOrd="0" presId="urn:microsoft.com/office/officeart/2018/2/layout/IconVerticalSolidList"/>
    <dgm:cxn modelId="{EC0F9A93-D863-420F-A6C0-08607E0A2B5E}" type="presParOf" srcId="{436F82DB-3E20-42A7-89CB-53CB89383285}" destId="{91A0FB5A-9766-4B18-9A32-A551DE34DC2D}" srcOrd="0" destOrd="0" presId="urn:microsoft.com/office/officeart/2018/2/layout/IconVerticalSolidList"/>
    <dgm:cxn modelId="{B9DE8405-D422-4EDC-A6DE-E70FD326B4C9}" type="presParOf" srcId="{436F82DB-3E20-42A7-89CB-53CB89383285}" destId="{B8DC9030-53B7-4F97-A8AF-5F35C1F5A579}" srcOrd="1" destOrd="0" presId="urn:microsoft.com/office/officeart/2018/2/layout/IconVerticalSolidList"/>
    <dgm:cxn modelId="{3E855C81-F51D-46D5-94CE-4B4733323FAC}" type="presParOf" srcId="{436F82DB-3E20-42A7-89CB-53CB89383285}" destId="{6C9458DB-2189-414E-92AA-A6E937D31603}" srcOrd="2" destOrd="0" presId="urn:microsoft.com/office/officeart/2018/2/layout/IconVerticalSolidList"/>
    <dgm:cxn modelId="{E1FD5FB4-A8B4-4B1B-9A99-555F7DF0B1B0}" type="presParOf" srcId="{436F82DB-3E20-42A7-89CB-53CB89383285}" destId="{A4F14EE6-3CE1-48EF-9652-25F4AE3D30C9}" srcOrd="3" destOrd="0" presId="urn:microsoft.com/office/officeart/2018/2/layout/IconVerticalSolidList"/>
    <dgm:cxn modelId="{43D3A481-9A3D-4BBB-A3D4-1B1293ED2F81}" type="presParOf" srcId="{AC69027E-ABBB-40E1-AE3C-A09C5B43CF5F}" destId="{9D2A7E42-09BB-4484-B59C-C169417695C8}" srcOrd="1" destOrd="0" presId="urn:microsoft.com/office/officeart/2018/2/layout/IconVerticalSolidList"/>
    <dgm:cxn modelId="{BB5FB26B-3B41-4782-B669-66E7C7DB786C}" type="presParOf" srcId="{AC69027E-ABBB-40E1-AE3C-A09C5B43CF5F}" destId="{09C6E092-D031-426E-B200-425678D7EA17}" srcOrd="2" destOrd="0" presId="urn:microsoft.com/office/officeart/2018/2/layout/IconVerticalSolidList"/>
    <dgm:cxn modelId="{39237F6C-8936-43F9-8CD4-DCD1BE9AD76A}" type="presParOf" srcId="{09C6E092-D031-426E-B200-425678D7EA17}" destId="{51E6C476-51C0-4848-A42F-483674891C00}" srcOrd="0" destOrd="0" presId="urn:microsoft.com/office/officeart/2018/2/layout/IconVerticalSolidList"/>
    <dgm:cxn modelId="{89B0887B-D4FB-4FF8-B677-9597D839E63D}" type="presParOf" srcId="{09C6E092-D031-426E-B200-425678D7EA17}" destId="{A76F0125-8D14-49E3-B531-19ABDD37BD8C}" srcOrd="1" destOrd="0" presId="urn:microsoft.com/office/officeart/2018/2/layout/IconVerticalSolidList"/>
    <dgm:cxn modelId="{34CFCD73-C82E-43B8-9DE4-74BE008B907C}" type="presParOf" srcId="{09C6E092-D031-426E-B200-425678D7EA17}" destId="{EA110695-47BC-4D5A-8270-68E503A92093}" srcOrd="2" destOrd="0" presId="urn:microsoft.com/office/officeart/2018/2/layout/IconVerticalSolidList"/>
    <dgm:cxn modelId="{0745B595-5D50-41C4-BCA7-CBECD9189425}" type="presParOf" srcId="{09C6E092-D031-426E-B200-425678D7EA17}" destId="{5201ED8D-207F-46EE-8CD5-7E1945B666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9E539-F633-DB43-AF96-9554FE296F07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5993A-8CF5-5746-A2BB-4AAA8E804D13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i="1" kern="1200" dirty="0"/>
            <a:t>Dronfield Swimming Club</a:t>
          </a:r>
          <a:endParaRPr lang="en-US" sz="4000" i="1" kern="1200" dirty="0"/>
        </a:p>
      </dsp:txBody>
      <dsp:txXfrm>
        <a:off x="0" y="623"/>
        <a:ext cx="6492875" cy="1020830"/>
      </dsp:txXfrm>
    </dsp:sp>
    <dsp:sp modelId="{F566D719-3EA0-BD44-BC8C-66E1531A48F6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F6077-B972-4D43-938D-BB4A469ACDDF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Membership Tracking App</a:t>
          </a:r>
          <a:endParaRPr lang="en-US" sz="2900" kern="1200"/>
        </a:p>
      </dsp:txBody>
      <dsp:txXfrm>
        <a:off x="0" y="1021453"/>
        <a:ext cx="6492875" cy="1020830"/>
      </dsp:txXfrm>
    </dsp:sp>
    <dsp:sp modelId="{AC4DAE06-9AD8-C448-8171-8520990F485A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ABE1E-DD73-AF43-9C2E-551A8096B25A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Android and/or Mobile Web App</a:t>
          </a:r>
          <a:endParaRPr lang="en-US" sz="2900" kern="1200"/>
        </a:p>
      </dsp:txBody>
      <dsp:txXfrm>
        <a:off x="0" y="2042284"/>
        <a:ext cx="6492875" cy="1020830"/>
      </dsp:txXfrm>
    </dsp:sp>
    <dsp:sp modelId="{E5C6F524-52B0-C04D-85B2-DB0FB63F9622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00955-54F6-9245-9AD4-64D697E7DE5C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Must be secure</a:t>
          </a:r>
          <a:endParaRPr lang="en-US" sz="2900" kern="1200"/>
        </a:p>
      </dsp:txBody>
      <dsp:txXfrm>
        <a:off x="0" y="3063115"/>
        <a:ext cx="6492875" cy="1020830"/>
      </dsp:txXfrm>
    </dsp:sp>
    <dsp:sp modelId="{C4500191-332E-BC47-8485-0AE83E00B538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97D19-E2FC-0846-BAD7-04D84AB5C654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Will hold data for Club members under 16</a:t>
          </a:r>
          <a:endParaRPr lang="en-US" sz="2900" kern="1200"/>
        </a:p>
      </dsp:txBody>
      <dsp:txXfrm>
        <a:off x="0" y="4083946"/>
        <a:ext cx="6492875" cy="1020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CF8AA-F4C8-0547-BF83-0D3D57BF3650}">
      <dsp:nvSpPr>
        <dsp:cNvPr id="0" name=""/>
        <dsp:cNvSpPr/>
      </dsp:nvSpPr>
      <dsp:spPr>
        <a:xfrm>
          <a:off x="0" y="316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0F76B-9BD3-EF42-A50D-260E9877A130}">
      <dsp:nvSpPr>
        <dsp:cNvPr id="0" name=""/>
        <dsp:cNvSpPr/>
      </dsp:nvSpPr>
      <dsp:spPr>
        <a:xfrm>
          <a:off x="0" y="3160"/>
          <a:ext cx="6492875" cy="1278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i="1" kern="1200" dirty="0"/>
            <a:t>Dronfield Swimming Club</a:t>
          </a:r>
          <a:endParaRPr lang="en-US" sz="4000" i="1" kern="1200" dirty="0"/>
        </a:p>
      </dsp:txBody>
      <dsp:txXfrm>
        <a:off x="0" y="3160"/>
        <a:ext cx="6492875" cy="1278842"/>
      </dsp:txXfrm>
    </dsp:sp>
    <dsp:sp modelId="{F566D719-3EA0-BD44-BC8C-66E1531A48F6}">
      <dsp:nvSpPr>
        <dsp:cNvPr id="0" name=""/>
        <dsp:cNvSpPr/>
      </dsp:nvSpPr>
      <dsp:spPr>
        <a:xfrm>
          <a:off x="0" y="1809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F6077-B972-4D43-938D-BB4A469ACDDF}">
      <dsp:nvSpPr>
        <dsp:cNvPr id="0" name=""/>
        <dsp:cNvSpPr/>
      </dsp:nvSpPr>
      <dsp:spPr>
        <a:xfrm>
          <a:off x="583" y="1271312"/>
          <a:ext cx="6480199" cy="252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Could potentially be extended to commercial club management service</a:t>
          </a:r>
          <a:endParaRPr lang="en-US" sz="2800" kern="1200" dirty="0"/>
        </a:p>
      </dsp:txBody>
      <dsp:txXfrm>
        <a:off x="583" y="1271312"/>
        <a:ext cx="6480199" cy="2529090"/>
      </dsp:txXfrm>
    </dsp:sp>
    <dsp:sp modelId="{92F9E539-F633-DB43-AF96-9554FE296F07}">
      <dsp:nvSpPr>
        <dsp:cNvPr id="0" name=""/>
        <dsp:cNvSpPr/>
      </dsp:nvSpPr>
      <dsp:spPr>
        <a:xfrm>
          <a:off x="0" y="381109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5993A-8CF5-5746-A2BB-4AAA8E804D13}">
      <dsp:nvSpPr>
        <dsp:cNvPr id="0" name=""/>
        <dsp:cNvSpPr/>
      </dsp:nvSpPr>
      <dsp:spPr>
        <a:xfrm>
          <a:off x="583" y="2913704"/>
          <a:ext cx="6486534" cy="129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Technology to be suggested and negotiated through discussion with the client  </a:t>
          </a:r>
          <a:endParaRPr lang="en-US" sz="2800" kern="1200" dirty="0"/>
        </a:p>
      </dsp:txBody>
      <dsp:txXfrm>
        <a:off x="583" y="2913704"/>
        <a:ext cx="6486534" cy="12911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0FB5A-9766-4B18-9A32-A551DE34DC2D}">
      <dsp:nvSpPr>
        <dsp:cNvPr id="0" name=""/>
        <dsp:cNvSpPr/>
      </dsp:nvSpPr>
      <dsp:spPr>
        <a:xfrm>
          <a:off x="0" y="570156"/>
          <a:ext cx="5576061" cy="10525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C9030-53B7-4F97-A8AF-5F35C1F5A579}">
      <dsp:nvSpPr>
        <dsp:cNvPr id="0" name=""/>
        <dsp:cNvSpPr/>
      </dsp:nvSpPr>
      <dsp:spPr>
        <a:xfrm>
          <a:off x="318410" y="806990"/>
          <a:ext cx="578927" cy="5789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14EE6-3CE1-48EF-9652-25F4AE3D30C9}">
      <dsp:nvSpPr>
        <dsp:cNvPr id="0" name=""/>
        <dsp:cNvSpPr/>
      </dsp:nvSpPr>
      <dsp:spPr>
        <a:xfrm>
          <a:off x="1215748" y="570156"/>
          <a:ext cx="4360312" cy="1052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400" tIns="111400" rIns="111400" bIns="11140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Elanco wants to explore the use of cloud-based cognitive services to complete text analysis on customer receipts </a:t>
          </a:r>
          <a:endParaRPr lang="en-US" sz="1700" kern="1200"/>
        </a:p>
      </dsp:txBody>
      <dsp:txXfrm>
        <a:off x="1215748" y="570156"/>
        <a:ext cx="4360312" cy="1052595"/>
      </dsp:txXfrm>
    </dsp:sp>
    <dsp:sp modelId="{51E6C476-51C0-4848-A42F-483674891C00}">
      <dsp:nvSpPr>
        <dsp:cNvPr id="0" name=""/>
        <dsp:cNvSpPr/>
      </dsp:nvSpPr>
      <dsp:spPr>
        <a:xfrm>
          <a:off x="0" y="1885900"/>
          <a:ext cx="5576061" cy="10525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F0125-8D14-49E3-B531-19ABDD37BD8C}">
      <dsp:nvSpPr>
        <dsp:cNvPr id="0" name=""/>
        <dsp:cNvSpPr/>
      </dsp:nvSpPr>
      <dsp:spPr>
        <a:xfrm>
          <a:off x="318410" y="2122735"/>
          <a:ext cx="578927" cy="5789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1ED8D-207F-46EE-8CD5-7E1945B666DE}">
      <dsp:nvSpPr>
        <dsp:cNvPr id="0" name=""/>
        <dsp:cNvSpPr/>
      </dsp:nvSpPr>
      <dsp:spPr>
        <a:xfrm>
          <a:off x="1215748" y="1885900"/>
          <a:ext cx="4360312" cy="1052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400" tIns="111400" rIns="111400" bIns="11140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Will require access to Azure Cognitive Services image-to-text to extract key details from images and receipts</a:t>
          </a:r>
          <a:endParaRPr lang="en-US" sz="1700" kern="1200"/>
        </a:p>
      </dsp:txBody>
      <dsp:txXfrm>
        <a:off x="1215748" y="1885900"/>
        <a:ext cx="4360312" cy="1052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CC71D-C402-004D-9C65-548EEA5E82DC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4E0F8-4337-6A45-945D-193828708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1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4E0F8-4337-6A45-945D-1938287088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0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sci-toolset.com/products/sci-discove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100">
                <a:solidFill>
                  <a:srgbClr val="FFFFFF"/>
                </a:solidFill>
                <a:cs typeface="Calibri Light"/>
              </a:rPr>
              <a:t>Group Software Development Project</a:t>
            </a:r>
            <a:endParaRPr lang="en-US" sz="51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Client Projects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A07E96-3969-4595-802D-25631B3C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E850F-AE83-4C3F-A64D-8B67DEF33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BC9603D-FE04-4520-8E50-7C75B9CA2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A0E3407-9CB8-45DA-9F2E-5B81388C1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1A4076-E94C-4E3A-BDAF-3D51C167C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57CB374-17D4-4D8A-8F6A-D79BAE50E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CAD8AE5-485A-40A6-9A10-B2D46F293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323CDF-8C44-4003-8C7E-56DA0652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88FAE68-2618-4A05-9619-5B0476CF8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BD498FC-EB33-41D8-844F-F8B658B14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E631E6C-DAC5-4239-818A-AA7E4D372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AF25E18-21FA-4C72-BFBA-6970C2299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EFCA527-806C-494B-B0FA-BC2DCBB8A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348858B-E257-4F55-824B-A4E0E12B2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328079F-5D7D-4C32-94FE-4746AABC9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6F7460-760A-4C69-B444-66970423A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46A42DA-07A5-4FC4-9A8E-E7803145E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AD3D7E7-545F-40E9-9CDA-83D9F4E4B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A82941B0-23C5-480D-8374-A5427FDF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E25E04FF-BCA7-48D1-B958-C35D3E94E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7E8EF9C-5522-451C-8CB5-0575E2452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D119FF-606C-4006-A3CB-C83426DCA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58942" y="3893141"/>
            <a:ext cx="5648782" cy="1771275"/>
            <a:chOff x="3258942" y="3893141"/>
            <a:chExt cx="5648782" cy="1771275"/>
          </a:xfrm>
        </p:grpSpPr>
        <p:sp>
          <p:nvSpPr>
            <p:cNvPr id="32" name="Isosceles Triangle 39">
              <a:extLst>
                <a:ext uri="{FF2B5EF4-FFF2-40B4-BE49-F238E27FC236}">
                  <a16:creationId xmlns:a16="http://schemas.microsoft.com/office/drawing/2014/main" id="{C910710A-4E31-4871-8A01-586AC5FC0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1437FA2-C275-4241-AD89-34B44DE7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58942" y="3893141"/>
              <a:ext cx="5648782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7016FF-D399-4919-8919-A5AF521EF4AE}"/>
              </a:ext>
            </a:extLst>
          </p:cNvPr>
          <p:cNvSpPr txBox="1"/>
          <p:nvPr/>
        </p:nvSpPr>
        <p:spPr>
          <a:xfrm>
            <a:off x="3341238" y="4118787"/>
            <a:ext cx="5495069" cy="7277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Remote Invigilation Tool</a:t>
            </a:r>
            <a:endParaRPr lang="en-US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72E954-3173-4229-93A2-B05A46E09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58942" y="1177047"/>
            <a:ext cx="5648782" cy="2623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ighfield Qualifications">
            <a:extLst>
              <a:ext uri="{FF2B5EF4-FFF2-40B4-BE49-F238E27FC236}">
                <a16:creationId xmlns:a16="http://schemas.microsoft.com/office/drawing/2014/main" id="{FBB91D40-2572-894A-852E-41495BF4F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17" y="1823870"/>
            <a:ext cx="46736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66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42775-C8D7-426F-8111-185A5DA93569}"/>
              </a:ext>
            </a:extLst>
          </p:cNvPr>
          <p:cNvSpPr txBox="1"/>
          <p:nvPr/>
        </p:nvSpPr>
        <p:spPr>
          <a:xfrm>
            <a:off x="518391" y="1545937"/>
            <a:ext cx="11155218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GB" dirty="0"/>
            </a:br>
            <a:endParaRPr lang="en-GB" dirty="0"/>
          </a:p>
          <a:p>
            <a:r>
              <a:rPr lang="en-GB" dirty="0"/>
              <a:t> </a:t>
            </a:r>
          </a:p>
          <a:p>
            <a:r>
              <a:rPr lang="en-GB" sz="2000" dirty="0"/>
              <a:t>Once a learner logs in, the system will allow an invigilator to view a list of learners waiting to take an exam, the invigilator can then select a learner and they will be logged as the invigilator against that learner. </a:t>
            </a:r>
          </a:p>
          <a:p>
            <a:endParaRPr lang="en-GB" sz="2000" dirty="0"/>
          </a:p>
          <a:p>
            <a:r>
              <a:rPr lang="en-GB" sz="2000" dirty="0"/>
              <a:t>• The system should display the learners face via a web cam to the invigilator before starting and during the exam </a:t>
            </a:r>
          </a:p>
          <a:p>
            <a:endParaRPr lang="en-GB" sz="2400" dirty="0"/>
          </a:p>
          <a:p>
            <a:r>
              <a:rPr lang="en-GB" sz="2000" dirty="0"/>
              <a:t>• The system should display a learner’s screen to the invigilator while they are taking the exam </a:t>
            </a:r>
          </a:p>
          <a:p>
            <a:endParaRPr lang="en-GB" sz="2000" dirty="0"/>
          </a:p>
          <a:p>
            <a:r>
              <a:rPr lang="en-GB" sz="2000" dirty="0"/>
              <a:t>• Invigilators should be able to note down any cheating for a specific learner during an exam. </a:t>
            </a: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5" name="Picture 2" descr="Highfield Qualifications">
            <a:extLst>
              <a:ext uri="{FF2B5EF4-FFF2-40B4-BE49-F238E27FC236}">
                <a16:creationId xmlns:a16="http://schemas.microsoft.com/office/drawing/2014/main" id="{C1C6B49A-FD37-F345-BA85-C2D5509B1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582" y="660088"/>
            <a:ext cx="46736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29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98608FF7-C58C-4C6E-BD7F-4400A15118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89199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4500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98608FF7-C58C-4C6E-BD7F-4400A15118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302832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5898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50E02-045A-4E9D-80DB-17D110DED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1272" y="3567547"/>
            <a:ext cx="8302029" cy="236220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sz="3600" dirty="0">
                <a:latin typeface="Arial Nova Cond" panose="020F0502020204030204" pitchFamily="34" charset="0"/>
                <a:cs typeface="Arial Nova Cond" panose="020F0502020204030204" pitchFamily="34" charset="0"/>
              </a:rPr>
              <a:t>US Pharmaceutical Company which produces medicines and vaccinations for pets and livestock</a:t>
            </a:r>
          </a:p>
          <a:p>
            <a:endParaRPr lang="en-GB" sz="3600" dirty="0">
              <a:latin typeface="Arial Nova Cond" panose="020F0502020204030204" pitchFamily="34" charset="0"/>
              <a:cs typeface="Arial Nova Cond" panose="020F0502020204030204" pitchFamily="34" charset="0"/>
            </a:endParaRPr>
          </a:p>
          <a:p>
            <a:r>
              <a:rPr lang="en-GB" sz="3600" dirty="0">
                <a:latin typeface="Arial Nova Cond" panose="020F0502020204030204" pitchFamily="34" charset="0"/>
                <a:cs typeface="Arial Nova Cond" panose="020F0502020204030204" pitchFamily="34" charset="0"/>
              </a:rPr>
              <a:t>Former SHU Graduates supervising the Project</a:t>
            </a:r>
          </a:p>
          <a:p>
            <a:endParaRPr lang="en-GB" sz="6000" dirty="0">
              <a:latin typeface="Arial Nova Cond" panose="020F0502020204030204" pitchFamily="34" charset="0"/>
              <a:cs typeface="Arial Nova Cond" panose="020F0502020204030204" pitchFamily="34" charset="0"/>
            </a:endParaRPr>
          </a:p>
          <a:p>
            <a:endParaRPr lang="en-GB" sz="3200" dirty="0">
              <a:cs typeface="Calibri" panose="020F0502020204030204"/>
            </a:endParaRPr>
          </a:p>
          <a:p>
            <a:endParaRPr lang="en-GB" dirty="0">
              <a:cs typeface="Calibri" panose="020F0502020204030204"/>
            </a:endParaRPr>
          </a:p>
        </p:txBody>
      </p:sp>
      <p:pic>
        <p:nvPicPr>
          <p:cNvPr id="1026" name="Picture 2" descr="Elanco completes its acquisition of Bayer Animal Health | OvertheCounter">
            <a:extLst>
              <a:ext uri="{FF2B5EF4-FFF2-40B4-BE49-F238E27FC236}">
                <a16:creationId xmlns:a16="http://schemas.microsoft.com/office/drawing/2014/main" id="{70091594-D62C-2142-A169-CAA6C754F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8" y="166254"/>
            <a:ext cx="65024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847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50E02-045A-4E9D-80DB-17D110DED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50000" y="1859973"/>
            <a:ext cx="8302029" cy="6996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600" dirty="0">
                <a:latin typeface="Arial Nova Cond" panose="020F0502020204030204" pitchFamily="34" charset="0"/>
                <a:cs typeface="Arial Nova Cond" panose="020F0502020204030204" pitchFamily="34" charset="0"/>
              </a:rPr>
              <a:t>Digital Receipts: Proof of Technology</a:t>
            </a:r>
            <a:endParaRPr lang="en-GB" sz="6000" dirty="0">
              <a:latin typeface="Arial Nova Cond" panose="020F0502020204030204" pitchFamily="34" charset="0"/>
              <a:cs typeface="Arial Nova Cond" panose="020F0502020204030204" pitchFamily="34" charset="0"/>
            </a:endParaRPr>
          </a:p>
          <a:p>
            <a:endParaRPr lang="en-GB" sz="3200" dirty="0">
              <a:cs typeface="Calibri" panose="020F0502020204030204"/>
            </a:endParaRPr>
          </a:p>
          <a:p>
            <a:endParaRPr lang="en-GB" dirty="0">
              <a:cs typeface="Calibri" panose="020F0502020204030204"/>
            </a:endParaRPr>
          </a:p>
        </p:txBody>
      </p:sp>
      <p:pic>
        <p:nvPicPr>
          <p:cNvPr id="1026" name="Picture 2" descr="Elanco completes its acquisition of Bayer Animal Health | OvertheCounter">
            <a:extLst>
              <a:ext uri="{FF2B5EF4-FFF2-40B4-BE49-F238E27FC236}">
                <a16:creationId xmlns:a16="http://schemas.microsoft.com/office/drawing/2014/main" id="{70091594-D62C-2142-A169-CAA6C754F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8" y="166254"/>
            <a:ext cx="3114232" cy="149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2F69BAA-709D-CE4E-A77D-7E01C15F1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614" y="3011444"/>
            <a:ext cx="4353404" cy="2448790"/>
          </a:xfrm>
          <a:prstGeom prst="rect">
            <a:avLst/>
          </a:prstGeom>
        </p:spPr>
      </p:pic>
      <p:graphicFrame>
        <p:nvGraphicFramePr>
          <p:cNvPr id="1028" name="TextBox 1">
            <a:extLst>
              <a:ext uri="{FF2B5EF4-FFF2-40B4-BE49-F238E27FC236}">
                <a16:creationId xmlns:a16="http://schemas.microsoft.com/office/drawing/2014/main" id="{53D704AA-B3DB-4719-BBE7-3BA4CB7A04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04379"/>
              </p:ext>
            </p:extLst>
          </p:nvPr>
        </p:nvGraphicFramePr>
        <p:xfrm>
          <a:off x="519939" y="2481512"/>
          <a:ext cx="5576061" cy="3508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01696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0E69F8A-1438-4B24-AA3B-521315A41B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68620" y="320196"/>
            <a:ext cx="2070100" cy="16033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AF2F1-2E4B-443A-B6D0-E50A4B5C7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7996" y="452967"/>
            <a:ext cx="6863657" cy="56568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Saviour Trust would like an app that can be used by staff to share information in real time.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The Trust has a number of properties for its clients.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Clients are visited every week and a paper copy visit sheet completed.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The information is then shared with support managers at the end of each day.</a:t>
            </a:r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7E06A-5160-4A72-8303-D55B41544951}"/>
              </a:ext>
            </a:extLst>
          </p:cNvPr>
          <p:cNvSpPr txBox="1"/>
          <p:nvPr/>
        </p:nvSpPr>
        <p:spPr>
          <a:xfrm>
            <a:off x="1371600" y="2641600"/>
            <a:ext cx="2451100" cy="35086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Charity based in </a:t>
            </a:r>
            <a:r>
              <a:rPr lang="en-US" sz="2400"/>
              <a:t>Pontefract</a:t>
            </a:r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Support </a:t>
            </a:r>
            <a:r>
              <a:rPr lang="en-US" sz="2400">
                <a:cs typeface="Calibri"/>
              </a:rPr>
              <a:t>homeless and those at risk of becoming</a:t>
            </a:r>
            <a:br>
              <a:rPr lang="en-US" sz="2400">
                <a:cs typeface="Calibri"/>
              </a:rPr>
            </a:br>
            <a:r>
              <a:rPr lang="en-US" sz="2400">
                <a:cs typeface="Calibri"/>
              </a:rPr>
              <a:t>homeless</a:t>
            </a:r>
            <a:endParaRPr lang="en-US" sz="2000">
              <a:cs typeface="Calibri" panose="020F0502020204030204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802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0E69F8A-1438-4B24-AA3B-521315A41B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68620" y="320196"/>
            <a:ext cx="2070100" cy="16033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AF2F1-2E4B-443A-B6D0-E50A4B5C7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7996" y="452967"/>
            <a:ext cx="6863657" cy="56568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The Trust would like an app that would replace the paper-based system allowing house visitors to fill this information in online.</a:t>
            </a: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Ideally the system would then send this information to a relevant worker creating a job/ task.</a:t>
            </a: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>
                <a:cs typeface="Calibri"/>
              </a:rPr>
              <a:t>Technology: The Trust has no preference for any particular technology.  Teams choosing this project should also advise the Trust on appropriate technical solutions.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7E06A-5160-4A72-8303-D55B41544951}"/>
              </a:ext>
            </a:extLst>
          </p:cNvPr>
          <p:cNvSpPr txBox="1"/>
          <p:nvPr/>
        </p:nvSpPr>
        <p:spPr>
          <a:xfrm>
            <a:off x="1371600" y="2641600"/>
            <a:ext cx="2451100" cy="35086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Charity based in </a:t>
            </a:r>
            <a:r>
              <a:rPr lang="en-US" sz="2400"/>
              <a:t>Pontefract</a:t>
            </a:r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Support </a:t>
            </a:r>
            <a:r>
              <a:rPr lang="en-US" sz="2400">
                <a:cs typeface="Calibri"/>
              </a:rPr>
              <a:t>homeless and those at risk of becoming</a:t>
            </a:r>
            <a:br>
              <a:rPr lang="en-US" sz="2400">
                <a:cs typeface="Calibri"/>
              </a:rPr>
            </a:br>
            <a:r>
              <a:rPr lang="en-US" sz="2400">
                <a:cs typeface="Calibri"/>
              </a:rPr>
              <a:t>homeless</a:t>
            </a:r>
            <a:endParaRPr lang="en-US" sz="2000">
              <a:cs typeface="Calibri" panose="020F0502020204030204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6791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3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63261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8665FAD-8E2C-AD40-897E-F8568D445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6" r="7655" b="1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Rectangle 13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D05EA-CEAA-E442-AF55-C4EC343BA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FFFF"/>
                </a:solidFill>
              </a:rPr>
              <a:t>Based in Sheffield and Leeds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FFFF"/>
                </a:solidFill>
              </a:rPr>
              <a:t>Track record of recruiting SHU graduates</a:t>
            </a:r>
          </a:p>
        </p:txBody>
      </p:sp>
      <p:pic>
        <p:nvPicPr>
          <p:cNvPr id="41" name="Picture 40" descr="Graphical user interface&#10;&#10;Description automatically generated">
            <a:extLst>
              <a:ext uri="{FF2B5EF4-FFF2-40B4-BE49-F238E27FC236}">
                <a16:creationId xmlns:a16="http://schemas.microsoft.com/office/drawing/2014/main" id="{C2B5F45E-3034-5E47-8EDD-CFC536BDE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12" y="5037503"/>
            <a:ext cx="6344564" cy="11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65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3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63261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8665FAD-8E2C-AD40-897E-F8568D445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6" r="7655" b="1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Rectangle 13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D05EA-CEAA-E442-AF55-C4EC343BA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FFFF"/>
                </a:solidFill>
              </a:rPr>
              <a:t>Project One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HTML5 / Canvas Game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Holding Page Game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To respond to Twitter API when services available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FFFF"/>
                </a:solidFill>
              </a:rPr>
              <a:t>Project Two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Age verification System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Amazon Recognition Services for Scanning documentation such as Passports and/or Drivers License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23DB86E6-01E3-E244-862B-5F4508110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12" y="5037503"/>
            <a:ext cx="6344564" cy="11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9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5D95E-A465-4226-9AAD-8B517FCE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cs typeface="Calibri Light"/>
              </a:rPr>
              <a:t>The Clients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EC413-0EED-4AF1-B018-7DCAD99C0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828780"/>
            <a:ext cx="6377769" cy="52004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alibri"/>
              </a:rPr>
              <a:t>1. </a:t>
            </a:r>
            <a:r>
              <a:rPr lang="en-US" sz="2400" dirty="0" err="1">
                <a:cs typeface="Calibri"/>
              </a:rPr>
              <a:t>Elaros</a:t>
            </a:r>
            <a:r>
              <a:rPr lang="en-US" sz="2400" dirty="0">
                <a:cs typeface="Calibri"/>
              </a:rPr>
              <a:t> (Health and Wellbeing Tech)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2. IBM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3. Sci-Toolset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4. </a:t>
            </a:r>
            <a:r>
              <a:rPr lang="en-US" sz="2400" dirty="0" err="1">
                <a:cs typeface="Calibri"/>
              </a:rPr>
              <a:t>Highfield</a:t>
            </a:r>
            <a:r>
              <a:rPr lang="en-US" sz="2400" dirty="0">
                <a:cs typeface="Calibri"/>
              </a:rPr>
              <a:t> Qualifications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5. Dronfield Swimming Club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6. Elanco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7. The </a:t>
            </a:r>
            <a:r>
              <a:rPr lang="en-US" sz="2400" dirty="0" err="1">
                <a:cs typeface="Calibri"/>
              </a:rPr>
              <a:t>Saviour</a:t>
            </a:r>
            <a:r>
              <a:rPr lang="en-US" sz="2400" dirty="0">
                <a:cs typeface="Calibri"/>
              </a:rPr>
              <a:t> Trust (Homeless Charity)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8. Sky, Betting and Gaming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9. Sheffield University Dept of Psychology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10. XLN (Telecoms)</a:t>
            </a:r>
          </a:p>
          <a:p>
            <a:pPr marL="0" indent="0">
              <a:buNone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4136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7CFE75F-6390-4A13-A32B-2AA295CCA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8F148-F5BB-4789-B5B6-D54539EBA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6761" y="1757383"/>
            <a:ext cx="3506264" cy="1671616"/>
          </a:xfrm>
        </p:spPr>
        <p:txBody>
          <a:bodyPr>
            <a:no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Cognitive</a:t>
            </a:r>
          </a:p>
          <a:p>
            <a:r>
              <a:rPr lang="en-GB" sz="3200" b="1" dirty="0">
                <a:solidFill>
                  <a:schemeClr val="bg1"/>
                </a:solidFill>
              </a:rPr>
              <a:t>Analytic</a:t>
            </a:r>
          </a:p>
          <a:p>
            <a:r>
              <a:rPr lang="en-GB" sz="3200" b="1" dirty="0">
                <a:solidFill>
                  <a:schemeClr val="bg1"/>
                </a:solidFill>
              </a:rPr>
              <a:t>Therapy </a:t>
            </a:r>
          </a:p>
          <a:p>
            <a:r>
              <a:rPr lang="en-GB" sz="3200" b="1">
                <a:solidFill>
                  <a:schemeClr val="bg1"/>
                </a:solidFill>
              </a:rPr>
              <a:t>(CAT</a:t>
            </a:r>
            <a:r>
              <a:rPr lang="en-GB" sz="3200" b="1" dirty="0">
                <a:solidFill>
                  <a:schemeClr val="bg1"/>
                </a:solidFill>
              </a:rPr>
              <a:t>)</a:t>
            </a:r>
            <a:br>
              <a:rPr lang="en-GB" sz="3200" b="1" dirty="0">
                <a:solidFill>
                  <a:schemeClr val="bg1"/>
                </a:solidFill>
              </a:rPr>
            </a:br>
            <a:r>
              <a:rPr lang="en-GB" sz="3200" b="1" dirty="0">
                <a:solidFill>
                  <a:schemeClr val="bg1"/>
                </a:solidFill>
              </a:rPr>
              <a:t>Engagement App</a:t>
            </a:r>
            <a:br>
              <a:rPr lang="en-GB" sz="3200" b="1" dirty="0">
                <a:solidFill>
                  <a:schemeClr val="bg1"/>
                </a:solidFill>
              </a:rPr>
            </a:br>
            <a:r>
              <a:rPr lang="en-GB" sz="3200" b="1" dirty="0">
                <a:solidFill>
                  <a:schemeClr val="bg1"/>
                </a:solidFill>
              </a:rPr>
              <a:t>(</a:t>
            </a:r>
            <a:r>
              <a:rPr lang="en-GB" sz="3200" b="1" dirty="0" err="1">
                <a:solidFill>
                  <a:schemeClr val="bg1"/>
                </a:solidFill>
              </a:rPr>
              <a:t>CatApp</a:t>
            </a:r>
            <a:r>
              <a:rPr lang="en-GB" sz="3200" b="1" dirty="0">
                <a:solidFill>
                  <a:schemeClr val="bg1"/>
                </a:solidFill>
              </a:rPr>
              <a:t>) </a:t>
            </a:r>
            <a:endParaRPr lang="en-GB" sz="32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BAEF06-AB74-442C-8C30-B88233FD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DFD9AA5-A6A4-499F-BB09-5CD7F8145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F499571-4EEA-4442-B71C-2972335B3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FFC7284-7A71-4F33-AB06-E0D1EB1CA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27F758D-B23C-459E-AD21-6621782C7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8DD5D69-A882-48D7-ACFB-68E2DC6B04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2432BD6-3DCC-4397-BD7F-3FE84F32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829185-6353-4E3C-B082-AA7F5193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B7BB359-8B77-484C-B9CD-6376139A3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A96BE9D-5B3B-4CA9-8895-33FAA38046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840E2BF-E954-4173-BF70-2DAE9E19A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F125B5A-DFAC-4B6D-B14F-287F8C43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AF4804F-69E5-479A-9F45-C0E4631715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CA5C733-38F9-4D36-A78D-0AB08CCBB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142CE29-197D-194F-8FBD-89F891C0F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4" y="1605324"/>
            <a:ext cx="2598738" cy="3647352"/>
          </a:xfrm>
          <a:custGeom>
            <a:avLst/>
            <a:gdLst/>
            <a:ahLst/>
            <a:cxnLst/>
            <a:rect l="l" t="t" r="r" b="b"/>
            <a:pathLst>
              <a:path w="2619375" h="1860000">
                <a:moveTo>
                  <a:pt x="0" y="0"/>
                </a:moveTo>
                <a:lnTo>
                  <a:pt x="2619375" y="0"/>
                </a:lnTo>
                <a:lnTo>
                  <a:pt x="2619375" y="1860000"/>
                </a:lnTo>
                <a:lnTo>
                  <a:pt x="0" y="1860000"/>
                </a:lnTo>
                <a:close/>
              </a:path>
            </a:pathLst>
          </a:cu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945" y="1624787"/>
            <a:ext cx="2619375" cy="1340423"/>
          </a:xfrm>
          <a:custGeom>
            <a:avLst/>
            <a:gdLst/>
            <a:ahLst/>
            <a:cxnLst/>
            <a:rect l="l" t="t" r="r" b="b"/>
            <a:pathLst>
              <a:path w="2619375" h="1860000">
                <a:moveTo>
                  <a:pt x="0" y="0"/>
                </a:moveTo>
                <a:lnTo>
                  <a:pt x="2619375" y="0"/>
                </a:lnTo>
                <a:lnTo>
                  <a:pt x="2619375" y="1860000"/>
                </a:lnTo>
                <a:lnTo>
                  <a:pt x="0" y="1860000"/>
                </a:lnTo>
                <a:close/>
              </a:path>
            </a:pathLst>
          </a:custGeom>
        </p:spPr>
      </p:pic>
      <p:pic>
        <p:nvPicPr>
          <p:cNvPr id="6" name="Picture 5" descr="The University of Sheffiel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1945" y="4045213"/>
            <a:ext cx="2619375" cy="103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0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7CFE75F-6390-4A13-A32B-2AA295CCA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BAEF06-AB74-442C-8C30-B88233FD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DFD9AA5-A6A4-499F-BB09-5CD7F8145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F499571-4EEA-4442-B71C-2972335B3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FFC7284-7A71-4F33-AB06-E0D1EB1CA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27F758D-B23C-459E-AD21-6621782C7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8DD5D69-A882-48D7-ACFB-68E2DC6B04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2432BD6-3DCC-4397-BD7F-3FE84F32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829185-6353-4E3C-B082-AA7F5193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B7BB359-8B77-484C-B9CD-6376139A3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A96BE9D-5B3B-4CA9-8895-33FAA38046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840E2BF-E954-4173-BF70-2DAE9E19A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F125B5A-DFAC-4B6D-B14F-287F8C43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AF4804F-69E5-479A-9F45-C0E4631715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CA5C733-38F9-4D36-A78D-0AB08CCBB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142CE29-197D-194F-8FBD-89F891C0F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4" y="1605324"/>
            <a:ext cx="2598738" cy="3647352"/>
          </a:xfrm>
          <a:custGeom>
            <a:avLst/>
            <a:gdLst/>
            <a:ahLst/>
            <a:cxnLst/>
            <a:rect l="l" t="t" r="r" b="b"/>
            <a:pathLst>
              <a:path w="2619375" h="1860000">
                <a:moveTo>
                  <a:pt x="0" y="0"/>
                </a:moveTo>
                <a:lnTo>
                  <a:pt x="2619375" y="0"/>
                </a:lnTo>
                <a:lnTo>
                  <a:pt x="2619375" y="1860000"/>
                </a:lnTo>
                <a:lnTo>
                  <a:pt x="0" y="1860000"/>
                </a:lnTo>
                <a:close/>
              </a:path>
            </a:pathLst>
          </a:cu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945" y="1624787"/>
            <a:ext cx="2619375" cy="1340423"/>
          </a:xfrm>
          <a:custGeom>
            <a:avLst/>
            <a:gdLst/>
            <a:ahLst/>
            <a:cxnLst/>
            <a:rect l="l" t="t" r="r" b="b"/>
            <a:pathLst>
              <a:path w="2619375" h="1860000">
                <a:moveTo>
                  <a:pt x="0" y="0"/>
                </a:moveTo>
                <a:lnTo>
                  <a:pt x="2619375" y="0"/>
                </a:lnTo>
                <a:lnTo>
                  <a:pt x="2619375" y="1860000"/>
                </a:lnTo>
                <a:lnTo>
                  <a:pt x="0" y="1860000"/>
                </a:lnTo>
                <a:close/>
              </a:path>
            </a:pathLst>
          </a:custGeom>
        </p:spPr>
      </p:pic>
      <p:pic>
        <p:nvPicPr>
          <p:cNvPr id="6" name="Picture 5" descr="The University of Sheffiel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1945" y="4045213"/>
            <a:ext cx="2619375" cy="103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3BC92C-A9D1-094A-AABC-0F2CB5B1FA57}"/>
              </a:ext>
            </a:extLst>
          </p:cNvPr>
          <p:cNvSpPr txBox="1"/>
          <p:nvPr/>
        </p:nvSpPr>
        <p:spPr>
          <a:xfrm>
            <a:off x="4418358" y="1605324"/>
            <a:ext cx="31520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Develop Version 2.0 of an</a:t>
            </a:r>
          </a:p>
          <a:p>
            <a:r>
              <a:rPr lang="en-US" sz="2000" dirty="0">
                <a:solidFill>
                  <a:schemeClr val="bg1"/>
                </a:solidFill>
              </a:rPr>
              <a:t>Application used to support Cognitive Analytic Therapy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Already published on iOS and Android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Client App</a:t>
            </a:r>
          </a:p>
          <a:p>
            <a:r>
              <a:rPr lang="en-US" sz="2000" dirty="0">
                <a:solidFill>
                  <a:schemeClr val="bg1"/>
                </a:solidFill>
              </a:rPr>
              <a:t>Allows entry of data by clients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iOS and Android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Therapist Web Portal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Allows creation of accounts and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771484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B0593C3-13E6-FF40-ACE4-D235258E6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131" y="643467"/>
            <a:ext cx="702973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07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E57D-EBE3-4C06-AD4D-FE2E78FF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96" y="0"/>
            <a:ext cx="5010538" cy="1600200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Telecommunications</a:t>
            </a:r>
            <a:endParaRPr lang="en-US" sz="4000"/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2C0D304-286E-484C-A826-3244B13CD7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661" r="466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23C86-98C1-4062-97C7-CE7E9DAD4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0996" y="2057400"/>
            <a:ext cx="3932237" cy="38115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400">
                <a:ea typeface="+mn-lt"/>
                <a:cs typeface="+mn-lt"/>
              </a:rPr>
              <a:t>Sheffield (and London) Based telecommunications company.</a:t>
            </a:r>
            <a:endParaRPr lang="en-US">
              <a:ea typeface="+mn-lt"/>
              <a:cs typeface="+mn-lt"/>
            </a:endParaRPr>
          </a:p>
          <a:p>
            <a:r>
              <a:rPr lang="en-GB" sz="2400">
                <a:ea typeface="+mn-lt"/>
                <a:cs typeface="+mn-lt"/>
              </a:rPr>
              <a:t>Phone lines, Broadband (ADSL, Fibre), Public Wi-Fi, Card Payment Services, Gas, </a:t>
            </a:r>
            <a:br>
              <a:rPr lang="en-GB" sz="2400">
                <a:ea typeface="+mn-lt"/>
                <a:cs typeface="+mn-lt"/>
              </a:rPr>
            </a:br>
            <a:r>
              <a:rPr lang="en-GB" sz="2400">
                <a:ea typeface="+mn-lt"/>
                <a:cs typeface="+mn-lt"/>
              </a:rPr>
              <a:t>Electric, VOIP and Mobile products aimed at small business.</a:t>
            </a:r>
            <a:endParaRPr lang="en-GB">
              <a:cs typeface="Calibri"/>
            </a:endParaRPr>
          </a:p>
          <a:p>
            <a:r>
              <a:rPr lang="en-GB" sz="2400">
                <a:cs typeface="Calibri"/>
              </a:rPr>
              <a:t>Strong developer team with SHU graduates on the payroll.</a:t>
            </a:r>
          </a:p>
          <a:p>
            <a:endParaRPr lang="en-GB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8333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2C0D304-286E-484C-A826-3244B13CD7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661" r="4661"/>
          <a:stretch/>
        </p:blipFill>
        <p:spPr>
          <a:xfrm>
            <a:off x="8789988" y="288925"/>
            <a:ext cx="3035300" cy="23971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23C86-98C1-4062-97C7-CE7E9DAD4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0996" y="574376"/>
            <a:ext cx="7666037" cy="57518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3200" dirty="0">
                <a:ea typeface="+mn-lt"/>
                <a:cs typeface="+mn-lt"/>
              </a:rPr>
              <a:t>Project Proposal - Fault reporting application.</a:t>
            </a:r>
          </a:p>
          <a:p>
            <a:endParaRPr lang="en-GB" sz="2400" dirty="0">
              <a:ea typeface="+mn-lt"/>
              <a:cs typeface="+mn-lt"/>
            </a:endParaRPr>
          </a:p>
          <a:p>
            <a:r>
              <a:rPr lang="en-GB" sz="2400" dirty="0">
                <a:ea typeface="+mn-lt"/>
                <a:cs typeface="+mn-lt"/>
              </a:rPr>
              <a:t>Mobile application to log customers into their system and retrieve account details.</a:t>
            </a:r>
          </a:p>
          <a:p>
            <a:r>
              <a:rPr lang="en-GB" sz="2400" dirty="0">
                <a:ea typeface="+mn-lt"/>
                <a:cs typeface="+mn-lt"/>
              </a:rPr>
              <a:t>Allow for the logging of faults with images of fault to be uploaded at various stages</a:t>
            </a:r>
          </a:p>
          <a:p>
            <a:r>
              <a:rPr lang="en-GB" sz="2400" dirty="0">
                <a:ea typeface="+mn-lt"/>
                <a:cs typeface="+mn-lt"/>
              </a:rPr>
              <a:t>Troubleshooting Steps for resolving common faults</a:t>
            </a:r>
          </a:p>
          <a:p>
            <a:r>
              <a:rPr lang="en-GB" sz="2400" dirty="0">
                <a:ea typeface="+mn-lt"/>
                <a:cs typeface="+mn-lt"/>
              </a:rPr>
              <a:t>Stretch Goal – Chat Bot</a:t>
            </a:r>
          </a:p>
          <a:p>
            <a:endParaRPr lang="en-GB" sz="1800" dirty="0">
              <a:cs typeface="Calibri"/>
            </a:endParaRPr>
          </a:p>
          <a:p>
            <a:endParaRPr lang="en-GB" sz="24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6B1222-22DA-4CE5-9FD8-A85268A49503}"/>
              </a:ext>
            </a:extLst>
          </p:cNvPr>
          <p:cNvSpPr txBox="1"/>
          <p:nvPr/>
        </p:nvSpPr>
        <p:spPr>
          <a:xfrm>
            <a:off x="8788400" y="3289300"/>
            <a:ext cx="3035300" cy="3139321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XLN have SHU graduates in their development team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They currently have SHU students on placement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They have placement Opportunities for 2020/21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2442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watch&#10;&#10;Description automatically generated">
            <a:extLst>
              <a:ext uri="{FF2B5EF4-FFF2-40B4-BE49-F238E27FC236}">
                <a16:creationId xmlns:a16="http://schemas.microsoft.com/office/drawing/2014/main" id="{E08CB1D4-8B68-4D4D-8488-3CA9835872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33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42E79-8C09-DF4D-A0D8-34503A41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Time To Choose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A7763-8F9B-EC4E-8137-8670FE4FE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https://</a:t>
            </a:r>
            <a:r>
              <a:rPr lang="en-US" sz="2400" dirty="0" err="1"/>
              <a:t>forms.gle</a:t>
            </a:r>
            <a:r>
              <a:rPr lang="en-US" sz="2400" dirty="0"/>
              <a:t>/7j4CQ9cxcHPGvwKk6</a:t>
            </a:r>
          </a:p>
        </p:txBody>
      </p:sp>
    </p:spTree>
    <p:extLst>
      <p:ext uri="{BB962C8B-B14F-4D97-AF65-F5344CB8AC3E}">
        <p14:creationId xmlns:p14="http://schemas.microsoft.com/office/powerpoint/2010/main" val="364340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5D95E-A465-4226-9AAD-8B517FCE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Clients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EC413-0EED-4AF1-B018-7DCAD99C0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401" y="876267"/>
            <a:ext cx="2926080" cy="43356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 err="1"/>
              <a:t>Elaros</a:t>
            </a:r>
            <a:br>
              <a:rPr lang="en-US" sz="2000" dirty="0"/>
            </a:br>
            <a:r>
              <a:rPr lang="en-US" sz="2000" i="1" dirty="0"/>
              <a:t>(Long </a:t>
            </a:r>
            <a:r>
              <a:rPr lang="en-US" sz="2000" i="1" dirty="0" err="1"/>
              <a:t>Covid</a:t>
            </a:r>
            <a:r>
              <a:rPr lang="en-US" sz="2000" i="1" dirty="0"/>
              <a:t> App)</a:t>
            </a:r>
          </a:p>
          <a:p>
            <a:pPr marL="0" indent="0">
              <a:buNone/>
            </a:pPr>
            <a:r>
              <a:rPr lang="en-US" sz="2000" dirty="0"/>
              <a:t>IBM</a:t>
            </a:r>
            <a:br>
              <a:rPr lang="en-US" sz="2000" dirty="0"/>
            </a:br>
            <a:r>
              <a:rPr lang="en-US" sz="2000" i="1" dirty="0"/>
              <a:t>(Digital Collaborative Environment)</a:t>
            </a:r>
            <a:endParaRPr lang="en-US" sz="2000" i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/>
              <a:t>Sci-Toolset</a:t>
            </a:r>
            <a:br>
              <a:rPr lang="en-US" sz="2000" dirty="0"/>
            </a:br>
            <a:r>
              <a:rPr lang="en-US" sz="2000" i="1" dirty="0"/>
              <a:t>(API Data Analysis and Visualization)</a:t>
            </a:r>
            <a:endParaRPr lang="en-US" sz="2000" i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 err="1"/>
              <a:t>Highfield</a:t>
            </a:r>
            <a:r>
              <a:rPr lang="en-US" sz="2000" dirty="0"/>
              <a:t> Qualifications</a:t>
            </a:r>
            <a:br>
              <a:rPr lang="en-US" sz="2000" dirty="0"/>
            </a:br>
            <a:r>
              <a:rPr lang="en-US" sz="2000" i="1" dirty="0"/>
              <a:t>(Remote Invigilation)</a:t>
            </a:r>
          </a:p>
          <a:p>
            <a:pPr marL="0" indent="0">
              <a:buNone/>
            </a:pPr>
            <a:r>
              <a:rPr lang="en-US" sz="2000" dirty="0">
                <a:cs typeface="Calibri" panose="020F0502020204030204"/>
              </a:rPr>
              <a:t>Dronfield Swimming Club</a:t>
            </a:r>
            <a:br>
              <a:rPr lang="en-US" sz="2000" dirty="0">
                <a:cs typeface="Calibri" panose="020F0502020204030204"/>
              </a:rPr>
            </a:br>
            <a:r>
              <a:rPr lang="en-US" sz="2000" i="1" dirty="0">
                <a:cs typeface="Calibri" panose="020F0502020204030204"/>
              </a:rPr>
              <a:t>(Membership App)</a:t>
            </a:r>
          </a:p>
          <a:p>
            <a:pPr marL="0"/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A81FF-9252-4DC6-AD71-B45FAD1B2365}"/>
              </a:ext>
            </a:extLst>
          </p:cNvPr>
          <p:cNvSpPr txBox="1"/>
          <p:nvPr/>
        </p:nvSpPr>
        <p:spPr>
          <a:xfrm>
            <a:off x="8366937" y="876267"/>
            <a:ext cx="3601815" cy="43356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Elanco</a:t>
            </a:r>
            <a:br>
              <a:rPr lang="en-US" sz="2000" dirty="0"/>
            </a:br>
            <a:r>
              <a:rPr lang="en-US" sz="2000" i="1" dirty="0"/>
              <a:t>(Digital Receipts - Azure)</a:t>
            </a:r>
            <a:endParaRPr lang="en-US" sz="2000" dirty="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The </a:t>
            </a:r>
            <a:r>
              <a:rPr lang="en-US" sz="2000" dirty="0" err="1"/>
              <a:t>Saviour</a:t>
            </a:r>
            <a:r>
              <a:rPr lang="en-US" sz="2000" dirty="0"/>
              <a:t> Trust</a:t>
            </a:r>
            <a:br>
              <a:rPr lang="en-US" sz="2000" dirty="0"/>
            </a:br>
            <a:r>
              <a:rPr lang="en-US" sz="2000" i="1" dirty="0"/>
              <a:t>(Homeless Charity Data Collection)</a:t>
            </a:r>
            <a:endParaRPr lang="en-US" sz="2000" i="1" dirty="0"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Sky Betting and Gaming</a:t>
            </a:r>
            <a:br>
              <a:rPr lang="en-US" sz="2000" dirty="0"/>
            </a:br>
            <a:r>
              <a:rPr lang="en-US" sz="2000" i="1" dirty="0"/>
              <a:t>(Placeholder Game / Age Validation)</a:t>
            </a:r>
            <a:endParaRPr lang="en-US" sz="2000" i="1" dirty="0"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Sheffield University: </a:t>
            </a:r>
            <a:r>
              <a:rPr lang="en-US" sz="2000" dirty="0" err="1"/>
              <a:t>CatchApp</a:t>
            </a:r>
            <a:br>
              <a:rPr lang="en-US" sz="2000" dirty="0"/>
            </a:br>
            <a:r>
              <a:rPr lang="en-US" sz="2000" i="1" dirty="0"/>
              <a:t>(Therapy App)</a:t>
            </a:r>
            <a:endParaRPr lang="en-US" sz="2000" dirty="0"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XLN</a:t>
            </a:r>
            <a:br>
              <a:rPr lang="en-US" sz="2000" dirty="0"/>
            </a:br>
            <a:r>
              <a:rPr lang="en-US" sz="2000" i="1" dirty="0"/>
              <a:t>(Fault Troubleshooting)</a:t>
            </a:r>
            <a:endParaRPr lang="en-US" sz="2000" i="1" dirty="0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405EB-B517-4E83-9B04-55CC370A33C6}"/>
              </a:ext>
            </a:extLst>
          </p:cNvPr>
          <p:cNvSpPr txBox="1"/>
          <p:nvPr/>
        </p:nvSpPr>
        <p:spPr>
          <a:xfrm>
            <a:off x="5697395" y="5325706"/>
            <a:ext cx="5084905" cy="923330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Choose a client by the 11.00am on Wednesday via the Google Form on Blackboard</a:t>
            </a:r>
          </a:p>
          <a:p>
            <a:pPr algn="ctr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https://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forms.gle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/7j4CQ9cxcHPGvwKk6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936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A2F755-5219-4C4E-9378-2C80BB08D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A87AD7E-457F-4836-8DDE-FFE0F0093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92FD8-C92E-4C39-A6F1-81E9063B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83" y="498143"/>
            <a:ext cx="10269613" cy="12789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err="1">
                <a:solidFill>
                  <a:schemeClr val="bg1"/>
                </a:solidFill>
                <a:cs typeface="Calibri Light"/>
              </a:rPr>
              <a:t>Elaros</a:t>
            </a:r>
            <a:r>
              <a:rPr lang="en-US" sz="4400">
                <a:solidFill>
                  <a:schemeClr val="bg1"/>
                </a:solidFill>
                <a:cs typeface="Calibri Light"/>
              </a:rPr>
              <a:t> – Digital Health </a:t>
            </a:r>
            <a:endParaRPr lang="en-US" sz="4400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00C7BBD-1DA6-45C6-8B16-043199362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972" y="286592"/>
            <a:ext cx="2352181" cy="2603386"/>
          </a:xfrm>
          <a:prstGeom prst="rect">
            <a:avLst/>
          </a:prstGeom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7304B-8A07-41BB-B5C0-233085508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0346" y="3174497"/>
            <a:ext cx="11068476" cy="283756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600" b="1" dirty="0" err="1">
                <a:ea typeface="+mn-lt"/>
                <a:cs typeface="+mn-lt"/>
              </a:rPr>
              <a:t>Elaros</a:t>
            </a:r>
            <a:r>
              <a:rPr lang="en-US" sz="2600" b="1" dirty="0">
                <a:ea typeface="+mn-lt"/>
                <a:cs typeface="+mn-lt"/>
              </a:rPr>
              <a:t> is a private digital health company incubated by NHS </a:t>
            </a:r>
            <a:r>
              <a:rPr lang="en-US" sz="2600" b="1" dirty="0" err="1">
                <a:ea typeface="+mn-lt"/>
                <a:cs typeface="+mn-lt"/>
              </a:rPr>
              <a:t>organisations</a:t>
            </a:r>
            <a:endParaRPr lang="en-US" sz="2600" b="1" dirty="0">
              <a:ea typeface="+mn-lt"/>
              <a:cs typeface="+mn-lt"/>
            </a:endParaRPr>
          </a:p>
          <a:p>
            <a:endParaRPr lang="en-US" sz="2600" b="1" dirty="0">
              <a:cs typeface="Calibri" panose="020F0502020204030204"/>
            </a:endParaRPr>
          </a:p>
          <a:p>
            <a:r>
              <a:rPr lang="en-US" sz="2600" b="1" dirty="0">
                <a:cs typeface="Calibri" panose="020F0502020204030204"/>
              </a:rPr>
              <a:t>Produces innovative technology to support health care professionals</a:t>
            </a:r>
          </a:p>
          <a:p>
            <a:endParaRPr lang="en-US" sz="2600" b="1" dirty="0">
              <a:cs typeface="Calibri" panose="020F0502020204030204"/>
            </a:endParaRPr>
          </a:p>
          <a:p>
            <a:r>
              <a:rPr lang="en-US" sz="2600" b="1" dirty="0">
                <a:cs typeface="Calibri" panose="020F0502020204030204"/>
              </a:rPr>
              <a:t>Previously worked with SHU on application development</a:t>
            </a:r>
          </a:p>
          <a:p>
            <a:endParaRPr lang="en-US" sz="2600" b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3047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A2F755-5219-4C4E-9378-2C80BB08D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A87AD7E-457F-4836-8DDE-FFE0F0093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00C7BBD-1DA6-45C6-8B16-043199362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528" y="211333"/>
            <a:ext cx="2352181" cy="2603386"/>
          </a:xfrm>
          <a:prstGeom prst="rect">
            <a:avLst/>
          </a:prstGeom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7304B-8A07-41BB-B5C0-233085508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7146" y="3037177"/>
            <a:ext cx="4662032" cy="2837564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600" b="1" dirty="0">
              <a:solidFill>
                <a:srgbClr val="000000"/>
              </a:solidFill>
              <a:latin typeface="Calibri Ligth"/>
              <a:cs typeface="Calibri"/>
            </a:endParaRPr>
          </a:p>
          <a:p>
            <a:endParaRPr lang="en-US" sz="2600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E1935B9-AD3E-41AF-BE46-D12A963F2E12}"/>
              </a:ext>
            </a:extLst>
          </p:cNvPr>
          <p:cNvSpPr txBox="1">
            <a:spLocks/>
          </p:cNvSpPr>
          <p:nvPr/>
        </p:nvSpPr>
        <p:spPr>
          <a:xfrm>
            <a:off x="844514" y="3317433"/>
            <a:ext cx="4662032" cy="2837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Calibri Light"/>
                <a:cs typeface="Calibri"/>
              </a:rPr>
              <a:t>Long </a:t>
            </a:r>
            <a:r>
              <a:rPr lang="en-US" sz="2600" b="1" dirty="0" err="1">
                <a:latin typeface="Calibri Light"/>
                <a:cs typeface="Calibri"/>
              </a:rPr>
              <a:t>Covid</a:t>
            </a:r>
            <a:endParaRPr lang="en-US" sz="2600" b="1" dirty="0">
              <a:latin typeface="Calibri Light"/>
              <a:cs typeface="Calibri"/>
            </a:endParaRPr>
          </a:p>
          <a:p>
            <a:r>
              <a:rPr lang="en-US" sz="2600" dirty="0">
                <a:latin typeface="Calibri Light"/>
                <a:cs typeface="Calibri"/>
              </a:rPr>
              <a:t>Project to </a:t>
            </a:r>
            <a:r>
              <a:rPr lang="en-US" sz="2600" dirty="0" err="1">
                <a:latin typeface="Calibri Light"/>
                <a:cs typeface="Calibri"/>
              </a:rPr>
              <a:t>Digitalise</a:t>
            </a:r>
            <a:r>
              <a:rPr lang="en-US" sz="2600" dirty="0">
                <a:latin typeface="Calibri Light"/>
                <a:cs typeface="Calibri"/>
              </a:rPr>
              <a:t> an internationally acclaimed screening questionnaire for Long </a:t>
            </a:r>
            <a:r>
              <a:rPr lang="en-US" sz="2600" dirty="0" err="1">
                <a:latin typeface="Calibri Light"/>
                <a:cs typeface="Calibri"/>
              </a:rPr>
              <a:t>Covid</a:t>
            </a:r>
            <a:r>
              <a:rPr lang="en-US" sz="2600" dirty="0">
                <a:latin typeface="Calibri Light"/>
                <a:cs typeface="Calibri"/>
              </a:rPr>
              <a:t> patients</a:t>
            </a:r>
            <a:endParaRPr lang="en-US" dirty="0">
              <a:cs typeface="Calibri"/>
            </a:endParaRPr>
          </a:p>
          <a:p>
            <a:endParaRPr lang="en-US" sz="2600" b="1" dirty="0">
              <a:cs typeface="Calibri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2F7F4B7-9E55-3549-A89D-E077C19F2EFB}"/>
              </a:ext>
            </a:extLst>
          </p:cNvPr>
          <p:cNvSpPr txBox="1">
            <a:spLocks/>
          </p:cNvSpPr>
          <p:nvPr/>
        </p:nvSpPr>
        <p:spPr>
          <a:xfrm>
            <a:off x="6685454" y="3265046"/>
            <a:ext cx="4662032" cy="2837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Calibri Light"/>
                <a:cs typeface="Calibri"/>
              </a:rPr>
              <a:t>Application</a:t>
            </a:r>
          </a:p>
          <a:p>
            <a:r>
              <a:rPr lang="en-US" sz="2600" dirty="0">
                <a:latin typeface="Calibri Light"/>
                <a:cs typeface="Calibri"/>
              </a:rPr>
              <a:t>Requires questionnaire development – mobile app, web app, web pages</a:t>
            </a:r>
          </a:p>
          <a:p>
            <a:r>
              <a:rPr lang="en-US" sz="2600" dirty="0">
                <a:latin typeface="Calibri Light"/>
                <a:cs typeface="Calibri"/>
              </a:rPr>
              <a:t>Web Portal for data display visualization and export</a:t>
            </a:r>
            <a:endParaRPr lang="en-US" dirty="0">
              <a:cs typeface="Calibri"/>
            </a:endParaRPr>
          </a:p>
          <a:p>
            <a:endParaRPr lang="en-US" sz="26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179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026F8-82BC-4434-9EEA-E26ADAF0C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8472" y="1123460"/>
            <a:ext cx="3348228" cy="42685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cs typeface="Calibri"/>
              </a:rPr>
              <a:t>Track record of successful projects with IBM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 sz="2800" dirty="0">
                <a:solidFill>
                  <a:schemeClr val="bg1"/>
                </a:solidFill>
                <a:cs typeface="Calibri"/>
              </a:rPr>
              <a:t>Fourth year they have been involved with the module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 sz="2800" dirty="0">
                <a:solidFill>
                  <a:schemeClr val="bg1"/>
                </a:solidFill>
                <a:cs typeface="Calibri"/>
              </a:rPr>
              <a:t>Previous student projects been demonstrated at various tech conferences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sz="2000" dirty="0">
              <a:solidFill>
                <a:schemeClr val="bg1">
                  <a:lumMod val="85000"/>
                  <a:lumOff val="15000"/>
                </a:schemeClr>
              </a:solidFill>
              <a:cs typeface="Calibri"/>
            </a:endParaRPr>
          </a:p>
        </p:txBody>
      </p:sp>
      <p:pic>
        <p:nvPicPr>
          <p:cNvPr id="4" name="Picture 4" descr="A picture containing building, light&#10;&#10;Description generated with very high confidence">
            <a:extLst>
              <a:ext uri="{FF2B5EF4-FFF2-40B4-BE49-F238E27FC236}">
                <a16:creationId xmlns:a16="http://schemas.microsoft.com/office/drawing/2014/main" id="{AC296012-E2F4-4D97-96EE-456585E72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65" y="2211086"/>
            <a:ext cx="6089568" cy="243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3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026F8-82BC-4434-9EEA-E26ADAF0C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8472" y="2784764"/>
            <a:ext cx="3348228" cy="260729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IBM Plex Sans"/>
                <a:ea typeface="IBM Plex Sans" charset="0"/>
                <a:cs typeface="IBM Plex Sans" charset="0"/>
              </a:rPr>
              <a:t>Create a </a:t>
            </a:r>
            <a:r>
              <a:rPr lang="en-GB" sz="2800" b="1" dirty="0">
                <a:solidFill>
                  <a:schemeClr val="bg1"/>
                </a:solidFill>
                <a:latin typeface="IBM Plex Sans"/>
                <a:ea typeface="IBM Plex Sans" charset="0"/>
                <a:cs typeface="IBM Plex Sans" charset="0"/>
              </a:rPr>
              <a:t>3d/VR Digital Collaborative Environment 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sz="2000" dirty="0">
              <a:solidFill>
                <a:schemeClr val="bg1">
                  <a:lumMod val="85000"/>
                  <a:lumOff val="15000"/>
                </a:schemeClr>
              </a:solidFill>
              <a:cs typeface="Calibri"/>
            </a:endParaRPr>
          </a:p>
        </p:txBody>
      </p:sp>
      <p:pic>
        <p:nvPicPr>
          <p:cNvPr id="4" name="Picture 4" descr="A picture containing building, light&#10;&#10;Description generated with very high confidence">
            <a:extLst>
              <a:ext uri="{FF2B5EF4-FFF2-40B4-BE49-F238E27FC236}">
                <a16:creationId xmlns:a16="http://schemas.microsoft.com/office/drawing/2014/main" id="{AC296012-E2F4-4D97-96EE-456585E72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65" y="2211086"/>
            <a:ext cx="6089568" cy="243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80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clock&#10;&#10;Description generated with high confidence">
            <a:extLst>
              <a:ext uri="{FF2B5EF4-FFF2-40B4-BE49-F238E27FC236}">
                <a16:creationId xmlns:a16="http://schemas.microsoft.com/office/drawing/2014/main" id="{1195B2BB-39EB-492F-8B38-A38C89811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83" y="1365801"/>
            <a:ext cx="3905534" cy="3894161"/>
          </a:xfrm>
          <a:prstGeom prst="rect">
            <a:avLst/>
          </a:prstGeom>
        </p:spPr>
      </p:pic>
      <p:pic>
        <p:nvPicPr>
          <p:cNvPr id="5" name="Picture 7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DC8BBA7-A78A-4C81-9B29-9E92FE55C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952" y="1069190"/>
            <a:ext cx="5802573" cy="44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0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F71AEC-5A15-4C66-8FE3-7061ED2777E3}"/>
              </a:ext>
            </a:extLst>
          </p:cNvPr>
          <p:cNvSpPr txBox="1"/>
          <p:nvPr/>
        </p:nvSpPr>
        <p:spPr>
          <a:xfrm>
            <a:off x="603956" y="3661362"/>
            <a:ext cx="417312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alibri Light"/>
                <a:cs typeface="Calibri Light"/>
              </a:rPr>
              <a:t>Sci-Toolset is part of Collins</a:t>
            </a:r>
            <a:r>
              <a:rPr lang="en-US" sz="240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 Aerospace is a leader in technologically advanced and intelligent solutions for the global aerospace and defense industry</a:t>
            </a:r>
            <a:endParaRPr lang="en-US" sz="2400">
              <a:solidFill>
                <a:schemeClr val="bg1"/>
              </a:solidFill>
              <a:latin typeface="Calibri Light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3F3810-AD14-4DF2-8280-DA2F4A77D873}"/>
              </a:ext>
            </a:extLst>
          </p:cNvPr>
          <p:cNvSpPr txBox="1"/>
          <p:nvPr/>
        </p:nvSpPr>
        <p:spPr>
          <a:xfrm>
            <a:off x="5516387" y="3663126"/>
            <a:ext cx="541490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alibri Light"/>
                <a:cs typeface="Calibri Light"/>
              </a:rPr>
              <a:t>Collins</a:t>
            </a:r>
            <a:r>
              <a:rPr lang="en-US" sz="240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 Aerospace has 70,000 employees, with an engineering workforce of over 16,000, based at 300 sites globally. With annual sales of $23 billion and a $3.1 billion research and development investment</a:t>
            </a:r>
            <a:endParaRPr lang="en-US" sz="2400">
              <a:solidFill>
                <a:schemeClr val="bg1"/>
              </a:solidFill>
              <a:latin typeface="Calibri Light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49246-426B-4D1B-9C8F-BE6B62722CE2}"/>
              </a:ext>
            </a:extLst>
          </p:cNvPr>
          <p:cNvSpPr txBox="1"/>
          <p:nvPr/>
        </p:nvSpPr>
        <p:spPr>
          <a:xfrm>
            <a:off x="7339659" y="585139"/>
            <a:ext cx="3674533" cy="1569660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400">
              <a:latin typeface="Calibri Light"/>
              <a:cs typeface="Calibri Light"/>
            </a:endParaRPr>
          </a:p>
          <a:p>
            <a:pPr algn="ctr"/>
            <a:r>
              <a:rPr lang="en-US" sz="2400" b="1">
                <a:latin typeface="Calibri Light"/>
                <a:cs typeface="Calibri Light"/>
              </a:rPr>
              <a:t>Sci-Toolset has a UK based placement opportunity</a:t>
            </a:r>
          </a:p>
          <a:p>
            <a:pPr algn="ctr"/>
            <a:endParaRPr lang="en-US" sz="2400">
              <a:latin typeface="Calibri Light"/>
              <a:cs typeface="Calibri Light"/>
            </a:endParaRPr>
          </a:p>
        </p:txBody>
      </p:sp>
      <p:pic>
        <p:nvPicPr>
          <p:cNvPr id="2" name="Picture 2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E1EFB16B-9C3B-41DE-9260-CCA47447E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74" y="277901"/>
            <a:ext cx="6374459" cy="313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9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F71AEC-5A15-4C66-8FE3-7061ED2777E3}"/>
              </a:ext>
            </a:extLst>
          </p:cNvPr>
          <p:cNvSpPr txBox="1"/>
          <p:nvPr/>
        </p:nvSpPr>
        <p:spPr>
          <a:xfrm>
            <a:off x="1140178" y="2278474"/>
            <a:ext cx="36274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>
              <a:solidFill>
                <a:schemeClr val="bg1"/>
              </a:solidFill>
              <a:latin typeface="Calibri Light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3F3810-AD14-4DF2-8280-DA2F4A77D873}"/>
              </a:ext>
            </a:extLst>
          </p:cNvPr>
          <p:cNvSpPr txBox="1"/>
          <p:nvPr/>
        </p:nvSpPr>
        <p:spPr>
          <a:xfrm>
            <a:off x="3351278" y="1483837"/>
            <a:ext cx="8462901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The Project is to develop some analytics software which uses their API to interrogate an instance of </a:t>
            </a:r>
            <a:r>
              <a:rPr lang="en-US" sz="2400" dirty="0">
                <a:solidFill>
                  <a:schemeClr val="bg1"/>
                </a:solidFill>
                <a:latin typeface="Calibri Light"/>
                <a:ea typeface="+mn-lt"/>
                <a:cs typeface="+mn-lt"/>
                <a:hlinkClick r:id="rId2"/>
              </a:rPr>
              <a:t>SCi-Discover</a:t>
            </a:r>
            <a:endParaRPr lang="en-US" sz="2400" dirty="0">
              <a:solidFill>
                <a:schemeClr val="bg1"/>
              </a:solidFill>
              <a:latin typeface="Calibri Light"/>
              <a:ea typeface="+mn-lt"/>
              <a:cs typeface="+mn-lt"/>
            </a:endParaRPr>
          </a:p>
          <a:p>
            <a:endParaRPr lang="en-US" sz="2400" dirty="0">
              <a:solidFill>
                <a:schemeClr val="bg1"/>
              </a:solidFill>
              <a:latin typeface="Calibri Light"/>
              <a:ea typeface="+mn-lt"/>
              <a:cs typeface="+mn-lt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The application should show the percentage coverage of a geographic area covered by products held in </a:t>
            </a:r>
            <a:r>
              <a:rPr lang="en-US" sz="2400" dirty="0" err="1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SCi</a:t>
            </a:r>
            <a:r>
              <a:rPr lang="en-US" sz="2400" dirty="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-Discover and </a:t>
            </a:r>
            <a:r>
              <a:rPr lang="en-US" sz="2400" dirty="0" err="1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visualise</a:t>
            </a:r>
            <a:r>
              <a:rPr lang="en-US" sz="2400" dirty="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 the </a:t>
            </a:r>
            <a:r>
              <a:rPr lang="en-US" sz="2400" dirty="0" err="1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GeoJSON</a:t>
            </a:r>
            <a:r>
              <a:rPr lang="en-US" sz="2400" dirty="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 associated with these products on a map</a:t>
            </a:r>
          </a:p>
          <a:p>
            <a:endParaRPr lang="en-US" sz="2400" dirty="0">
              <a:solidFill>
                <a:schemeClr val="bg1"/>
              </a:solidFill>
              <a:latin typeface="Calibri Light"/>
              <a:ea typeface="+mn-lt"/>
              <a:cs typeface="+mn-lt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Sci-toolset are opening their </a:t>
            </a:r>
            <a:r>
              <a:rPr lang="en-US" sz="2400" dirty="0" err="1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SCi</a:t>
            </a:r>
            <a:r>
              <a:rPr lang="en-US" sz="2400" dirty="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-Discover API for you to use</a:t>
            </a:r>
            <a:endParaRPr lang="en-US" sz="2400" dirty="0">
              <a:solidFill>
                <a:schemeClr val="bg1"/>
              </a:solidFill>
              <a:latin typeface="Calibri Light"/>
              <a:cs typeface="Calibri"/>
            </a:endParaRPr>
          </a:p>
          <a:p>
            <a:endParaRPr lang="en-US" sz="2400" dirty="0">
              <a:solidFill>
                <a:schemeClr val="bg1"/>
              </a:solidFill>
              <a:latin typeface="Calibri Light"/>
              <a:cs typeface="Calibri"/>
            </a:endParaRPr>
          </a:p>
          <a:p>
            <a:endParaRPr lang="en-US" sz="2400" dirty="0">
              <a:solidFill>
                <a:schemeClr val="bg1"/>
              </a:solidFill>
              <a:latin typeface="Calibri Light"/>
              <a:cs typeface="Calibri"/>
            </a:endParaRPr>
          </a:p>
          <a:p>
            <a:endParaRPr lang="en-US" sz="1600" dirty="0">
              <a:solidFill>
                <a:schemeClr val="bg1"/>
              </a:solidFill>
              <a:latin typeface="Calibri Light"/>
              <a:cs typeface="Calibri"/>
            </a:endParaRPr>
          </a:p>
          <a:p>
            <a:endParaRPr lang="en-US" sz="1600" dirty="0">
              <a:solidFill>
                <a:schemeClr val="bg1"/>
              </a:solidFill>
              <a:latin typeface="Calibri Light"/>
              <a:cs typeface="Calibri"/>
            </a:endParaRPr>
          </a:p>
        </p:txBody>
      </p:sp>
      <p:pic>
        <p:nvPicPr>
          <p:cNvPr id="2" name="Picture 2" descr="A close up of a clock&#10;&#10;Description generated with high confidence">
            <a:extLst>
              <a:ext uri="{FF2B5EF4-FFF2-40B4-BE49-F238E27FC236}">
                <a16:creationId xmlns:a16="http://schemas.microsoft.com/office/drawing/2014/main" id="{18BD9EA8-7653-4690-BD6A-9178420F8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20" y="1752628"/>
            <a:ext cx="2513238" cy="25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48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</Words>
  <Application>Microsoft Macintosh PowerPoint</Application>
  <PresentationFormat>Widescreen</PresentationFormat>
  <Paragraphs>137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Nova Cond</vt:lpstr>
      <vt:lpstr>Calibri</vt:lpstr>
      <vt:lpstr>Calibri Light</vt:lpstr>
      <vt:lpstr>Calibri Ligth</vt:lpstr>
      <vt:lpstr>IBM Plex Sans</vt:lpstr>
      <vt:lpstr>office theme</vt:lpstr>
      <vt:lpstr>Group Software Development Project</vt:lpstr>
      <vt:lpstr>The Clients</vt:lpstr>
      <vt:lpstr>Elaros – Digital Health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Telecommunications</vt:lpstr>
      <vt:lpstr>PowerPoint Presentation</vt:lpstr>
      <vt:lpstr>Time To Choose</vt:lpstr>
      <vt:lpstr>The Clients Revisited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Software Development Project</dc:title>
  <dc:creator>Cooper, Martin J (ACES)</dc:creator>
  <cp:lastModifiedBy>Cooper, Martin J (ACES)</cp:lastModifiedBy>
  <cp:revision>1</cp:revision>
  <dcterms:created xsi:type="dcterms:W3CDTF">2020-11-16T11:26:13Z</dcterms:created>
  <dcterms:modified xsi:type="dcterms:W3CDTF">2020-11-17T10:28:28Z</dcterms:modified>
</cp:coreProperties>
</file>