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30"/>
  </p:notesMasterIdLst>
  <p:handoutMasterIdLst>
    <p:handoutMasterId r:id="rId31"/>
  </p:handoutMasterIdLst>
  <p:sldIdLst>
    <p:sldId id="256" r:id="rId2"/>
    <p:sldId id="286" r:id="rId3"/>
    <p:sldId id="278" r:id="rId4"/>
    <p:sldId id="268" r:id="rId5"/>
    <p:sldId id="271" r:id="rId6"/>
    <p:sldId id="374" r:id="rId7"/>
    <p:sldId id="394" r:id="rId8"/>
    <p:sldId id="371" r:id="rId9"/>
    <p:sldId id="377" r:id="rId10"/>
    <p:sldId id="265" r:id="rId11"/>
    <p:sldId id="378" r:id="rId12"/>
    <p:sldId id="379" r:id="rId13"/>
    <p:sldId id="380" r:id="rId14"/>
    <p:sldId id="381" r:id="rId15"/>
    <p:sldId id="382" r:id="rId16"/>
    <p:sldId id="339" r:id="rId17"/>
    <p:sldId id="390" r:id="rId18"/>
    <p:sldId id="384" r:id="rId19"/>
    <p:sldId id="385" r:id="rId20"/>
    <p:sldId id="383" r:id="rId21"/>
    <p:sldId id="387" r:id="rId22"/>
    <p:sldId id="355" r:id="rId23"/>
    <p:sldId id="356" r:id="rId24"/>
    <p:sldId id="401" r:id="rId25"/>
    <p:sldId id="388" r:id="rId26"/>
    <p:sldId id="392" r:id="rId27"/>
    <p:sldId id="393" r:id="rId28"/>
    <p:sldId id="35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03906B-E895-F747-86E3-EC51B95F7D41}" v="2631" dt="2020-09-25T09:23:06.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85"/>
    <p:restoredTop sz="94723"/>
  </p:normalViewPr>
  <p:slideViewPr>
    <p:cSldViewPr>
      <p:cViewPr varScale="1">
        <p:scale>
          <a:sx n="121" d="100"/>
          <a:sy n="121" d="100"/>
        </p:scale>
        <p:origin x="1672" y="176"/>
      </p:cViewPr>
      <p:guideLst>
        <p:guide orient="horz" pos="2160"/>
        <p:guide pos="2880"/>
      </p:guideLst>
    </p:cSldViewPr>
  </p:slideViewPr>
  <p:outlineViewPr>
    <p:cViewPr>
      <p:scale>
        <a:sx n="33" d="100"/>
        <a:sy n="33" d="100"/>
      </p:scale>
      <p:origin x="0" y="-2384"/>
    </p:cViewPr>
  </p:outlineViewPr>
  <p:notesTextViewPr>
    <p:cViewPr>
      <p:scale>
        <a:sx n="100" d="100"/>
        <a:sy n="100" d="100"/>
      </p:scale>
      <p:origin x="0" y="0"/>
    </p:cViewPr>
  </p:notesTextViewPr>
  <p:sorterViewPr>
    <p:cViewPr>
      <p:scale>
        <a:sx n="85" d="100"/>
        <a:sy n="85" d="100"/>
      </p:scale>
      <p:origin x="0" y="4656"/>
    </p:cViewPr>
  </p:sorterViewPr>
  <p:notesViewPr>
    <p:cSldViewPr>
      <p:cViewPr varScale="1">
        <p:scale>
          <a:sx n="38" d="100"/>
          <a:sy n="38" d="100"/>
        </p:scale>
        <p:origin x="-144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can, Mehmet-Bulent" userId="4be53d39-4130-4910-91b5-321c3594931b" providerId="ADAL" clId="{685F1FC8-8213-354C-BA5A-E1D3FF7F6B1B}"/>
    <pc:docChg chg="custSel modSld">
      <pc:chgData name="Ozcan, Mehmet-Bulent" userId="4be53d39-4130-4910-91b5-321c3594931b" providerId="ADAL" clId="{685F1FC8-8213-354C-BA5A-E1D3FF7F6B1B}" dt="2020-08-31T14:45:52.180" v="15" actId="1076"/>
      <pc:docMkLst>
        <pc:docMk/>
      </pc:docMkLst>
      <pc:sldChg chg="modSp">
        <pc:chgData name="Ozcan, Mehmet-Bulent" userId="4be53d39-4130-4910-91b5-321c3594931b" providerId="ADAL" clId="{685F1FC8-8213-354C-BA5A-E1D3FF7F6B1B}" dt="2020-08-31T14:39:29.319" v="0"/>
        <pc:sldMkLst>
          <pc:docMk/>
          <pc:sldMk cId="0" sldId="265"/>
        </pc:sldMkLst>
        <pc:spChg chg="mod">
          <ac:chgData name="Ozcan, Mehmet-Bulent" userId="4be53d39-4130-4910-91b5-321c3594931b" providerId="ADAL" clId="{685F1FC8-8213-354C-BA5A-E1D3FF7F6B1B}" dt="2020-08-31T14:39:29.319" v="0"/>
          <ac:spMkLst>
            <pc:docMk/>
            <pc:sldMk cId="0" sldId="265"/>
            <ac:spMk id="6146" creationId="{00000000-0000-0000-0000-000000000000}"/>
          </ac:spMkLst>
        </pc:spChg>
      </pc:sldChg>
      <pc:sldChg chg="modSp">
        <pc:chgData name="Ozcan, Mehmet-Bulent" userId="4be53d39-4130-4910-91b5-321c3594931b" providerId="ADAL" clId="{685F1FC8-8213-354C-BA5A-E1D3FF7F6B1B}" dt="2020-08-31T14:39:29.319" v="0"/>
        <pc:sldMkLst>
          <pc:docMk/>
          <pc:sldMk cId="0" sldId="278"/>
        </pc:sldMkLst>
        <pc:spChg chg="mod">
          <ac:chgData name="Ozcan, Mehmet-Bulent" userId="4be53d39-4130-4910-91b5-321c3594931b" providerId="ADAL" clId="{685F1FC8-8213-354C-BA5A-E1D3FF7F6B1B}" dt="2020-08-31T14:39:29.319" v="0"/>
          <ac:spMkLst>
            <pc:docMk/>
            <pc:sldMk cId="0" sldId="278"/>
            <ac:spMk id="5122" creationId="{00000000-0000-0000-0000-000000000000}"/>
          </ac:spMkLst>
        </pc:spChg>
        <pc:spChg chg="mod">
          <ac:chgData name="Ozcan, Mehmet-Bulent" userId="4be53d39-4130-4910-91b5-321c3594931b" providerId="ADAL" clId="{685F1FC8-8213-354C-BA5A-E1D3FF7F6B1B}" dt="2020-08-31T14:39:29.319" v="0"/>
          <ac:spMkLst>
            <pc:docMk/>
            <pc:sldMk cId="0" sldId="278"/>
            <ac:spMk id="5123" creationId="{00000000-0000-0000-0000-000000000000}"/>
          </ac:spMkLst>
        </pc:spChg>
      </pc:sldChg>
      <pc:sldChg chg="modSp">
        <pc:chgData name="Ozcan, Mehmet-Bulent" userId="4be53d39-4130-4910-91b5-321c3594931b" providerId="ADAL" clId="{685F1FC8-8213-354C-BA5A-E1D3FF7F6B1B}" dt="2020-08-31T14:39:29.319" v="0"/>
        <pc:sldMkLst>
          <pc:docMk/>
          <pc:sldMk cId="0" sldId="286"/>
        </pc:sldMkLst>
        <pc:spChg chg="mod">
          <ac:chgData name="Ozcan, Mehmet-Bulent" userId="4be53d39-4130-4910-91b5-321c3594931b" providerId="ADAL" clId="{685F1FC8-8213-354C-BA5A-E1D3FF7F6B1B}" dt="2020-08-31T14:39:29.319" v="0"/>
          <ac:spMkLst>
            <pc:docMk/>
            <pc:sldMk cId="0" sldId="286"/>
            <ac:spMk id="4098" creationId="{00000000-0000-0000-0000-000000000000}"/>
          </ac:spMkLst>
        </pc:spChg>
      </pc:sldChg>
      <pc:sldChg chg="modSp">
        <pc:chgData name="Ozcan, Mehmet-Bulent" userId="4be53d39-4130-4910-91b5-321c3594931b" providerId="ADAL" clId="{685F1FC8-8213-354C-BA5A-E1D3FF7F6B1B}" dt="2020-08-31T14:39:29.319" v="0"/>
        <pc:sldMkLst>
          <pc:docMk/>
          <pc:sldMk cId="0" sldId="351"/>
        </pc:sldMkLst>
        <pc:spChg chg="mod">
          <ac:chgData name="Ozcan, Mehmet-Bulent" userId="4be53d39-4130-4910-91b5-321c3594931b" providerId="ADAL" clId="{685F1FC8-8213-354C-BA5A-E1D3FF7F6B1B}" dt="2020-08-31T14:39:29.319" v="0"/>
          <ac:spMkLst>
            <pc:docMk/>
            <pc:sldMk cId="0" sldId="351"/>
            <ac:spMk id="32770" creationId="{00000000-0000-0000-0000-000000000000}"/>
          </ac:spMkLst>
        </pc:spChg>
      </pc:sldChg>
      <pc:sldChg chg="modSp mod">
        <pc:chgData name="Ozcan, Mehmet-Bulent" userId="4be53d39-4130-4910-91b5-321c3594931b" providerId="ADAL" clId="{685F1FC8-8213-354C-BA5A-E1D3FF7F6B1B}" dt="2020-08-31T14:39:29.599" v="6" actId="27636"/>
        <pc:sldMkLst>
          <pc:docMk/>
          <pc:sldMk cId="0" sldId="355"/>
        </pc:sldMkLst>
        <pc:spChg chg="mod">
          <ac:chgData name="Ozcan, Mehmet-Bulent" userId="4be53d39-4130-4910-91b5-321c3594931b" providerId="ADAL" clId="{685F1FC8-8213-354C-BA5A-E1D3FF7F6B1B}" dt="2020-08-31T14:39:29.319" v="0"/>
          <ac:spMkLst>
            <pc:docMk/>
            <pc:sldMk cId="0" sldId="355"/>
            <ac:spMk id="17410" creationId="{00000000-0000-0000-0000-000000000000}"/>
          </ac:spMkLst>
        </pc:spChg>
        <pc:spChg chg="mod">
          <ac:chgData name="Ozcan, Mehmet-Bulent" userId="4be53d39-4130-4910-91b5-321c3594931b" providerId="ADAL" clId="{685F1FC8-8213-354C-BA5A-E1D3FF7F6B1B}" dt="2020-08-31T14:39:29.599" v="6" actId="27636"/>
          <ac:spMkLst>
            <pc:docMk/>
            <pc:sldMk cId="0" sldId="355"/>
            <ac:spMk id="17411" creationId="{00000000-0000-0000-0000-000000000000}"/>
          </ac:spMkLst>
        </pc:spChg>
      </pc:sldChg>
      <pc:sldChg chg="modSp">
        <pc:chgData name="Ozcan, Mehmet-Bulent" userId="4be53d39-4130-4910-91b5-321c3594931b" providerId="ADAL" clId="{685F1FC8-8213-354C-BA5A-E1D3FF7F6B1B}" dt="2020-08-31T14:39:29.319" v="0"/>
        <pc:sldMkLst>
          <pc:docMk/>
          <pc:sldMk cId="0" sldId="356"/>
        </pc:sldMkLst>
        <pc:spChg chg="mod">
          <ac:chgData name="Ozcan, Mehmet-Bulent" userId="4be53d39-4130-4910-91b5-321c3594931b" providerId="ADAL" clId="{685F1FC8-8213-354C-BA5A-E1D3FF7F6B1B}" dt="2020-08-31T14:39:29.319" v="0"/>
          <ac:spMkLst>
            <pc:docMk/>
            <pc:sldMk cId="0" sldId="356"/>
            <ac:spMk id="18435" creationId="{00000000-0000-0000-0000-000000000000}"/>
          </ac:spMkLst>
        </pc:spChg>
      </pc:sldChg>
      <pc:sldChg chg="modSp">
        <pc:chgData name="Ozcan, Mehmet-Bulent" userId="4be53d39-4130-4910-91b5-321c3594931b" providerId="ADAL" clId="{685F1FC8-8213-354C-BA5A-E1D3FF7F6B1B}" dt="2020-08-31T14:39:29.319" v="0"/>
        <pc:sldMkLst>
          <pc:docMk/>
          <pc:sldMk cId="0" sldId="357"/>
        </pc:sldMkLst>
        <pc:spChg chg="mod">
          <ac:chgData name="Ozcan, Mehmet-Bulent" userId="4be53d39-4130-4910-91b5-321c3594931b" providerId="ADAL" clId="{685F1FC8-8213-354C-BA5A-E1D3FF7F6B1B}" dt="2020-08-31T14:39:29.319" v="0"/>
          <ac:spMkLst>
            <pc:docMk/>
            <pc:sldMk cId="0" sldId="357"/>
            <ac:spMk id="19459" creationId="{00000000-0000-0000-0000-000000000000}"/>
          </ac:spMkLst>
        </pc:spChg>
      </pc:sldChg>
      <pc:sldChg chg="modSp">
        <pc:chgData name="Ozcan, Mehmet-Bulent" userId="4be53d39-4130-4910-91b5-321c3594931b" providerId="ADAL" clId="{685F1FC8-8213-354C-BA5A-E1D3FF7F6B1B}" dt="2020-08-31T14:39:29.319" v="0"/>
        <pc:sldMkLst>
          <pc:docMk/>
          <pc:sldMk cId="259106534" sldId="371"/>
        </pc:sldMkLst>
        <pc:spChg chg="mod">
          <ac:chgData name="Ozcan, Mehmet-Bulent" userId="4be53d39-4130-4910-91b5-321c3594931b" providerId="ADAL" clId="{685F1FC8-8213-354C-BA5A-E1D3FF7F6B1B}" dt="2020-08-31T14:39:29.319" v="0"/>
          <ac:spMkLst>
            <pc:docMk/>
            <pc:sldMk cId="259106534" sldId="371"/>
            <ac:spMk id="2" creationId="{00000000-0000-0000-0000-000000000000}"/>
          </ac:spMkLst>
        </pc:spChg>
        <pc:spChg chg="mod">
          <ac:chgData name="Ozcan, Mehmet-Bulent" userId="4be53d39-4130-4910-91b5-321c3594931b" providerId="ADAL" clId="{685F1FC8-8213-354C-BA5A-E1D3FF7F6B1B}" dt="2020-08-31T14:39:29.319" v="0"/>
          <ac:spMkLst>
            <pc:docMk/>
            <pc:sldMk cId="259106534" sldId="371"/>
            <ac:spMk id="3" creationId="{00000000-0000-0000-0000-000000000000}"/>
          </ac:spMkLst>
        </pc:spChg>
      </pc:sldChg>
      <pc:sldChg chg="modSp mod">
        <pc:chgData name="Ozcan, Mehmet-Bulent" userId="4be53d39-4130-4910-91b5-321c3594931b" providerId="ADAL" clId="{685F1FC8-8213-354C-BA5A-E1D3FF7F6B1B}" dt="2020-08-31T14:39:29.498" v="1" actId="27636"/>
        <pc:sldMkLst>
          <pc:docMk/>
          <pc:sldMk cId="983772900" sldId="374"/>
        </pc:sldMkLst>
        <pc:spChg chg="mod">
          <ac:chgData name="Ozcan, Mehmet-Bulent" userId="4be53d39-4130-4910-91b5-321c3594931b" providerId="ADAL" clId="{685F1FC8-8213-354C-BA5A-E1D3FF7F6B1B}" dt="2020-08-31T14:39:29.498" v="1" actId="27636"/>
          <ac:spMkLst>
            <pc:docMk/>
            <pc:sldMk cId="983772900" sldId="374"/>
            <ac:spMk id="7170" creationId="{00000000-0000-0000-0000-000000000000}"/>
          </ac:spMkLst>
        </pc:spChg>
      </pc:sldChg>
      <pc:sldChg chg="modNotes">
        <pc:chgData name="Ozcan, Mehmet-Bulent" userId="4be53d39-4130-4910-91b5-321c3594931b" providerId="ADAL" clId="{685F1FC8-8213-354C-BA5A-E1D3FF7F6B1B}" dt="2020-08-31T14:39:29.319" v="0"/>
        <pc:sldMkLst>
          <pc:docMk/>
          <pc:sldMk cId="2326424004" sldId="376"/>
        </pc:sldMkLst>
      </pc:sldChg>
      <pc:sldChg chg="modSp mod">
        <pc:chgData name="Ozcan, Mehmet-Bulent" userId="4be53d39-4130-4910-91b5-321c3594931b" providerId="ADAL" clId="{685F1FC8-8213-354C-BA5A-E1D3FF7F6B1B}" dt="2020-08-31T14:39:29.513" v="2" actId="27636"/>
        <pc:sldMkLst>
          <pc:docMk/>
          <pc:sldMk cId="1855758608" sldId="377"/>
        </pc:sldMkLst>
        <pc:spChg chg="mod">
          <ac:chgData name="Ozcan, Mehmet-Bulent" userId="4be53d39-4130-4910-91b5-321c3594931b" providerId="ADAL" clId="{685F1FC8-8213-354C-BA5A-E1D3FF7F6B1B}" dt="2020-08-31T14:39:29.513" v="2" actId="27636"/>
          <ac:spMkLst>
            <pc:docMk/>
            <pc:sldMk cId="1855758608" sldId="377"/>
            <ac:spMk id="2" creationId="{00000000-0000-0000-0000-000000000000}"/>
          </ac:spMkLst>
        </pc:spChg>
        <pc:spChg chg="mod">
          <ac:chgData name="Ozcan, Mehmet-Bulent" userId="4be53d39-4130-4910-91b5-321c3594931b" providerId="ADAL" clId="{685F1FC8-8213-354C-BA5A-E1D3FF7F6B1B}" dt="2020-08-31T14:39:29.319" v="0"/>
          <ac:spMkLst>
            <pc:docMk/>
            <pc:sldMk cId="1855758608" sldId="377"/>
            <ac:spMk id="3" creationId="{00000000-0000-0000-0000-000000000000}"/>
          </ac:spMkLst>
        </pc:spChg>
      </pc:sldChg>
      <pc:sldChg chg="modSp">
        <pc:chgData name="Ozcan, Mehmet-Bulent" userId="4be53d39-4130-4910-91b5-321c3594931b" providerId="ADAL" clId="{685F1FC8-8213-354C-BA5A-E1D3FF7F6B1B}" dt="2020-08-31T14:39:29.319" v="0"/>
        <pc:sldMkLst>
          <pc:docMk/>
          <pc:sldMk cId="1457589279" sldId="378"/>
        </pc:sldMkLst>
        <pc:spChg chg="mod">
          <ac:chgData name="Ozcan, Mehmet-Bulent" userId="4be53d39-4130-4910-91b5-321c3594931b" providerId="ADAL" clId="{685F1FC8-8213-354C-BA5A-E1D3FF7F6B1B}" dt="2020-08-31T14:39:29.319" v="0"/>
          <ac:spMkLst>
            <pc:docMk/>
            <pc:sldMk cId="1457589279" sldId="378"/>
            <ac:spMk id="3" creationId="{00000000-0000-0000-0000-000000000000}"/>
          </ac:spMkLst>
        </pc:spChg>
      </pc:sldChg>
      <pc:sldChg chg="modSp mod">
        <pc:chgData name="Ozcan, Mehmet-Bulent" userId="4be53d39-4130-4910-91b5-321c3594931b" providerId="ADAL" clId="{685F1FC8-8213-354C-BA5A-E1D3FF7F6B1B}" dt="2020-08-31T14:39:29.525" v="3" actId="27636"/>
        <pc:sldMkLst>
          <pc:docMk/>
          <pc:sldMk cId="3552366299" sldId="379"/>
        </pc:sldMkLst>
        <pc:spChg chg="mod">
          <ac:chgData name="Ozcan, Mehmet-Bulent" userId="4be53d39-4130-4910-91b5-321c3594931b" providerId="ADAL" clId="{685F1FC8-8213-354C-BA5A-E1D3FF7F6B1B}" dt="2020-08-31T14:39:29.525" v="3" actId="27636"/>
          <ac:spMkLst>
            <pc:docMk/>
            <pc:sldMk cId="3552366299" sldId="379"/>
            <ac:spMk id="7170" creationId="{00000000-0000-0000-0000-000000000000}"/>
          </ac:spMkLst>
        </pc:spChg>
      </pc:sldChg>
      <pc:sldChg chg="modSp mod">
        <pc:chgData name="Ozcan, Mehmet-Bulent" userId="4be53d39-4130-4910-91b5-321c3594931b" providerId="ADAL" clId="{685F1FC8-8213-354C-BA5A-E1D3FF7F6B1B}" dt="2020-08-31T14:39:29.564" v="4" actId="27636"/>
        <pc:sldMkLst>
          <pc:docMk/>
          <pc:sldMk cId="1888827917" sldId="380"/>
        </pc:sldMkLst>
        <pc:spChg chg="mod">
          <ac:chgData name="Ozcan, Mehmet-Bulent" userId="4be53d39-4130-4910-91b5-321c3594931b" providerId="ADAL" clId="{685F1FC8-8213-354C-BA5A-E1D3FF7F6B1B}" dt="2020-08-31T14:39:29.564" v="4" actId="27636"/>
          <ac:spMkLst>
            <pc:docMk/>
            <pc:sldMk cId="1888827917" sldId="380"/>
            <ac:spMk id="2" creationId="{00000000-0000-0000-0000-000000000000}"/>
          </ac:spMkLst>
        </pc:spChg>
        <pc:spChg chg="mod">
          <ac:chgData name="Ozcan, Mehmet-Bulent" userId="4be53d39-4130-4910-91b5-321c3594931b" providerId="ADAL" clId="{685F1FC8-8213-354C-BA5A-E1D3FF7F6B1B}" dt="2020-08-31T14:39:29.319" v="0"/>
          <ac:spMkLst>
            <pc:docMk/>
            <pc:sldMk cId="1888827917" sldId="380"/>
            <ac:spMk id="3" creationId="{00000000-0000-0000-0000-000000000000}"/>
          </ac:spMkLst>
        </pc:spChg>
      </pc:sldChg>
      <pc:sldChg chg="modSp">
        <pc:chgData name="Ozcan, Mehmet-Bulent" userId="4be53d39-4130-4910-91b5-321c3594931b" providerId="ADAL" clId="{685F1FC8-8213-354C-BA5A-E1D3FF7F6B1B}" dt="2020-08-31T14:39:29.319" v="0"/>
        <pc:sldMkLst>
          <pc:docMk/>
          <pc:sldMk cId="3864723455" sldId="381"/>
        </pc:sldMkLst>
        <pc:spChg chg="mod">
          <ac:chgData name="Ozcan, Mehmet-Bulent" userId="4be53d39-4130-4910-91b5-321c3594931b" providerId="ADAL" clId="{685F1FC8-8213-354C-BA5A-E1D3FF7F6B1B}" dt="2020-08-31T14:39:29.319" v="0"/>
          <ac:spMkLst>
            <pc:docMk/>
            <pc:sldMk cId="3864723455" sldId="381"/>
            <ac:spMk id="2" creationId="{00000000-0000-0000-0000-000000000000}"/>
          </ac:spMkLst>
        </pc:spChg>
        <pc:spChg chg="mod">
          <ac:chgData name="Ozcan, Mehmet-Bulent" userId="4be53d39-4130-4910-91b5-321c3594931b" providerId="ADAL" clId="{685F1FC8-8213-354C-BA5A-E1D3FF7F6B1B}" dt="2020-08-31T14:39:29.319" v="0"/>
          <ac:spMkLst>
            <pc:docMk/>
            <pc:sldMk cId="3864723455" sldId="381"/>
            <ac:spMk id="3" creationId="{00000000-0000-0000-0000-000000000000}"/>
          </ac:spMkLst>
        </pc:spChg>
      </pc:sldChg>
      <pc:sldChg chg="modSp">
        <pc:chgData name="Ozcan, Mehmet-Bulent" userId="4be53d39-4130-4910-91b5-321c3594931b" providerId="ADAL" clId="{685F1FC8-8213-354C-BA5A-E1D3FF7F6B1B}" dt="2020-08-31T14:39:29.319" v="0"/>
        <pc:sldMkLst>
          <pc:docMk/>
          <pc:sldMk cId="4194614507" sldId="382"/>
        </pc:sldMkLst>
        <pc:spChg chg="mod">
          <ac:chgData name="Ozcan, Mehmet-Bulent" userId="4be53d39-4130-4910-91b5-321c3594931b" providerId="ADAL" clId="{685F1FC8-8213-354C-BA5A-E1D3FF7F6B1B}" dt="2020-08-31T14:39:29.319" v="0"/>
          <ac:spMkLst>
            <pc:docMk/>
            <pc:sldMk cId="4194614507" sldId="382"/>
            <ac:spMk id="3" creationId="{00000000-0000-0000-0000-000000000000}"/>
          </ac:spMkLst>
        </pc:spChg>
      </pc:sldChg>
      <pc:sldChg chg="modSp mod">
        <pc:chgData name="Ozcan, Mehmet-Bulent" userId="4be53d39-4130-4910-91b5-321c3594931b" providerId="ADAL" clId="{685F1FC8-8213-354C-BA5A-E1D3FF7F6B1B}" dt="2020-08-31T14:45:52.180" v="15" actId="1076"/>
        <pc:sldMkLst>
          <pc:docMk/>
          <pc:sldMk cId="3644628283" sldId="383"/>
        </pc:sldMkLst>
        <pc:spChg chg="mod">
          <ac:chgData name="Ozcan, Mehmet-Bulent" userId="4be53d39-4130-4910-91b5-321c3594931b" providerId="ADAL" clId="{685F1FC8-8213-354C-BA5A-E1D3FF7F6B1B}" dt="2020-08-31T14:45:48.504" v="14" actId="255"/>
          <ac:spMkLst>
            <pc:docMk/>
            <pc:sldMk cId="3644628283" sldId="383"/>
            <ac:spMk id="3" creationId="{00000000-0000-0000-0000-000000000000}"/>
          </ac:spMkLst>
        </pc:spChg>
        <pc:picChg chg="mod">
          <ac:chgData name="Ozcan, Mehmet-Bulent" userId="4be53d39-4130-4910-91b5-321c3594931b" providerId="ADAL" clId="{685F1FC8-8213-354C-BA5A-E1D3FF7F6B1B}" dt="2020-08-31T14:45:52.180" v="15" actId="1076"/>
          <ac:picMkLst>
            <pc:docMk/>
            <pc:sldMk cId="3644628283" sldId="383"/>
            <ac:picMk id="4" creationId="{00000000-0000-0000-0000-000000000000}"/>
          </ac:picMkLst>
        </pc:picChg>
      </pc:sldChg>
      <pc:sldChg chg="modSp mod">
        <pc:chgData name="Ozcan, Mehmet-Bulent" userId="4be53d39-4130-4910-91b5-321c3594931b" providerId="ADAL" clId="{685F1FC8-8213-354C-BA5A-E1D3FF7F6B1B}" dt="2020-08-31T14:39:29.583" v="5" actId="27636"/>
        <pc:sldMkLst>
          <pc:docMk/>
          <pc:sldMk cId="3249180641" sldId="385"/>
        </pc:sldMkLst>
        <pc:spChg chg="mod">
          <ac:chgData name="Ozcan, Mehmet-Bulent" userId="4be53d39-4130-4910-91b5-321c3594931b" providerId="ADAL" clId="{685F1FC8-8213-354C-BA5A-E1D3FF7F6B1B}" dt="2020-08-31T14:39:29.583" v="5" actId="27636"/>
          <ac:spMkLst>
            <pc:docMk/>
            <pc:sldMk cId="3249180641" sldId="385"/>
            <ac:spMk id="13314" creationId="{00000000-0000-0000-0000-000000000000}"/>
          </ac:spMkLst>
        </pc:spChg>
      </pc:sldChg>
      <pc:sldChg chg="modSp">
        <pc:chgData name="Ozcan, Mehmet-Bulent" userId="4be53d39-4130-4910-91b5-321c3594931b" providerId="ADAL" clId="{685F1FC8-8213-354C-BA5A-E1D3FF7F6B1B}" dt="2020-08-31T14:39:29.319" v="0"/>
        <pc:sldMkLst>
          <pc:docMk/>
          <pc:sldMk cId="4227921068" sldId="387"/>
        </pc:sldMkLst>
        <pc:spChg chg="mod">
          <ac:chgData name="Ozcan, Mehmet-Bulent" userId="4be53d39-4130-4910-91b5-321c3594931b" providerId="ADAL" clId="{685F1FC8-8213-354C-BA5A-E1D3FF7F6B1B}" dt="2020-08-31T14:39:29.319" v="0"/>
          <ac:spMkLst>
            <pc:docMk/>
            <pc:sldMk cId="4227921068" sldId="387"/>
            <ac:spMk id="3" creationId="{00000000-0000-0000-0000-000000000000}"/>
          </ac:spMkLst>
        </pc:spChg>
      </pc:sldChg>
      <pc:sldChg chg="modSp mod">
        <pc:chgData name="Ozcan, Mehmet-Bulent" userId="4be53d39-4130-4910-91b5-321c3594931b" providerId="ADAL" clId="{685F1FC8-8213-354C-BA5A-E1D3FF7F6B1B}" dt="2020-08-31T14:39:29.619" v="8" actId="27636"/>
        <pc:sldMkLst>
          <pc:docMk/>
          <pc:sldMk cId="3781048978" sldId="388"/>
        </pc:sldMkLst>
        <pc:spChg chg="mod">
          <ac:chgData name="Ozcan, Mehmet-Bulent" userId="4be53d39-4130-4910-91b5-321c3594931b" providerId="ADAL" clId="{685F1FC8-8213-354C-BA5A-E1D3FF7F6B1B}" dt="2020-08-31T14:39:29.619" v="8" actId="27636"/>
          <ac:spMkLst>
            <pc:docMk/>
            <pc:sldMk cId="3781048978" sldId="388"/>
            <ac:spMk id="2" creationId="{00000000-0000-0000-0000-000000000000}"/>
          </ac:spMkLst>
        </pc:spChg>
        <pc:spChg chg="mod">
          <ac:chgData name="Ozcan, Mehmet-Bulent" userId="4be53d39-4130-4910-91b5-321c3594931b" providerId="ADAL" clId="{685F1FC8-8213-354C-BA5A-E1D3FF7F6B1B}" dt="2020-08-31T14:39:29.610" v="7" actId="27636"/>
          <ac:spMkLst>
            <pc:docMk/>
            <pc:sldMk cId="3781048978" sldId="388"/>
            <ac:spMk id="3" creationId="{00000000-0000-0000-0000-000000000000}"/>
          </ac:spMkLst>
        </pc:spChg>
      </pc:sldChg>
      <pc:sldChg chg="modSp">
        <pc:chgData name="Ozcan, Mehmet-Bulent" userId="4be53d39-4130-4910-91b5-321c3594931b" providerId="ADAL" clId="{685F1FC8-8213-354C-BA5A-E1D3FF7F6B1B}" dt="2020-08-31T14:39:29.319" v="0"/>
        <pc:sldMkLst>
          <pc:docMk/>
          <pc:sldMk cId="575086394" sldId="390"/>
        </pc:sldMkLst>
        <pc:spChg chg="mod">
          <ac:chgData name="Ozcan, Mehmet-Bulent" userId="4be53d39-4130-4910-91b5-321c3594931b" providerId="ADAL" clId="{685F1FC8-8213-354C-BA5A-E1D3FF7F6B1B}" dt="2020-08-31T14:39:29.319" v="0"/>
          <ac:spMkLst>
            <pc:docMk/>
            <pc:sldMk cId="575086394" sldId="390"/>
            <ac:spMk id="3" creationId="{00000000-0000-0000-0000-000000000000}"/>
          </ac:spMkLst>
        </pc:spChg>
      </pc:sldChg>
      <pc:sldChg chg="modSp mod">
        <pc:chgData name="Ozcan, Mehmet-Bulent" userId="4be53d39-4130-4910-91b5-321c3594931b" providerId="ADAL" clId="{685F1FC8-8213-354C-BA5A-E1D3FF7F6B1B}" dt="2020-08-31T14:39:29.627" v="9" actId="27636"/>
        <pc:sldMkLst>
          <pc:docMk/>
          <pc:sldMk cId="194029554" sldId="392"/>
        </pc:sldMkLst>
        <pc:spChg chg="mod">
          <ac:chgData name="Ozcan, Mehmet-Bulent" userId="4be53d39-4130-4910-91b5-321c3594931b" providerId="ADAL" clId="{685F1FC8-8213-354C-BA5A-E1D3FF7F6B1B}" dt="2020-08-31T14:39:29.319" v="0"/>
          <ac:spMkLst>
            <pc:docMk/>
            <pc:sldMk cId="194029554" sldId="392"/>
            <ac:spMk id="2" creationId="{00000000-0000-0000-0000-000000000000}"/>
          </ac:spMkLst>
        </pc:spChg>
        <pc:spChg chg="mod">
          <ac:chgData name="Ozcan, Mehmet-Bulent" userId="4be53d39-4130-4910-91b5-321c3594931b" providerId="ADAL" clId="{685F1FC8-8213-354C-BA5A-E1D3FF7F6B1B}" dt="2020-08-31T14:39:29.627" v="9" actId="27636"/>
          <ac:spMkLst>
            <pc:docMk/>
            <pc:sldMk cId="194029554" sldId="392"/>
            <ac:spMk id="3" creationId="{00000000-0000-0000-0000-000000000000}"/>
          </ac:spMkLst>
        </pc:spChg>
      </pc:sldChg>
      <pc:sldChg chg="modSp mod">
        <pc:chgData name="Ozcan, Mehmet-Bulent" userId="4be53d39-4130-4910-91b5-321c3594931b" providerId="ADAL" clId="{685F1FC8-8213-354C-BA5A-E1D3FF7F6B1B}" dt="2020-08-31T14:39:29.643" v="10" actId="27636"/>
        <pc:sldMkLst>
          <pc:docMk/>
          <pc:sldMk cId="1236940051" sldId="393"/>
        </pc:sldMkLst>
        <pc:spChg chg="mod">
          <ac:chgData name="Ozcan, Mehmet-Bulent" userId="4be53d39-4130-4910-91b5-321c3594931b" providerId="ADAL" clId="{685F1FC8-8213-354C-BA5A-E1D3FF7F6B1B}" dt="2020-08-31T14:39:29.643" v="10" actId="27636"/>
          <ac:spMkLst>
            <pc:docMk/>
            <pc:sldMk cId="1236940051" sldId="393"/>
            <ac:spMk id="3" creationId="{00000000-0000-0000-0000-000000000000}"/>
          </ac:spMkLst>
        </pc:spChg>
      </pc:sldChg>
    </pc:docChg>
  </pc:docChgLst>
  <pc:docChgLst>
    <pc:chgData name="Ozcan, Mehmet-Bulent" userId="4be53d39-4130-4910-91b5-321c3594931b" providerId="ADAL" clId="{BD03906B-E895-F747-86E3-EC51B95F7D41}"/>
    <pc:docChg chg="undo custSel addSld delSld modSld">
      <pc:chgData name="Ozcan, Mehmet-Bulent" userId="4be53d39-4130-4910-91b5-321c3594931b" providerId="ADAL" clId="{BD03906B-E895-F747-86E3-EC51B95F7D41}" dt="2020-09-25T10:11:17.201" v="2764" actId="20577"/>
      <pc:docMkLst>
        <pc:docMk/>
      </pc:docMkLst>
      <pc:sldChg chg="modSp mod">
        <pc:chgData name="Ozcan, Mehmet-Bulent" userId="4be53d39-4130-4910-91b5-321c3594931b" providerId="ADAL" clId="{BD03906B-E895-F747-86E3-EC51B95F7D41}" dt="2020-09-22T09:06:17.404" v="32" actId="14100"/>
        <pc:sldMkLst>
          <pc:docMk/>
          <pc:sldMk cId="0" sldId="256"/>
        </pc:sldMkLst>
        <pc:spChg chg="mod">
          <ac:chgData name="Ozcan, Mehmet-Bulent" userId="4be53d39-4130-4910-91b5-321c3594931b" providerId="ADAL" clId="{BD03906B-E895-F747-86E3-EC51B95F7D41}" dt="2020-09-22T09:06:17.404" v="32" actId="14100"/>
          <ac:spMkLst>
            <pc:docMk/>
            <pc:sldMk cId="0" sldId="256"/>
            <ac:spMk id="3075" creationId="{00000000-0000-0000-0000-000000000000}"/>
          </ac:spMkLst>
        </pc:spChg>
      </pc:sldChg>
      <pc:sldChg chg="add del">
        <pc:chgData name="Ozcan, Mehmet-Bulent" userId="4be53d39-4130-4910-91b5-321c3594931b" providerId="ADAL" clId="{BD03906B-E895-F747-86E3-EC51B95F7D41}" dt="2020-09-22T09:46:29.876" v="456" actId="2696"/>
        <pc:sldMkLst>
          <pc:docMk/>
          <pc:sldMk cId="3246164822" sldId="262"/>
        </pc:sldMkLst>
      </pc:sldChg>
      <pc:sldChg chg="modSp mod">
        <pc:chgData name="Ozcan, Mehmet-Bulent" userId="4be53d39-4130-4910-91b5-321c3594931b" providerId="ADAL" clId="{BD03906B-E895-F747-86E3-EC51B95F7D41}" dt="2020-09-22T09:07:51.042" v="43" actId="20577"/>
        <pc:sldMkLst>
          <pc:docMk/>
          <pc:sldMk cId="0" sldId="265"/>
        </pc:sldMkLst>
        <pc:spChg chg="mod">
          <ac:chgData name="Ozcan, Mehmet-Bulent" userId="4be53d39-4130-4910-91b5-321c3594931b" providerId="ADAL" clId="{BD03906B-E895-F747-86E3-EC51B95F7D41}" dt="2020-09-22T09:07:51.042" v="43" actId="20577"/>
          <ac:spMkLst>
            <pc:docMk/>
            <pc:sldMk cId="0" sldId="265"/>
            <ac:spMk id="6146" creationId="{00000000-0000-0000-0000-000000000000}"/>
          </ac:spMkLst>
        </pc:spChg>
      </pc:sldChg>
      <pc:sldChg chg="add del modNotes">
        <pc:chgData name="Ozcan, Mehmet-Bulent" userId="4be53d39-4130-4910-91b5-321c3594931b" providerId="ADAL" clId="{BD03906B-E895-F747-86E3-EC51B95F7D41}" dt="2020-09-22T09:46:30.112" v="464"/>
        <pc:sldMkLst>
          <pc:docMk/>
          <pc:sldMk cId="2504059509" sldId="266"/>
        </pc:sldMkLst>
      </pc:sldChg>
      <pc:sldChg chg="modSp add del modNotes">
        <pc:chgData name="Ozcan, Mehmet-Bulent" userId="4be53d39-4130-4910-91b5-321c3594931b" providerId="ADAL" clId="{BD03906B-E895-F747-86E3-EC51B95F7D41}" dt="2020-09-22T10:56:32.373" v="2746" actId="2696"/>
        <pc:sldMkLst>
          <pc:docMk/>
          <pc:sldMk cId="275825440" sldId="267"/>
        </pc:sldMkLst>
        <pc:graphicFrameChg chg="mod">
          <ac:chgData name="Ozcan, Mehmet-Bulent" userId="4be53d39-4130-4910-91b5-321c3594931b" providerId="ADAL" clId="{BD03906B-E895-F747-86E3-EC51B95F7D41}" dt="2020-09-22T09:46:30.112" v="464"/>
          <ac:graphicFrameMkLst>
            <pc:docMk/>
            <pc:sldMk cId="275825440" sldId="267"/>
            <ac:graphicFrameMk id="101" creationId="{00000000-0000-0000-0000-000000000000}"/>
          </ac:graphicFrameMkLst>
        </pc:graphicFrameChg>
      </pc:sldChg>
      <pc:sldChg chg="delSp modSp add mod">
        <pc:chgData name="Ozcan, Mehmet-Bulent" userId="4be53d39-4130-4910-91b5-321c3594931b" providerId="ADAL" clId="{BD03906B-E895-F747-86E3-EC51B95F7D41}" dt="2020-09-22T11:10:39.571" v="2751" actId="20577"/>
        <pc:sldMkLst>
          <pc:docMk/>
          <pc:sldMk cId="2262771434" sldId="268"/>
        </pc:sldMkLst>
        <pc:spChg chg="del">
          <ac:chgData name="Ozcan, Mehmet-Bulent" userId="4be53d39-4130-4910-91b5-321c3594931b" providerId="ADAL" clId="{BD03906B-E895-F747-86E3-EC51B95F7D41}" dt="2020-09-22T09:53:31.519" v="1847" actId="21"/>
          <ac:spMkLst>
            <pc:docMk/>
            <pc:sldMk cId="2262771434" sldId="268"/>
            <ac:spMk id="2" creationId="{DD7B2E58-449D-3A4A-9A19-93187016D082}"/>
          </ac:spMkLst>
        </pc:spChg>
        <pc:spChg chg="mod">
          <ac:chgData name="Ozcan, Mehmet-Bulent" userId="4be53d39-4130-4910-91b5-321c3594931b" providerId="ADAL" clId="{BD03906B-E895-F747-86E3-EC51B95F7D41}" dt="2020-09-22T11:10:39.571" v="2751" actId="20577"/>
          <ac:spMkLst>
            <pc:docMk/>
            <pc:sldMk cId="2262771434" sldId="268"/>
            <ac:spMk id="114" creationId="{00000000-0000-0000-0000-000000000000}"/>
          </ac:spMkLst>
        </pc:spChg>
        <pc:graphicFrameChg chg="mod modGraphic">
          <ac:chgData name="Ozcan, Mehmet-Bulent" userId="4be53d39-4130-4910-91b5-321c3594931b" providerId="ADAL" clId="{BD03906B-E895-F747-86E3-EC51B95F7D41}" dt="2020-09-22T10:56:42.838" v="2747" actId="14734"/>
          <ac:graphicFrameMkLst>
            <pc:docMk/>
            <pc:sldMk cId="2262771434" sldId="268"/>
            <ac:graphicFrameMk id="115" creationId="{00000000-0000-0000-0000-000000000000}"/>
          </ac:graphicFrameMkLst>
        </pc:graphicFrameChg>
      </pc:sldChg>
      <pc:sldChg chg="add del">
        <pc:chgData name="Ozcan, Mehmet-Bulent" userId="4be53d39-4130-4910-91b5-321c3594931b" providerId="ADAL" clId="{BD03906B-E895-F747-86E3-EC51B95F7D41}" dt="2020-09-22T09:46:29.887" v="458" actId="2696"/>
        <pc:sldMkLst>
          <pc:docMk/>
          <pc:sldMk cId="3053803378" sldId="269"/>
        </pc:sldMkLst>
      </pc:sldChg>
      <pc:sldChg chg="add del">
        <pc:chgData name="Ozcan, Mehmet-Bulent" userId="4be53d39-4130-4910-91b5-321c3594931b" providerId="ADAL" clId="{BD03906B-E895-F747-86E3-EC51B95F7D41}" dt="2020-09-22T09:46:29.892" v="459" actId="2696"/>
        <pc:sldMkLst>
          <pc:docMk/>
          <pc:sldMk cId="2851170632" sldId="270"/>
        </pc:sldMkLst>
      </pc:sldChg>
      <pc:sldChg chg="add">
        <pc:chgData name="Ozcan, Mehmet-Bulent" userId="4be53d39-4130-4910-91b5-321c3594931b" providerId="ADAL" clId="{BD03906B-E895-F747-86E3-EC51B95F7D41}" dt="2020-09-22T09:45:44.835" v="455"/>
        <pc:sldMkLst>
          <pc:docMk/>
          <pc:sldMk cId="2585338381" sldId="271"/>
        </pc:sldMkLst>
      </pc:sldChg>
      <pc:sldChg chg="add del">
        <pc:chgData name="Ozcan, Mehmet-Bulent" userId="4be53d39-4130-4910-91b5-321c3594931b" providerId="ADAL" clId="{BD03906B-E895-F747-86E3-EC51B95F7D41}" dt="2020-09-22T09:46:29.907" v="462" actId="2696"/>
        <pc:sldMkLst>
          <pc:docMk/>
          <pc:sldMk cId="2039557492" sldId="272"/>
        </pc:sldMkLst>
      </pc:sldChg>
      <pc:sldChg chg="add del">
        <pc:chgData name="Ozcan, Mehmet-Bulent" userId="4be53d39-4130-4910-91b5-321c3594931b" providerId="ADAL" clId="{BD03906B-E895-F747-86E3-EC51B95F7D41}" dt="2020-09-22T09:46:29.897" v="460" actId="2696"/>
        <pc:sldMkLst>
          <pc:docMk/>
          <pc:sldMk cId="2253572995" sldId="297"/>
        </pc:sldMkLst>
      </pc:sldChg>
      <pc:sldChg chg="add del">
        <pc:chgData name="Ozcan, Mehmet-Bulent" userId="4be53d39-4130-4910-91b5-321c3594931b" providerId="ADAL" clId="{BD03906B-E895-F747-86E3-EC51B95F7D41}" dt="2020-09-22T09:46:29.902" v="461" actId="2696"/>
        <pc:sldMkLst>
          <pc:docMk/>
          <pc:sldMk cId="4150970615" sldId="298"/>
        </pc:sldMkLst>
      </pc:sldChg>
      <pc:sldChg chg="delSp modSp mod">
        <pc:chgData name="Ozcan, Mehmet-Bulent" userId="4be53d39-4130-4910-91b5-321c3594931b" providerId="ADAL" clId="{BD03906B-E895-F747-86E3-EC51B95F7D41}" dt="2020-09-22T09:34:14.533" v="417" actId="13244"/>
        <pc:sldMkLst>
          <pc:docMk/>
          <pc:sldMk cId="0" sldId="339"/>
        </pc:sldMkLst>
        <pc:spChg chg="del">
          <ac:chgData name="Ozcan, Mehmet-Bulent" userId="4be53d39-4130-4910-91b5-321c3594931b" providerId="ADAL" clId="{BD03906B-E895-F747-86E3-EC51B95F7D41}" dt="2020-09-22T09:26:39.591" v="92" actId="21"/>
          <ac:spMkLst>
            <pc:docMk/>
            <pc:sldMk cId="0" sldId="339"/>
            <ac:spMk id="9218" creationId="{00000000-0000-0000-0000-000000000000}"/>
          </ac:spMkLst>
        </pc:spChg>
        <pc:spChg chg="del">
          <ac:chgData name="Ozcan, Mehmet-Bulent" userId="4be53d39-4130-4910-91b5-321c3594931b" providerId="ADAL" clId="{BD03906B-E895-F747-86E3-EC51B95F7D41}" dt="2020-09-22T09:26:33.302" v="91" actId="21"/>
          <ac:spMkLst>
            <pc:docMk/>
            <pc:sldMk cId="0" sldId="339"/>
            <ac:spMk id="9219" creationId="{00000000-0000-0000-0000-000000000000}"/>
          </ac:spMkLst>
        </pc:spChg>
        <pc:spChg chg="mod">
          <ac:chgData name="Ozcan, Mehmet-Bulent" userId="4be53d39-4130-4910-91b5-321c3594931b" providerId="ADAL" clId="{BD03906B-E895-F747-86E3-EC51B95F7D41}" dt="2020-09-22T09:34:14.533" v="417" actId="13244"/>
          <ac:spMkLst>
            <pc:docMk/>
            <pc:sldMk cId="0" sldId="339"/>
            <ac:spMk id="9220" creationId="{00000000-0000-0000-0000-000000000000}"/>
          </ac:spMkLst>
        </pc:spChg>
        <pc:spChg chg="del">
          <ac:chgData name="Ozcan, Mehmet-Bulent" userId="4be53d39-4130-4910-91b5-321c3594931b" providerId="ADAL" clId="{BD03906B-E895-F747-86E3-EC51B95F7D41}" dt="2020-09-22T09:26:25.676" v="90" actId="21"/>
          <ac:spMkLst>
            <pc:docMk/>
            <pc:sldMk cId="0" sldId="339"/>
            <ac:spMk id="9221" creationId="{00000000-0000-0000-0000-000000000000}"/>
          </ac:spMkLst>
        </pc:spChg>
        <pc:spChg chg="del">
          <ac:chgData name="Ozcan, Mehmet-Bulent" userId="4be53d39-4130-4910-91b5-321c3594931b" providerId="ADAL" clId="{BD03906B-E895-F747-86E3-EC51B95F7D41}" dt="2020-09-22T09:26:18.588" v="89" actId="21"/>
          <ac:spMkLst>
            <pc:docMk/>
            <pc:sldMk cId="0" sldId="339"/>
            <ac:spMk id="9222" creationId="{00000000-0000-0000-0000-000000000000}"/>
          </ac:spMkLst>
        </pc:spChg>
        <pc:spChg chg="del">
          <ac:chgData name="Ozcan, Mehmet-Bulent" userId="4be53d39-4130-4910-91b5-321c3594931b" providerId="ADAL" clId="{BD03906B-E895-F747-86E3-EC51B95F7D41}" dt="2020-09-22T09:26:11.247" v="88" actId="21"/>
          <ac:spMkLst>
            <pc:docMk/>
            <pc:sldMk cId="0" sldId="339"/>
            <ac:spMk id="9223" creationId="{00000000-0000-0000-0000-000000000000}"/>
          </ac:spMkLst>
        </pc:spChg>
        <pc:spChg chg="mod ord">
          <ac:chgData name="Ozcan, Mehmet-Bulent" userId="4be53d39-4130-4910-91b5-321c3594931b" providerId="ADAL" clId="{BD03906B-E895-F747-86E3-EC51B95F7D41}" dt="2020-09-22T09:29:56.625" v="402" actId="962"/>
          <ac:spMkLst>
            <pc:docMk/>
            <pc:sldMk cId="0" sldId="339"/>
            <ac:spMk id="9224" creationId="{00000000-0000-0000-0000-000000000000}"/>
          </ac:spMkLst>
        </pc:spChg>
        <pc:picChg chg="mod modVis">
          <ac:chgData name="Ozcan, Mehmet-Bulent" userId="4be53d39-4130-4910-91b5-321c3594931b" providerId="ADAL" clId="{BD03906B-E895-F747-86E3-EC51B95F7D41}" dt="2020-09-22T09:34:12.080" v="416" actId="13244"/>
          <ac:picMkLst>
            <pc:docMk/>
            <pc:sldMk cId="0" sldId="339"/>
            <ac:picMk id="9" creationId="{00000000-0000-0000-0000-000000000000}"/>
          </ac:picMkLst>
        </pc:picChg>
      </pc:sldChg>
      <pc:sldChg chg="addSp delSp modSp mod">
        <pc:chgData name="Ozcan, Mehmet-Bulent" userId="4be53d39-4130-4910-91b5-321c3594931b" providerId="ADAL" clId="{BD03906B-E895-F747-86E3-EC51B95F7D41}" dt="2020-09-22T09:56:38.198" v="2745" actId="962"/>
        <pc:sldMkLst>
          <pc:docMk/>
          <pc:sldMk cId="0" sldId="356"/>
        </pc:sldMkLst>
        <pc:spChg chg="mod">
          <ac:chgData name="Ozcan, Mehmet-Bulent" userId="4be53d39-4130-4910-91b5-321c3594931b" providerId="ADAL" clId="{BD03906B-E895-F747-86E3-EC51B95F7D41}" dt="2020-09-22T09:42:00.322" v="447" actId="14100"/>
          <ac:spMkLst>
            <pc:docMk/>
            <pc:sldMk cId="0" sldId="356"/>
            <ac:spMk id="18435" creationId="{00000000-0000-0000-0000-000000000000}"/>
          </ac:spMkLst>
        </pc:spChg>
        <pc:spChg chg="add del mod ord">
          <ac:chgData name="Ozcan, Mehmet-Bulent" userId="4be53d39-4130-4910-91b5-321c3594931b" providerId="ADAL" clId="{BD03906B-E895-F747-86E3-EC51B95F7D41}" dt="2020-09-22T09:44:27.821" v="454" actId="13244"/>
          <ac:spMkLst>
            <pc:docMk/>
            <pc:sldMk cId="0" sldId="356"/>
            <ac:spMk id="18436" creationId="{00000000-0000-0000-0000-000000000000}"/>
          </ac:spMkLst>
        </pc:spChg>
        <pc:spChg chg="del">
          <ac:chgData name="Ozcan, Mehmet-Bulent" userId="4be53d39-4130-4910-91b5-321c3594931b" providerId="ADAL" clId="{BD03906B-E895-F747-86E3-EC51B95F7D41}" dt="2020-09-22T09:41:39.209" v="444" actId="21"/>
          <ac:spMkLst>
            <pc:docMk/>
            <pc:sldMk cId="0" sldId="356"/>
            <ac:spMk id="18437" creationId="{00000000-0000-0000-0000-000000000000}"/>
          </ac:spMkLst>
        </pc:spChg>
        <pc:spChg chg="mod">
          <ac:chgData name="Ozcan, Mehmet-Bulent" userId="4be53d39-4130-4910-91b5-321c3594931b" providerId="ADAL" clId="{BD03906B-E895-F747-86E3-EC51B95F7D41}" dt="2020-09-22T09:42:57.477" v="451" actId="962"/>
          <ac:spMkLst>
            <pc:docMk/>
            <pc:sldMk cId="0" sldId="356"/>
            <ac:spMk id="18439" creationId="{00000000-0000-0000-0000-000000000000}"/>
          </ac:spMkLst>
        </pc:spChg>
        <pc:spChg chg="add del mod">
          <ac:chgData name="Ozcan, Mehmet-Bulent" userId="4be53d39-4130-4910-91b5-321c3594931b" providerId="ADAL" clId="{BD03906B-E895-F747-86E3-EC51B95F7D41}" dt="2020-09-22T09:42:34.539" v="450" actId="962"/>
          <ac:spMkLst>
            <pc:docMk/>
            <pc:sldMk cId="0" sldId="356"/>
            <ac:spMk id="18440" creationId="{00000000-0000-0000-0000-000000000000}"/>
          </ac:spMkLst>
        </pc:spChg>
        <pc:spChg chg="mod modVis">
          <ac:chgData name="Ozcan, Mehmet-Bulent" userId="4be53d39-4130-4910-91b5-321c3594931b" providerId="ADAL" clId="{BD03906B-E895-F747-86E3-EC51B95F7D41}" dt="2020-09-22T09:43:46.995" v="453" actId="14430"/>
          <ac:spMkLst>
            <pc:docMk/>
            <pc:sldMk cId="0" sldId="356"/>
            <ac:spMk id="18441" creationId="{00000000-0000-0000-0000-000000000000}"/>
          </ac:spMkLst>
        </pc:spChg>
        <pc:spChg chg="mod">
          <ac:chgData name="Ozcan, Mehmet-Bulent" userId="4be53d39-4130-4910-91b5-321c3594931b" providerId="ADAL" clId="{BD03906B-E895-F747-86E3-EC51B95F7D41}" dt="2020-09-22T09:41:13.034" v="442" actId="1076"/>
          <ac:spMkLst>
            <pc:docMk/>
            <pc:sldMk cId="0" sldId="356"/>
            <ac:spMk id="18442" creationId="{00000000-0000-0000-0000-000000000000}"/>
          </ac:spMkLst>
        </pc:spChg>
        <pc:grpChg chg="add mod">
          <ac:chgData name="Ozcan, Mehmet-Bulent" userId="4be53d39-4130-4910-91b5-321c3594931b" providerId="ADAL" clId="{BD03906B-E895-F747-86E3-EC51B95F7D41}" dt="2020-09-22T09:56:38.198" v="2745" actId="962"/>
          <ac:grpSpMkLst>
            <pc:docMk/>
            <pc:sldMk cId="0" sldId="356"/>
            <ac:grpSpMk id="2" creationId="{0CAFDAAF-932E-BC48-B093-F7DBA693BFB8}"/>
          </ac:grpSpMkLst>
        </pc:grpChg>
        <pc:grpChg chg="mod">
          <ac:chgData name="Ozcan, Mehmet-Bulent" userId="4be53d39-4130-4910-91b5-321c3594931b" providerId="ADAL" clId="{BD03906B-E895-F747-86E3-EC51B95F7D41}" dt="2020-09-22T09:41:13.034" v="442" actId="1076"/>
          <ac:grpSpMkLst>
            <pc:docMk/>
            <pc:sldMk cId="0" sldId="356"/>
            <ac:grpSpMk id="18438" creationId="{00000000-0000-0000-0000-000000000000}"/>
          </ac:grpSpMkLst>
        </pc:grpChg>
      </pc:sldChg>
      <pc:sldChg chg="delSp del">
        <pc:chgData name="Ozcan, Mehmet-Bulent" userId="4be53d39-4130-4910-91b5-321c3594931b" providerId="ADAL" clId="{BD03906B-E895-F747-86E3-EC51B95F7D41}" dt="2020-09-25T09:23:40.923" v="2763" actId="2696"/>
        <pc:sldMkLst>
          <pc:docMk/>
          <pc:sldMk cId="0" sldId="357"/>
        </pc:sldMkLst>
        <pc:spChg chg="del">
          <ac:chgData name="Ozcan, Mehmet-Bulent" userId="4be53d39-4130-4910-91b5-321c3594931b" providerId="ADAL" clId="{BD03906B-E895-F747-86E3-EC51B95F7D41}" dt="2020-09-22T09:53:11.119" v="1846" actId="21"/>
          <ac:spMkLst>
            <pc:docMk/>
            <pc:sldMk cId="0" sldId="357"/>
            <ac:spMk id="19460" creationId="{00000000-0000-0000-0000-000000000000}"/>
          </ac:spMkLst>
        </pc:spChg>
      </pc:sldChg>
      <pc:sldChg chg="del">
        <pc:chgData name="Ozcan, Mehmet-Bulent" userId="4be53d39-4130-4910-91b5-321c3594931b" providerId="ADAL" clId="{BD03906B-E895-F747-86E3-EC51B95F7D41}" dt="2020-09-22T09:47:20.792" v="469" actId="2696"/>
        <pc:sldMkLst>
          <pc:docMk/>
          <pc:sldMk cId="3968148827" sldId="372"/>
        </pc:sldMkLst>
      </pc:sldChg>
      <pc:sldChg chg="modSp mod">
        <pc:chgData name="Ozcan, Mehmet-Bulent" userId="4be53d39-4130-4910-91b5-321c3594931b" providerId="ADAL" clId="{BD03906B-E895-F747-86E3-EC51B95F7D41}" dt="2020-09-22T09:06:55.833" v="35" actId="1076"/>
        <pc:sldMkLst>
          <pc:docMk/>
          <pc:sldMk cId="983772900" sldId="374"/>
        </pc:sldMkLst>
        <pc:spChg chg="mod">
          <ac:chgData name="Ozcan, Mehmet-Bulent" userId="4be53d39-4130-4910-91b5-321c3594931b" providerId="ADAL" clId="{BD03906B-E895-F747-86E3-EC51B95F7D41}" dt="2020-09-20T15:38:17.414" v="1" actId="255"/>
          <ac:spMkLst>
            <pc:docMk/>
            <pc:sldMk cId="983772900" sldId="374"/>
            <ac:spMk id="7170" creationId="{00000000-0000-0000-0000-000000000000}"/>
          </ac:spMkLst>
        </pc:spChg>
        <pc:spChg chg="mod">
          <ac:chgData name="Ozcan, Mehmet-Bulent" userId="4be53d39-4130-4910-91b5-321c3594931b" providerId="ADAL" clId="{BD03906B-E895-F747-86E3-EC51B95F7D41}" dt="2020-09-22T09:06:55.833" v="35" actId="1076"/>
          <ac:spMkLst>
            <pc:docMk/>
            <pc:sldMk cId="983772900" sldId="374"/>
            <ac:spMk id="7171" creationId="{00000000-0000-0000-0000-000000000000}"/>
          </ac:spMkLst>
        </pc:spChg>
      </pc:sldChg>
      <pc:sldChg chg="modSp del mod">
        <pc:chgData name="Ozcan, Mehmet-Bulent" userId="4be53d39-4130-4910-91b5-321c3594931b" providerId="ADAL" clId="{BD03906B-E895-F747-86E3-EC51B95F7D41}" dt="2020-09-22T09:18:14.252" v="85" actId="2696"/>
        <pc:sldMkLst>
          <pc:docMk/>
          <pc:sldMk cId="2326424004" sldId="376"/>
        </pc:sldMkLst>
        <pc:spChg chg="mod">
          <ac:chgData name="Ozcan, Mehmet-Bulent" userId="4be53d39-4130-4910-91b5-321c3594931b" providerId="ADAL" clId="{BD03906B-E895-F747-86E3-EC51B95F7D41}" dt="2020-09-22T09:14:31.600" v="70" actId="1076"/>
          <ac:spMkLst>
            <pc:docMk/>
            <pc:sldMk cId="2326424004" sldId="376"/>
            <ac:spMk id="10242" creationId="{00000000-0000-0000-0000-000000000000}"/>
          </ac:spMkLst>
        </pc:spChg>
        <pc:spChg chg="mod">
          <ac:chgData name="Ozcan, Mehmet-Bulent" userId="4be53d39-4130-4910-91b5-321c3594931b" providerId="ADAL" clId="{BD03906B-E895-F747-86E3-EC51B95F7D41}" dt="2020-09-22T09:14:31.600" v="70" actId="1076"/>
          <ac:spMkLst>
            <pc:docMk/>
            <pc:sldMk cId="2326424004" sldId="376"/>
            <ac:spMk id="10243" creationId="{00000000-0000-0000-0000-000000000000}"/>
          </ac:spMkLst>
        </pc:spChg>
        <pc:spChg chg="mod modVis">
          <ac:chgData name="Ozcan, Mehmet-Bulent" userId="4be53d39-4130-4910-91b5-321c3594931b" providerId="ADAL" clId="{BD03906B-E895-F747-86E3-EC51B95F7D41}" dt="2020-09-22T09:14:36.583" v="71" actId="1076"/>
          <ac:spMkLst>
            <pc:docMk/>
            <pc:sldMk cId="2326424004" sldId="376"/>
            <ac:spMk id="10244" creationId="{00000000-0000-0000-0000-000000000000}"/>
          </ac:spMkLst>
        </pc:spChg>
        <pc:spChg chg="mod">
          <ac:chgData name="Ozcan, Mehmet-Bulent" userId="4be53d39-4130-4910-91b5-321c3594931b" providerId="ADAL" clId="{BD03906B-E895-F747-86E3-EC51B95F7D41}" dt="2020-09-22T09:17:01.121" v="79" actId="1076"/>
          <ac:spMkLst>
            <pc:docMk/>
            <pc:sldMk cId="2326424004" sldId="376"/>
            <ac:spMk id="10245" creationId="{00000000-0000-0000-0000-000000000000}"/>
          </ac:spMkLst>
        </pc:spChg>
        <pc:spChg chg="mod">
          <ac:chgData name="Ozcan, Mehmet-Bulent" userId="4be53d39-4130-4910-91b5-321c3594931b" providerId="ADAL" clId="{BD03906B-E895-F747-86E3-EC51B95F7D41}" dt="2020-09-22T09:15:45.461" v="74" actId="2711"/>
          <ac:spMkLst>
            <pc:docMk/>
            <pc:sldMk cId="2326424004" sldId="376"/>
            <ac:spMk id="10246" creationId="{00000000-0000-0000-0000-000000000000}"/>
          </ac:spMkLst>
        </pc:spChg>
      </pc:sldChg>
      <pc:sldChg chg="modSp mod">
        <pc:chgData name="Ozcan, Mehmet-Bulent" userId="4be53d39-4130-4910-91b5-321c3594931b" providerId="ADAL" clId="{BD03906B-E895-F747-86E3-EC51B95F7D41}" dt="2020-09-22T09:07:41.906" v="39" actId="20577"/>
        <pc:sldMkLst>
          <pc:docMk/>
          <pc:sldMk cId="1855758608" sldId="377"/>
        </pc:sldMkLst>
        <pc:spChg chg="mod">
          <ac:chgData name="Ozcan, Mehmet-Bulent" userId="4be53d39-4130-4910-91b5-321c3594931b" providerId="ADAL" clId="{BD03906B-E895-F747-86E3-EC51B95F7D41}" dt="2020-09-22T09:07:41.906" v="39" actId="20577"/>
          <ac:spMkLst>
            <pc:docMk/>
            <pc:sldMk cId="1855758608" sldId="377"/>
            <ac:spMk id="3" creationId="{00000000-0000-0000-0000-000000000000}"/>
          </ac:spMkLst>
        </pc:spChg>
      </pc:sldChg>
      <pc:sldChg chg="modSp mod">
        <pc:chgData name="Ozcan, Mehmet-Bulent" userId="4be53d39-4130-4910-91b5-321c3594931b" providerId="ADAL" clId="{BD03906B-E895-F747-86E3-EC51B95F7D41}" dt="2020-09-22T09:49:07.679" v="737" actId="962"/>
        <pc:sldMkLst>
          <pc:docMk/>
          <pc:sldMk cId="1457589279" sldId="378"/>
        </pc:sldMkLst>
        <pc:spChg chg="mod">
          <ac:chgData name="Ozcan, Mehmet-Bulent" userId="4be53d39-4130-4910-91b5-321c3594931b" providerId="ADAL" clId="{BD03906B-E895-F747-86E3-EC51B95F7D41}" dt="2020-09-22T09:08:27.674" v="47" actId="20577"/>
          <ac:spMkLst>
            <pc:docMk/>
            <pc:sldMk cId="1457589279" sldId="378"/>
            <ac:spMk id="3" creationId="{00000000-0000-0000-0000-000000000000}"/>
          </ac:spMkLst>
        </pc:spChg>
        <pc:picChg chg="mod">
          <ac:chgData name="Ozcan, Mehmet-Bulent" userId="4be53d39-4130-4910-91b5-321c3594931b" providerId="ADAL" clId="{BD03906B-E895-F747-86E3-EC51B95F7D41}" dt="2020-09-22T09:49:07.679" v="737" actId="962"/>
          <ac:picMkLst>
            <pc:docMk/>
            <pc:sldMk cId="1457589279" sldId="378"/>
            <ac:picMk id="4" creationId="{00000000-0000-0000-0000-000000000000}"/>
          </ac:picMkLst>
        </pc:picChg>
      </pc:sldChg>
      <pc:sldChg chg="modSp mod">
        <pc:chgData name="Ozcan, Mehmet-Bulent" userId="4be53d39-4130-4910-91b5-321c3594931b" providerId="ADAL" clId="{BD03906B-E895-F747-86E3-EC51B95F7D41}" dt="2020-09-25T10:11:17.201" v="2764" actId="20577"/>
        <pc:sldMkLst>
          <pc:docMk/>
          <pc:sldMk cId="1888827917" sldId="380"/>
        </pc:sldMkLst>
        <pc:spChg chg="mod">
          <ac:chgData name="Ozcan, Mehmet-Bulent" userId="4be53d39-4130-4910-91b5-321c3594931b" providerId="ADAL" clId="{BD03906B-E895-F747-86E3-EC51B95F7D41}" dt="2020-09-25T10:11:17.201" v="2764" actId="20577"/>
          <ac:spMkLst>
            <pc:docMk/>
            <pc:sldMk cId="1888827917" sldId="380"/>
            <ac:spMk id="2" creationId="{00000000-0000-0000-0000-000000000000}"/>
          </ac:spMkLst>
        </pc:spChg>
      </pc:sldChg>
      <pc:sldChg chg="modSp mod">
        <pc:chgData name="Ozcan, Mehmet-Bulent" userId="4be53d39-4130-4910-91b5-321c3594931b" providerId="ADAL" clId="{BD03906B-E895-F747-86E3-EC51B95F7D41}" dt="2020-09-22T09:50:25.552" v="1181" actId="962"/>
        <pc:sldMkLst>
          <pc:docMk/>
          <pc:sldMk cId="4194614507" sldId="382"/>
        </pc:sldMkLst>
        <pc:spChg chg="mod">
          <ac:chgData name="Ozcan, Mehmet-Bulent" userId="4be53d39-4130-4910-91b5-321c3594931b" providerId="ADAL" clId="{BD03906B-E895-F747-86E3-EC51B95F7D41}" dt="2020-09-22T09:10:38.206" v="56" actId="20577"/>
          <ac:spMkLst>
            <pc:docMk/>
            <pc:sldMk cId="4194614507" sldId="382"/>
            <ac:spMk id="3" creationId="{00000000-0000-0000-0000-000000000000}"/>
          </ac:spMkLst>
        </pc:spChg>
        <pc:picChg chg="mod">
          <ac:chgData name="Ozcan, Mehmet-Bulent" userId="4be53d39-4130-4910-91b5-321c3594931b" providerId="ADAL" clId="{BD03906B-E895-F747-86E3-EC51B95F7D41}" dt="2020-09-22T09:50:25.552" v="1181" actId="962"/>
          <ac:picMkLst>
            <pc:docMk/>
            <pc:sldMk cId="4194614507" sldId="382"/>
            <ac:picMk id="4" creationId="{00000000-0000-0000-0000-000000000000}"/>
          </ac:picMkLst>
        </pc:picChg>
      </pc:sldChg>
      <pc:sldChg chg="modSp">
        <pc:chgData name="Ozcan, Mehmet-Bulent" userId="4be53d39-4130-4910-91b5-321c3594931b" providerId="ADAL" clId="{BD03906B-E895-F747-86E3-EC51B95F7D41}" dt="2020-09-22T09:52:12.022" v="1607" actId="962"/>
        <pc:sldMkLst>
          <pc:docMk/>
          <pc:sldMk cId="3644628283" sldId="383"/>
        </pc:sldMkLst>
        <pc:picChg chg="mod">
          <ac:chgData name="Ozcan, Mehmet-Bulent" userId="4be53d39-4130-4910-91b5-321c3594931b" providerId="ADAL" clId="{BD03906B-E895-F747-86E3-EC51B95F7D41}" dt="2020-09-22T09:52:12.022" v="1607" actId="962"/>
          <ac:picMkLst>
            <pc:docMk/>
            <pc:sldMk cId="3644628283" sldId="383"/>
            <ac:picMk id="4" creationId="{00000000-0000-0000-0000-000000000000}"/>
          </ac:picMkLst>
        </pc:picChg>
      </pc:sldChg>
      <pc:sldChg chg="addSp delSp modSp mod">
        <pc:chgData name="Ozcan, Mehmet-Bulent" userId="4be53d39-4130-4910-91b5-321c3594931b" providerId="ADAL" clId="{BD03906B-E895-F747-86E3-EC51B95F7D41}" dt="2020-09-22T09:35:25.588" v="420" actId="13244"/>
        <pc:sldMkLst>
          <pc:docMk/>
          <pc:sldMk cId="2374255339" sldId="384"/>
        </pc:sldMkLst>
        <pc:spChg chg="ord">
          <ac:chgData name="Ozcan, Mehmet-Bulent" userId="4be53d39-4130-4910-91b5-321c3594931b" providerId="ADAL" clId="{BD03906B-E895-F747-86E3-EC51B95F7D41}" dt="2020-09-22T09:35:16.287" v="419" actId="13244"/>
          <ac:spMkLst>
            <pc:docMk/>
            <pc:sldMk cId="2374255339" sldId="384"/>
            <ac:spMk id="2" creationId="{00000000-0000-0000-0000-000000000000}"/>
          </ac:spMkLst>
        </pc:spChg>
        <pc:spChg chg="add del mod">
          <ac:chgData name="Ozcan, Mehmet-Bulent" userId="4be53d39-4130-4910-91b5-321c3594931b" providerId="ADAL" clId="{BD03906B-E895-F747-86E3-EC51B95F7D41}" dt="2020-09-22T09:31:44.032" v="414" actId="21"/>
          <ac:spMkLst>
            <pc:docMk/>
            <pc:sldMk cId="2374255339" sldId="384"/>
            <ac:spMk id="4" creationId="{0D110265-B85C-C749-A1AF-B03B9F62A06C}"/>
          </ac:spMkLst>
        </pc:spChg>
        <pc:spChg chg="mod modVis">
          <ac:chgData name="Ozcan, Mehmet-Bulent" userId="4be53d39-4130-4910-91b5-321c3594931b" providerId="ADAL" clId="{BD03906B-E895-F747-86E3-EC51B95F7D41}" dt="2020-09-22T09:31:47.362" v="415" actId="14429"/>
          <ac:spMkLst>
            <pc:docMk/>
            <pc:sldMk cId="2374255339" sldId="384"/>
            <ac:spMk id="9" creationId="{00000000-0000-0000-0000-000000000000}"/>
          </ac:spMkLst>
        </pc:spChg>
        <pc:spChg chg="mod ord">
          <ac:chgData name="Ozcan, Mehmet-Bulent" userId="4be53d39-4130-4910-91b5-321c3594931b" providerId="ADAL" clId="{BD03906B-E895-F747-86E3-EC51B95F7D41}" dt="2020-09-22T09:35:08.738" v="418" actId="13244"/>
          <ac:spMkLst>
            <pc:docMk/>
            <pc:sldMk cId="2374255339" sldId="384"/>
            <ac:spMk id="11266" creationId="{00000000-0000-0000-0000-000000000000}"/>
          </ac:spMkLst>
        </pc:spChg>
        <pc:spChg chg="del">
          <ac:chgData name="Ozcan, Mehmet-Bulent" userId="4be53d39-4130-4910-91b5-321c3594931b" providerId="ADAL" clId="{BD03906B-E895-F747-86E3-EC51B95F7D41}" dt="2020-09-22T09:31:36.587" v="413" actId="21"/>
          <ac:spMkLst>
            <pc:docMk/>
            <pc:sldMk cId="2374255339" sldId="384"/>
            <ac:spMk id="11267" creationId="{00000000-0000-0000-0000-000000000000}"/>
          </ac:spMkLst>
        </pc:spChg>
        <pc:spChg chg="mod">
          <ac:chgData name="Ozcan, Mehmet-Bulent" userId="4be53d39-4130-4910-91b5-321c3594931b" providerId="ADAL" clId="{BD03906B-E895-F747-86E3-EC51B95F7D41}" dt="2020-09-22T09:35:25.588" v="420" actId="13244"/>
          <ac:spMkLst>
            <pc:docMk/>
            <pc:sldMk cId="2374255339" sldId="384"/>
            <ac:spMk id="11269" creationId="{00000000-0000-0000-0000-000000000000}"/>
          </ac:spMkLst>
        </pc:spChg>
        <pc:spChg chg="mod">
          <ac:chgData name="Ozcan, Mehmet-Bulent" userId="4be53d39-4130-4910-91b5-321c3594931b" providerId="ADAL" clId="{BD03906B-E895-F747-86E3-EC51B95F7D41}" dt="2020-09-22T09:31:12.158" v="408" actId="13244"/>
          <ac:spMkLst>
            <pc:docMk/>
            <pc:sldMk cId="2374255339" sldId="384"/>
            <ac:spMk id="11270" creationId="{00000000-0000-0000-0000-000000000000}"/>
          </ac:spMkLst>
        </pc:spChg>
        <pc:spChg chg="del mod modVis">
          <ac:chgData name="Ozcan, Mehmet-Bulent" userId="4be53d39-4130-4910-91b5-321c3594931b" providerId="ADAL" clId="{BD03906B-E895-F747-86E3-EC51B95F7D41}" dt="2020-09-22T09:31:29.640" v="412" actId="21"/>
          <ac:spMkLst>
            <pc:docMk/>
            <pc:sldMk cId="2374255339" sldId="384"/>
            <ac:spMk id="11271" creationId="{00000000-0000-0000-0000-000000000000}"/>
          </ac:spMkLst>
        </pc:spChg>
      </pc:sldChg>
      <pc:sldChg chg="addSp modSp">
        <pc:chgData name="Ozcan, Mehmet-Bulent" userId="4be53d39-4130-4910-91b5-321c3594931b" providerId="ADAL" clId="{BD03906B-E895-F747-86E3-EC51B95F7D41}" dt="2020-09-22T09:55:29.832" v="2449" actId="962"/>
        <pc:sldMkLst>
          <pc:docMk/>
          <pc:sldMk cId="3249180641" sldId="385"/>
        </pc:sldMkLst>
        <pc:spChg chg="mod">
          <ac:chgData name="Ozcan, Mehmet-Bulent" userId="4be53d39-4130-4910-91b5-321c3594931b" providerId="ADAL" clId="{BD03906B-E895-F747-86E3-EC51B95F7D41}" dt="2020-09-22T09:37:25.919" v="423" actId="164"/>
          <ac:spMkLst>
            <pc:docMk/>
            <pc:sldMk cId="3249180641" sldId="385"/>
            <ac:spMk id="13315"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16"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17"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18"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19"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0"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1"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2"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3"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4"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5"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6"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7"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8"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29"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0"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1"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2"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3"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4"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5"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6"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7"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8"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39"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40"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41"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42"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43"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44"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45"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46" creationId="{00000000-0000-0000-0000-000000000000}"/>
          </ac:spMkLst>
        </pc:spChg>
        <pc:spChg chg="mod">
          <ac:chgData name="Ozcan, Mehmet-Bulent" userId="4be53d39-4130-4910-91b5-321c3594931b" providerId="ADAL" clId="{BD03906B-E895-F747-86E3-EC51B95F7D41}" dt="2020-09-22T09:37:25.919" v="423" actId="164"/>
          <ac:spMkLst>
            <pc:docMk/>
            <pc:sldMk cId="3249180641" sldId="385"/>
            <ac:spMk id="13347" creationId="{00000000-0000-0000-0000-000000000000}"/>
          </ac:spMkLst>
        </pc:spChg>
        <pc:grpChg chg="add mod">
          <ac:chgData name="Ozcan, Mehmet-Bulent" userId="4be53d39-4130-4910-91b5-321c3594931b" providerId="ADAL" clId="{BD03906B-E895-F747-86E3-EC51B95F7D41}" dt="2020-09-22T09:55:29.832" v="2449" actId="962"/>
          <ac:grpSpMkLst>
            <pc:docMk/>
            <pc:sldMk cId="3249180641" sldId="385"/>
            <ac:grpSpMk id="2" creationId="{4BD50EC6-9047-0C45-9EC3-7619EA512F71}"/>
          </ac:grpSpMkLst>
        </pc:grpChg>
      </pc:sldChg>
      <pc:sldChg chg="addSp modSp mod">
        <pc:chgData name="Ozcan, Mehmet-Bulent" userId="4be53d39-4130-4910-91b5-321c3594931b" providerId="ADAL" clId="{BD03906B-E895-F747-86E3-EC51B95F7D41}" dt="2020-09-22T09:54:28.181" v="2165" actId="962"/>
        <pc:sldMkLst>
          <pc:docMk/>
          <pc:sldMk cId="4227921068" sldId="387"/>
        </pc:sldMkLst>
        <pc:spChg chg="mod">
          <ac:chgData name="Ozcan, Mehmet-Bulent" userId="4be53d39-4130-4910-91b5-321c3594931b" providerId="ADAL" clId="{BD03906B-E895-F747-86E3-EC51B95F7D41}" dt="2020-09-22T09:38:31.549" v="428" actId="27636"/>
          <ac:spMkLst>
            <pc:docMk/>
            <pc:sldMk cId="4227921068" sldId="387"/>
            <ac:spMk id="3"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4"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5"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6"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7"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8"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9"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0"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1"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2"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3"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4"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5"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6"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7"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8"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19"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0"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1"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2"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3"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4"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5"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7"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8"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29"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30"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31" creationId="{00000000-0000-0000-0000-000000000000}"/>
          </ac:spMkLst>
        </pc:spChg>
        <pc:spChg chg="mod">
          <ac:chgData name="Ozcan, Mehmet-Bulent" userId="4be53d39-4130-4910-91b5-321c3594931b" providerId="ADAL" clId="{BD03906B-E895-F747-86E3-EC51B95F7D41}" dt="2020-09-22T09:38:44.399" v="430" actId="1076"/>
          <ac:spMkLst>
            <pc:docMk/>
            <pc:sldMk cId="4227921068" sldId="387"/>
            <ac:spMk id="32" creationId="{00000000-0000-0000-0000-000000000000}"/>
          </ac:spMkLst>
        </pc:spChg>
        <pc:grpChg chg="add mod">
          <ac:chgData name="Ozcan, Mehmet-Bulent" userId="4be53d39-4130-4910-91b5-321c3594931b" providerId="ADAL" clId="{BD03906B-E895-F747-86E3-EC51B95F7D41}" dt="2020-09-22T09:54:28.181" v="2165" actId="962"/>
          <ac:grpSpMkLst>
            <pc:docMk/>
            <pc:sldMk cId="4227921068" sldId="387"/>
            <ac:grpSpMk id="2" creationId="{C8ACAB55-33C7-D543-9F6C-FAF92038542B}"/>
          </ac:grpSpMkLst>
        </pc:grpChg>
      </pc:sldChg>
      <pc:sldChg chg="modSp">
        <pc:chgData name="Ozcan, Mehmet-Bulent" userId="4be53d39-4130-4910-91b5-321c3594931b" providerId="ADAL" clId="{BD03906B-E895-F747-86E3-EC51B95F7D41}" dt="2020-09-22T09:51:22.756" v="1335" actId="962"/>
        <pc:sldMkLst>
          <pc:docMk/>
          <pc:sldMk cId="575086394" sldId="390"/>
        </pc:sldMkLst>
        <pc:picChg chg="mod">
          <ac:chgData name="Ozcan, Mehmet-Bulent" userId="4be53d39-4130-4910-91b5-321c3594931b" providerId="ADAL" clId="{BD03906B-E895-F747-86E3-EC51B95F7D41}" dt="2020-09-22T09:51:22.756" v="1335" actId="962"/>
          <ac:picMkLst>
            <pc:docMk/>
            <pc:sldMk cId="575086394" sldId="390"/>
            <ac:picMk id="4" creationId="{00000000-0000-0000-0000-000000000000}"/>
          </ac:picMkLst>
        </pc:picChg>
      </pc:sldChg>
      <pc:sldChg chg="modSp mod">
        <pc:chgData name="Ozcan, Mehmet-Bulent" userId="4be53d39-4130-4910-91b5-321c3594931b" providerId="ADAL" clId="{BD03906B-E895-F747-86E3-EC51B95F7D41}" dt="2020-09-22T09:10:51.473" v="60" actId="20577"/>
        <pc:sldMkLst>
          <pc:docMk/>
          <pc:sldMk cId="194029554" sldId="392"/>
        </pc:sldMkLst>
        <pc:spChg chg="mod">
          <ac:chgData name="Ozcan, Mehmet-Bulent" userId="4be53d39-4130-4910-91b5-321c3594931b" providerId="ADAL" clId="{BD03906B-E895-F747-86E3-EC51B95F7D41}" dt="2020-09-22T09:10:51.473" v="60" actId="20577"/>
          <ac:spMkLst>
            <pc:docMk/>
            <pc:sldMk cId="194029554" sldId="392"/>
            <ac:spMk id="3" creationId="{00000000-0000-0000-0000-000000000000}"/>
          </ac:spMkLst>
        </pc:spChg>
      </pc:sldChg>
      <pc:sldChg chg="modSp mod">
        <pc:chgData name="Ozcan, Mehmet-Bulent" userId="4be53d39-4130-4910-91b5-321c3594931b" providerId="ADAL" clId="{BD03906B-E895-F747-86E3-EC51B95F7D41}" dt="2020-09-22T09:52:56.280" v="1845" actId="962"/>
        <pc:sldMkLst>
          <pc:docMk/>
          <pc:sldMk cId="1236940051" sldId="393"/>
        </pc:sldMkLst>
        <pc:spChg chg="mod">
          <ac:chgData name="Ozcan, Mehmet-Bulent" userId="4be53d39-4130-4910-91b5-321c3594931b" providerId="ADAL" clId="{BD03906B-E895-F747-86E3-EC51B95F7D41}" dt="2020-09-22T09:10:56.201" v="62" actId="20577"/>
          <ac:spMkLst>
            <pc:docMk/>
            <pc:sldMk cId="1236940051" sldId="393"/>
            <ac:spMk id="3" creationId="{00000000-0000-0000-0000-000000000000}"/>
          </ac:spMkLst>
        </pc:spChg>
        <pc:picChg chg="mod">
          <ac:chgData name="Ozcan, Mehmet-Bulent" userId="4be53d39-4130-4910-91b5-321c3594931b" providerId="ADAL" clId="{BD03906B-E895-F747-86E3-EC51B95F7D41}" dt="2020-09-22T09:52:56.280" v="1845" actId="962"/>
          <ac:picMkLst>
            <pc:docMk/>
            <pc:sldMk cId="1236940051" sldId="393"/>
            <ac:picMk id="4" creationId="{00000000-0000-0000-0000-000000000000}"/>
          </ac:picMkLst>
        </pc:picChg>
      </pc:sldChg>
      <pc:sldChg chg="addSp delSp modSp add mod">
        <pc:chgData name="Ozcan, Mehmet-Bulent" userId="4be53d39-4130-4910-91b5-321c3594931b" providerId="ADAL" clId="{BD03906B-E895-F747-86E3-EC51B95F7D41}" dt="2020-09-22T09:18:03.606" v="84" actId="207"/>
        <pc:sldMkLst>
          <pc:docMk/>
          <pc:sldMk cId="179769838" sldId="394"/>
        </pc:sldMkLst>
        <pc:spChg chg="mod">
          <ac:chgData name="Ozcan, Mehmet-Bulent" userId="4be53d39-4130-4910-91b5-321c3594931b" providerId="ADAL" clId="{BD03906B-E895-F747-86E3-EC51B95F7D41}" dt="2020-09-22T09:16:31.594" v="78" actId="255"/>
          <ac:spMkLst>
            <pc:docMk/>
            <pc:sldMk cId="179769838" sldId="394"/>
            <ac:spMk id="2" creationId="{BCC8CEEF-C620-BC4D-80CA-506539628BF0}"/>
          </ac:spMkLst>
        </pc:spChg>
        <pc:spChg chg="del">
          <ac:chgData name="Ozcan, Mehmet-Bulent" userId="4be53d39-4130-4910-91b5-321c3594931b" providerId="ADAL" clId="{BD03906B-E895-F747-86E3-EC51B95F7D41}" dt="2020-09-22T09:17:51.044" v="82" actId="21"/>
          <ac:spMkLst>
            <pc:docMk/>
            <pc:sldMk cId="179769838" sldId="394"/>
            <ac:spMk id="3" creationId="{29EA940E-618F-3B4A-B2A6-CF39404B7926}"/>
          </ac:spMkLst>
        </pc:spChg>
        <pc:spChg chg="add mod">
          <ac:chgData name="Ozcan, Mehmet-Bulent" userId="4be53d39-4130-4910-91b5-321c3594931b" providerId="ADAL" clId="{BD03906B-E895-F747-86E3-EC51B95F7D41}" dt="2020-09-22T09:17:12.294" v="80"/>
          <ac:spMkLst>
            <pc:docMk/>
            <pc:sldMk cId="179769838" sldId="394"/>
            <ac:spMk id="4" creationId="{C2595309-ECB7-364E-B0ED-14B0E8B06382}"/>
          </ac:spMkLst>
        </pc:spChg>
        <pc:spChg chg="add mod">
          <ac:chgData name="Ozcan, Mehmet-Bulent" userId="4be53d39-4130-4910-91b5-321c3594931b" providerId="ADAL" clId="{BD03906B-E895-F747-86E3-EC51B95F7D41}" dt="2020-09-22T09:18:03.606" v="84" actId="207"/>
          <ac:spMkLst>
            <pc:docMk/>
            <pc:sldMk cId="179769838" sldId="394"/>
            <ac:spMk id="5" creationId="{10073F5E-8328-4F4A-9756-EB972AC0BFFC}"/>
          </ac:spMkLst>
        </pc:spChg>
      </pc:sldChg>
      <pc:sldChg chg="add del">
        <pc:chgData name="Ozcan, Mehmet-Bulent" userId="4be53d39-4130-4910-91b5-321c3594931b" providerId="ADAL" clId="{BD03906B-E895-F747-86E3-EC51B95F7D41}" dt="2020-09-25T09:23:21.704" v="2753" actId="2696"/>
        <pc:sldMkLst>
          <pc:docMk/>
          <pc:sldMk cId="823809576" sldId="395"/>
        </pc:sldMkLst>
      </pc:sldChg>
      <pc:sldChg chg="add del">
        <pc:chgData name="Ozcan, Mehmet-Bulent" userId="4be53d39-4130-4910-91b5-321c3594931b" providerId="ADAL" clId="{BD03906B-E895-F747-86E3-EC51B95F7D41}" dt="2020-09-22T09:46:29.881" v="457" actId="2696"/>
        <pc:sldMkLst>
          <pc:docMk/>
          <pc:sldMk cId="884469866" sldId="395"/>
        </pc:sldMkLst>
      </pc:sldChg>
      <pc:sldChg chg="add del">
        <pc:chgData name="Ozcan, Mehmet-Bulent" userId="4be53d39-4130-4910-91b5-321c3594931b" providerId="ADAL" clId="{BD03906B-E895-F747-86E3-EC51B95F7D41}" dt="2020-09-25T09:23:21.731" v="2756" actId="2696"/>
        <pc:sldMkLst>
          <pc:docMk/>
          <pc:sldMk cId="1855122004" sldId="396"/>
        </pc:sldMkLst>
      </pc:sldChg>
      <pc:sldChg chg="add del">
        <pc:chgData name="Ozcan, Mehmet-Bulent" userId="4be53d39-4130-4910-91b5-321c3594931b" providerId="ADAL" clId="{BD03906B-E895-F747-86E3-EC51B95F7D41}" dt="2020-09-25T09:23:21.751" v="2757" actId="2696"/>
        <pc:sldMkLst>
          <pc:docMk/>
          <pc:sldMk cId="3795829887" sldId="397"/>
        </pc:sldMkLst>
      </pc:sldChg>
      <pc:sldChg chg="add del">
        <pc:chgData name="Ozcan, Mehmet-Bulent" userId="4be53d39-4130-4910-91b5-321c3594931b" providerId="ADAL" clId="{BD03906B-E895-F747-86E3-EC51B95F7D41}" dt="2020-09-25T09:23:21.717" v="2755" actId="2696"/>
        <pc:sldMkLst>
          <pc:docMk/>
          <pc:sldMk cId="380094126" sldId="398"/>
        </pc:sldMkLst>
      </pc:sldChg>
      <pc:sldChg chg="add del">
        <pc:chgData name="Ozcan, Mehmet-Bulent" userId="4be53d39-4130-4910-91b5-321c3594931b" providerId="ADAL" clId="{BD03906B-E895-F747-86E3-EC51B95F7D41}" dt="2020-09-25T09:23:21.710" v="2754" actId="2696"/>
        <pc:sldMkLst>
          <pc:docMk/>
          <pc:sldMk cId="3581209984" sldId="399"/>
        </pc:sldMkLst>
      </pc:sldChg>
      <pc:sldChg chg="add del">
        <pc:chgData name="Ozcan, Mehmet-Bulent" userId="4be53d39-4130-4910-91b5-321c3594931b" providerId="ADAL" clId="{BD03906B-E895-F747-86E3-EC51B95F7D41}" dt="2020-09-25T09:23:21.783" v="2761" actId="2696"/>
        <pc:sldMkLst>
          <pc:docMk/>
          <pc:sldMk cId="519214721" sldId="400"/>
        </pc:sldMkLst>
      </pc:sldChg>
      <pc:sldChg chg="add">
        <pc:chgData name="Ozcan, Mehmet-Bulent" userId="4be53d39-4130-4910-91b5-321c3594931b" providerId="ADAL" clId="{BD03906B-E895-F747-86E3-EC51B95F7D41}" dt="2020-09-25T09:23:06.248" v="2752"/>
        <pc:sldMkLst>
          <pc:docMk/>
          <pc:sldMk cId="4074319832" sldId="401"/>
        </pc:sldMkLst>
      </pc:sldChg>
      <pc:sldChg chg="add del">
        <pc:chgData name="Ozcan, Mehmet-Bulent" userId="4be53d39-4130-4910-91b5-321c3594931b" providerId="ADAL" clId="{BD03906B-E895-F747-86E3-EC51B95F7D41}" dt="2020-09-25T09:23:21.759" v="2759" actId="2696"/>
        <pc:sldMkLst>
          <pc:docMk/>
          <pc:sldMk cId="2651760549" sldId="402"/>
        </pc:sldMkLst>
      </pc:sldChg>
      <pc:sldChg chg="add del">
        <pc:chgData name="Ozcan, Mehmet-Bulent" userId="4be53d39-4130-4910-91b5-321c3594931b" providerId="ADAL" clId="{BD03906B-E895-F747-86E3-EC51B95F7D41}" dt="2020-09-25T09:23:21.755" v="2758" actId="2696"/>
        <pc:sldMkLst>
          <pc:docMk/>
          <pc:sldMk cId="1030132009" sldId="403"/>
        </pc:sldMkLst>
      </pc:sldChg>
      <pc:sldChg chg="add del">
        <pc:chgData name="Ozcan, Mehmet-Bulent" userId="4be53d39-4130-4910-91b5-321c3594931b" providerId="ADAL" clId="{BD03906B-E895-F747-86E3-EC51B95F7D41}" dt="2020-09-25T09:23:21.787" v="2762" actId="2696"/>
        <pc:sldMkLst>
          <pc:docMk/>
          <pc:sldMk cId="1507803080" sldId="404"/>
        </pc:sldMkLst>
      </pc:sldChg>
      <pc:sldChg chg="add del">
        <pc:chgData name="Ozcan, Mehmet-Bulent" userId="4be53d39-4130-4910-91b5-321c3594931b" providerId="ADAL" clId="{BD03906B-E895-F747-86E3-EC51B95F7D41}" dt="2020-09-25T09:23:21.764" v="2760" actId="2696"/>
        <pc:sldMkLst>
          <pc:docMk/>
          <pc:sldMk cId="201212296" sldId="4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GB" dirty="0"/>
          </a:p>
        </p:txBody>
      </p:sp>
      <p:sp>
        <p:nvSpPr>
          <p:cNvPr id="48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GB" dirty="0"/>
          </a:p>
        </p:txBody>
      </p:sp>
      <p:sp>
        <p:nvSpPr>
          <p:cNvPr id="48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GB" dirty="0"/>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28B1CA91-1675-44F0-88B0-B48A2E53BD3C}" type="slidenum">
              <a:rPr lang="en-GB"/>
              <a:pPr>
                <a:defRPr/>
              </a:pPr>
              <a:t>‹#›</a:t>
            </a:fld>
            <a:endParaRPr lang="en-GB" dirty="0"/>
          </a:p>
        </p:txBody>
      </p:sp>
    </p:spTree>
    <p:extLst>
      <p:ext uri="{BB962C8B-B14F-4D97-AF65-F5344CB8AC3E}">
        <p14:creationId xmlns:p14="http://schemas.microsoft.com/office/powerpoint/2010/main" val="2513273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GB" dirty="0"/>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GB" dirty="0"/>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GB" dirty="0"/>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FD69087D-289C-42F2-A9A6-D8D30BAF2F2A}" type="slidenum">
              <a:rPr lang="en-GB"/>
              <a:pPr>
                <a:defRPr/>
              </a:pPr>
              <a:t>‹#›</a:t>
            </a:fld>
            <a:endParaRPr lang="en-GB" dirty="0"/>
          </a:p>
        </p:txBody>
      </p:sp>
    </p:spTree>
    <p:extLst>
      <p:ext uri="{BB962C8B-B14F-4D97-AF65-F5344CB8AC3E}">
        <p14:creationId xmlns:p14="http://schemas.microsoft.com/office/powerpoint/2010/main" val="373511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c8cf7cb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c8cf7c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read downwards</a:t>
            </a:r>
            <a:endParaRPr/>
          </a:p>
          <a:p>
            <a:pPr marL="0" lvl="0" indent="0" algn="l" rtl="0">
              <a:spcBef>
                <a:spcPts val="0"/>
              </a:spcBef>
              <a:spcAft>
                <a:spcPts val="0"/>
              </a:spcAft>
              <a:buNone/>
            </a:pPr>
            <a:endParaRPr/>
          </a:p>
          <a:p>
            <a:pPr marL="0" lvl="0" indent="0" algn="l" rtl="0">
              <a:spcBef>
                <a:spcPts val="0"/>
              </a:spcBef>
              <a:spcAft>
                <a:spcPts val="0"/>
              </a:spcAft>
              <a:buNone/>
            </a:pPr>
            <a:r>
              <a:rPr lang="en-GB"/>
              <a:t>as soon as the requirements are wrong you can’t end up with something good</a:t>
            </a:r>
            <a:endParaRPr/>
          </a:p>
        </p:txBody>
      </p:sp>
    </p:spTree>
    <p:extLst>
      <p:ext uri="{BB962C8B-B14F-4D97-AF65-F5344CB8AC3E}">
        <p14:creationId xmlns:p14="http://schemas.microsoft.com/office/powerpoint/2010/main" val="2264025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fld id="{395B78D9-3423-4E64-AF88-098EDE9392B1}" type="slidenum">
              <a:rPr lang="en-GB" altLang="en-US" sz="1200" b="0" smtClean="0">
                <a:latin typeface="Times New Roman" pitchFamily="18" charset="0"/>
              </a:rPr>
              <a:pPr/>
              <a:t>28</a:t>
            </a:fld>
            <a:endParaRPr lang="en-GB" altLang="en-US" sz="1200" b="0" dirty="0">
              <a:latin typeface="Times New Roman" pitchFamily="18" charset="0"/>
            </a:endParaRPr>
          </a:p>
        </p:txBody>
      </p:sp>
      <p:sp>
        <p:nvSpPr>
          <p:cNvPr id="60419" name="Rectangle 2"/>
          <p:cNvSpPr>
            <a:spLocks noGrp="1" noRot="1" noChangeAspect="1" noChangeArrowheads="1" noTextEdit="1"/>
          </p:cNvSpPr>
          <p:nvPr>
            <p:ph type="sldImg"/>
          </p:nvPr>
        </p:nvSpPr>
        <p:spPr>
          <a:ln w="12700" cap="flat">
            <a:solidFill>
              <a:schemeClr val="tx1"/>
            </a:solidFill>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89000"/>
              </a:lnSpc>
            </a:pP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4ec314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4ec3144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99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fld id="{B9C4E08D-F5A1-4CF2-90C4-0AE8AD2AE95A}" type="slidenum">
              <a:rPr lang="en-GB" altLang="en-US" sz="1200" b="0" smtClean="0">
                <a:latin typeface="Times New Roman" pitchFamily="18" charset="0"/>
              </a:rPr>
              <a:pPr/>
              <a:t>12</a:t>
            </a:fld>
            <a:endParaRPr lang="en-GB" altLang="en-US" sz="1200" b="0" dirty="0">
              <a:latin typeface="Times New Roman" pitchFamily="18" charset="0"/>
            </a:endParaRPr>
          </a:p>
        </p:txBody>
      </p:sp>
      <p:sp>
        <p:nvSpPr>
          <p:cNvPr id="34819" name="Rectangle 2"/>
          <p:cNvSpPr>
            <a:spLocks noGrp="1" noRot="1" noChangeAspect="1" noChangeArrowheads="1" noTextEdit="1"/>
          </p:cNvSpPr>
          <p:nvPr>
            <p:ph type="sldImg"/>
          </p:nvPr>
        </p:nvSpPr>
        <p:spPr>
          <a:ln w="12700" cap="flat">
            <a:solidFill>
              <a:schemeClr val="tx1"/>
            </a:solidFill>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89000"/>
              </a:lnSpc>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fld id="{470B829F-3370-4EF9-B672-4FCB6D081621}" type="slidenum">
              <a:rPr lang="en-GB" altLang="en-US" sz="1200" b="0" smtClean="0">
                <a:latin typeface="Times New Roman" pitchFamily="18" charset="0"/>
              </a:rPr>
              <a:pPr/>
              <a:t>16</a:t>
            </a:fld>
            <a:endParaRPr lang="en-GB" altLang="en-US" sz="1200" b="0" dirty="0">
              <a:latin typeface="Times New Roman" pitchFamily="18" charset="0"/>
            </a:endParaRPr>
          </a:p>
        </p:txBody>
      </p:sp>
      <p:sp>
        <p:nvSpPr>
          <p:cNvPr id="36867"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89000"/>
              </a:lnSpc>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cap="flat"/>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9000"/>
              </a:lnSpc>
            </a:pP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cap="flat"/>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9000"/>
              </a:lnSpc>
            </a:pPr>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fld id="{B90564B5-77A7-41BE-8482-349DB2D8B261}" type="slidenum">
              <a:rPr lang="en-GB" altLang="en-US" sz="1200" b="0" smtClean="0">
                <a:latin typeface="Times New Roman" pitchFamily="18" charset="0"/>
              </a:rPr>
              <a:pPr/>
              <a:t>22</a:t>
            </a:fld>
            <a:endParaRPr lang="en-GB" altLang="en-US" sz="1200" b="0">
              <a:latin typeface="Times New Roman" pitchFamily="18" charset="0"/>
            </a:endParaRPr>
          </a:p>
        </p:txBody>
      </p:sp>
      <p:sp>
        <p:nvSpPr>
          <p:cNvPr id="45059" name="Rectangle 2"/>
          <p:cNvSpPr>
            <a:spLocks noGrp="1" noRot="1" noChangeAspect="1" noChangeArrowheads="1" noTextEdit="1"/>
          </p:cNvSpPr>
          <p:nvPr>
            <p:ph type="sldImg"/>
          </p:nvPr>
        </p:nvSpPr>
        <p:spPr>
          <a:ln w="12700" cap="flat">
            <a:solidFill>
              <a:schemeClr val="tx1"/>
            </a:solidFill>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89000"/>
              </a:lnSpc>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fld id="{715B7536-CA78-4608-A9C3-DC4F10F516F7}" type="slidenum">
              <a:rPr lang="en-GB" altLang="en-US" sz="1200" b="0" smtClean="0">
                <a:latin typeface="Times New Roman" pitchFamily="18" charset="0"/>
              </a:rPr>
              <a:pPr/>
              <a:t>23</a:t>
            </a:fld>
            <a:endParaRPr lang="en-GB" altLang="en-US" sz="1200" b="0">
              <a:latin typeface="Times New Roman" pitchFamily="18" charset="0"/>
            </a:endParaRPr>
          </a:p>
        </p:txBody>
      </p:sp>
      <p:sp>
        <p:nvSpPr>
          <p:cNvPr id="46083" name="Rectangle 2"/>
          <p:cNvSpPr>
            <a:spLocks noGrp="1" noRot="1" noChangeAspect="1" noChangeArrowheads="1" noTextEdit="1"/>
          </p:cNvSpPr>
          <p:nvPr>
            <p:ph type="sldImg"/>
          </p:nvPr>
        </p:nvSpPr>
        <p:spPr>
          <a:ln w="12700" cap="flat">
            <a:solidFill>
              <a:schemeClr val="tx1"/>
            </a:solidFill>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89000"/>
              </a:lnSpc>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fld id="{13D17D4C-FABB-4A69-BA03-D1B232792009}" type="slidenum">
              <a:rPr lang="en-GB" altLang="en-US" sz="1200" b="0" smtClean="0">
                <a:latin typeface="Times New Roman" pitchFamily="18" charset="0"/>
              </a:rPr>
              <a:pPr/>
              <a:t>24</a:t>
            </a:fld>
            <a:endParaRPr lang="en-GB" altLang="en-US" sz="1200" b="0">
              <a:latin typeface="Times New Roman" pitchFamily="18" charset="0"/>
            </a:endParaRPr>
          </a:p>
        </p:txBody>
      </p:sp>
      <p:sp>
        <p:nvSpPr>
          <p:cNvPr id="47107" name="Rectangle 2"/>
          <p:cNvSpPr>
            <a:spLocks noGrp="1" noRot="1" noChangeAspect="1" noChangeArrowheads="1" noTextEdit="1"/>
          </p:cNvSpPr>
          <p:nvPr>
            <p:ph type="sldImg"/>
          </p:nvPr>
        </p:nvSpPr>
        <p:spPr>
          <a:ln w="12700" cap="flat">
            <a:solidFill>
              <a:schemeClr val="tx1"/>
            </a:solidFill>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89000"/>
              </a:lnSpc>
            </a:pPr>
            <a:endParaRPr lang="en-US" altLang="en-US"/>
          </a:p>
        </p:txBody>
      </p:sp>
    </p:spTree>
    <p:extLst>
      <p:ext uri="{BB962C8B-B14F-4D97-AF65-F5344CB8AC3E}">
        <p14:creationId xmlns:p14="http://schemas.microsoft.com/office/powerpoint/2010/main" val="413278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075E1683-0C46-4ED8-8A8F-F2D090F5C79B}" type="slidenum">
              <a:rPr lang="en-US" smtClean="0"/>
              <a:pPr>
                <a:defRPr/>
              </a:pPr>
              <a:t>‹#›</a:t>
            </a:fld>
            <a:endParaRPr lang="en-US" dirty="0"/>
          </a:p>
        </p:txBody>
      </p:sp>
    </p:spTree>
    <p:extLst>
      <p:ext uri="{BB962C8B-B14F-4D97-AF65-F5344CB8AC3E}">
        <p14:creationId xmlns:p14="http://schemas.microsoft.com/office/powerpoint/2010/main" val="237932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666DDC67-7CC2-4772-80E2-DBD11FF90522}" type="slidenum">
              <a:rPr lang="en-US" smtClean="0"/>
              <a:pPr>
                <a:defRPr/>
              </a:pPr>
              <a:t>‹#›</a:t>
            </a:fld>
            <a:endParaRPr lang="en-US" dirty="0"/>
          </a:p>
        </p:txBody>
      </p:sp>
    </p:spTree>
    <p:extLst>
      <p:ext uri="{BB962C8B-B14F-4D97-AF65-F5344CB8AC3E}">
        <p14:creationId xmlns:p14="http://schemas.microsoft.com/office/powerpoint/2010/main" val="147604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666DDC67-7CC2-4772-80E2-DBD11FF90522}" type="slidenum">
              <a:rPr lang="en-US" smtClean="0"/>
              <a:pPr>
                <a:defRPr/>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763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666DDC67-7CC2-4772-80E2-DBD11FF90522}" type="slidenum">
              <a:rPr lang="en-US" smtClean="0"/>
              <a:pPr>
                <a:defRPr/>
              </a:pPr>
              <a:t>‹#›</a:t>
            </a:fld>
            <a:endParaRPr lang="en-US" dirty="0"/>
          </a:p>
        </p:txBody>
      </p:sp>
    </p:spTree>
    <p:extLst>
      <p:ext uri="{BB962C8B-B14F-4D97-AF65-F5344CB8AC3E}">
        <p14:creationId xmlns:p14="http://schemas.microsoft.com/office/powerpoint/2010/main" val="3162116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666DDC67-7CC2-4772-80E2-DBD11FF90522}" type="slidenum">
              <a:rPr lang="en-US" smtClean="0"/>
              <a:pPr>
                <a:defRPr/>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8632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666DDC67-7CC2-4772-80E2-DBD11FF90522}" type="slidenum">
              <a:rPr lang="en-US" smtClean="0"/>
              <a:pPr>
                <a:defRPr/>
              </a:pPr>
              <a:t>‹#›</a:t>
            </a:fld>
            <a:endParaRPr lang="en-US" dirty="0"/>
          </a:p>
        </p:txBody>
      </p:sp>
    </p:spTree>
    <p:extLst>
      <p:ext uri="{BB962C8B-B14F-4D97-AF65-F5344CB8AC3E}">
        <p14:creationId xmlns:p14="http://schemas.microsoft.com/office/powerpoint/2010/main" val="1076248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3CE77D9-7112-4871-82AC-98E68B1079B1}" type="slidenum">
              <a:rPr lang="en-US" smtClean="0"/>
              <a:pPr>
                <a:defRPr/>
              </a:pPr>
              <a:t>‹#›</a:t>
            </a:fld>
            <a:endParaRPr lang="en-US" dirty="0"/>
          </a:p>
        </p:txBody>
      </p:sp>
    </p:spTree>
    <p:extLst>
      <p:ext uri="{BB962C8B-B14F-4D97-AF65-F5344CB8AC3E}">
        <p14:creationId xmlns:p14="http://schemas.microsoft.com/office/powerpoint/2010/main" val="421776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30565DE-0C8B-4B78-A7C0-DFE62CFECB4E}" type="slidenum">
              <a:rPr lang="en-US" smtClean="0"/>
              <a:pPr>
                <a:defRPr/>
              </a:pPr>
              <a:t>‹#›</a:t>
            </a:fld>
            <a:endParaRPr lang="en-US" dirty="0"/>
          </a:p>
        </p:txBody>
      </p:sp>
    </p:spTree>
    <p:extLst>
      <p:ext uri="{BB962C8B-B14F-4D97-AF65-F5344CB8AC3E}">
        <p14:creationId xmlns:p14="http://schemas.microsoft.com/office/powerpoint/2010/main" val="407985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74637"/>
            <a:ext cx="82296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 name="Google Shape;15;p3"/>
          <p:cNvSpPr txBox="1">
            <a:spLocks noGrp="1"/>
          </p:cNvSpPr>
          <p:nvPr>
            <p:ph type="body" idx="1"/>
          </p:nvPr>
        </p:nvSpPr>
        <p:spPr>
          <a:xfrm>
            <a:off x="457200" y="1600200"/>
            <a:ext cx="8229600" cy="4967600"/>
          </a:xfrm>
          <a:prstGeom prst="rect">
            <a:avLst/>
          </a:prstGeom>
        </p:spPr>
        <p:txBody>
          <a:bodyPr spcFirstLastPara="1" wrap="square" lIns="91425" tIns="91425" rIns="91425" bIns="91425" anchor="t" anchorCtr="0">
            <a:noAutofit/>
          </a:bodyPr>
          <a:lstStyle>
            <a:lvl1pPr marL="457200" lvl="0" indent="-292100" rtl="0">
              <a:spcBef>
                <a:spcPts val="600"/>
              </a:spcBef>
              <a:spcAft>
                <a:spcPts val="0"/>
              </a:spcAft>
              <a:buSzPts val="1000"/>
              <a:buChar char="●"/>
              <a:defRPr/>
            </a:lvl1pPr>
            <a:lvl2pPr marL="914400" lvl="1" indent="-279400" rtl="0">
              <a:spcBef>
                <a:spcPts val="1000"/>
              </a:spcBef>
              <a:spcAft>
                <a:spcPts val="0"/>
              </a:spcAft>
              <a:buSzPts val="800"/>
              <a:buChar char="○"/>
              <a:defRPr/>
            </a:lvl2pPr>
            <a:lvl3pPr marL="1371600" lvl="2" indent="-279400" rtl="0">
              <a:spcBef>
                <a:spcPts val="1000"/>
              </a:spcBef>
              <a:spcAft>
                <a:spcPts val="0"/>
              </a:spcAft>
              <a:buSzPts val="800"/>
              <a:buChar char="■"/>
              <a:defRPr sz="1000"/>
            </a:lvl3pPr>
            <a:lvl4pPr marL="1828800" lvl="3" indent="-279400" rtl="0">
              <a:spcBef>
                <a:spcPts val="1000"/>
              </a:spcBef>
              <a:spcAft>
                <a:spcPts val="0"/>
              </a:spcAft>
              <a:buSzPts val="800"/>
              <a:buChar char="●"/>
              <a:defRPr sz="1000"/>
            </a:lvl4pPr>
            <a:lvl5pPr marL="2286000" lvl="4" indent="-292100" rtl="0">
              <a:spcBef>
                <a:spcPts val="1000"/>
              </a:spcBef>
              <a:spcAft>
                <a:spcPts val="0"/>
              </a:spcAft>
              <a:buSzPts val="1000"/>
              <a:buChar char="○"/>
              <a:defRPr sz="1000"/>
            </a:lvl5pPr>
            <a:lvl6pPr marL="2743200" lvl="5" indent="-292100" rtl="0">
              <a:spcBef>
                <a:spcPts val="1000"/>
              </a:spcBef>
              <a:spcAft>
                <a:spcPts val="0"/>
              </a:spcAft>
              <a:buSzPts val="1000"/>
              <a:buChar char="■"/>
              <a:defRPr sz="1000"/>
            </a:lvl6pPr>
            <a:lvl7pPr marL="3200400" lvl="6" indent="-292100" rtl="0">
              <a:spcBef>
                <a:spcPts val="1000"/>
              </a:spcBef>
              <a:spcAft>
                <a:spcPts val="0"/>
              </a:spcAft>
              <a:buSzPts val="1000"/>
              <a:buChar char="●"/>
              <a:defRPr sz="1000"/>
            </a:lvl7pPr>
            <a:lvl8pPr marL="3657600" lvl="7" indent="-292100" rtl="0">
              <a:spcBef>
                <a:spcPts val="1000"/>
              </a:spcBef>
              <a:spcAft>
                <a:spcPts val="0"/>
              </a:spcAft>
              <a:buSzPts val="1000"/>
              <a:buChar char="○"/>
              <a:defRPr sz="1000"/>
            </a:lvl8pPr>
            <a:lvl9pPr marL="4114800" lvl="8" indent="-292100" rtl="0">
              <a:spcBef>
                <a:spcPts val="1000"/>
              </a:spcBef>
              <a:spcAft>
                <a:spcPts val="1000"/>
              </a:spcAft>
              <a:buSzPts val="1000"/>
              <a:buChar char="■"/>
              <a:defRPr sz="1000"/>
            </a:lvl9pPr>
          </a:lstStyle>
          <a:p>
            <a:endParaRPr/>
          </a:p>
        </p:txBody>
      </p:sp>
      <p:sp>
        <p:nvSpPr>
          <p:cNvPr id="16" name="Google Shape;16;p3"/>
          <p:cNvSpPr txBox="1">
            <a:spLocks noGrp="1"/>
          </p:cNvSpPr>
          <p:nvPr>
            <p:ph type="sldNum" idx="12"/>
          </p:nvPr>
        </p:nvSpPr>
        <p:spPr>
          <a:xfrm>
            <a:off x="8556791" y="6333135"/>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9493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4595D974-5448-4940-834C-CED56348AE4D}" type="slidenum">
              <a:rPr lang="en-US" smtClean="0"/>
              <a:pPr>
                <a:defRPr/>
              </a:pPr>
              <a:t>‹#›</a:t>
            </a:fld>
            <a:endParaRPr lang="en-US" dirty="0"/>
          </a:p>
        </p:txBody>
      </p:sp>
    </p:spTree>
    <p:extLst>
      <p:ext uri="{BB962C8B-B14F-4D97-AF65-F5344CB8AC3E}">
        <p14:creationId xmlns:p14="http://schemas.microsoft.com/office/powerpoint/2010/main" val="379977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D237B29F-73EE-4A70-AECE-30815698F728}" type="slidenum">
              <a:rPr lang="en-US" smtClean="0"/>
              <a:pPr>
                <a:defRPr/>
              </a:pPr>
              <a:t>‹#›</a:t>
            </a:fld>
            <a:endParaRPr lang="en-US" dirty="0"/>
          </a:p>
        </p:txBody>
      </p:sp>
    </p:spTree>
    <p:extLst>
      <p:ext uri="{BB962C8B-B14F-4D97-AF65-F5344CB8AC3E}">
        <p14:creationId xmlns:p14="http://schemas.microsoft.com/office/powerpoint/2010/main" val="252846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12BDE12C-E080-4AA2-9C03-98F39FE000CC}" type="slidenum">
              <a:rPr lang="en-US" smtClean="0"/>
              <a:pPr>
                <a:defRPr/>
              </a:pPr>
              <a:t>‹#›</a:t>
            </a:fld>
            <a:endParaRPr lang="en-US" dirty="0"/>
          </a:p>
        </p:txBody>
      </p:sp>
    </p:spTree>
    <p:extLst>
      <p:ext uri="{BB962C8B-B14F-4D97-AF65-F5344CB8AC3E}">
        <p14:creationId xmlns:p14="http://schemas.microsoft.com/office/powerpoint/2010/main" val="160078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972D4429-23B4-425B-87DE-227AC1A174D5}" type="slidenum">
              <a:rPr lang="en-US" smtClean="0"/>
              <a:pPr>
                <a:defRPr/>
              </a:pPr>
              <a:t>‹#›</a:t>
            </a:fld>
            <a:endParaRPr lang="en-US" dirty="0"/>
          </a:p>
        </p:txBody>
      </p:sp>
    </p:spTree>
    <p:extLst>
      <p:ext uri="{BB962C8B-B14F-4D97-AF65-F5344CB8AC3E}">
        <p14:creationId xmlns:p14="http://schemas.microsoft.com/office/powerpoint/2010/main" val="406661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AA7B51BB-99BC-443F-B3AB-F46764A15695}" type="slidenum">
              <a:rPr lang="en-US" smtClean="0"/>
              <a:pPr>
                <a:defRPr/>
              </a:pPr>
              <a:t>‹#›</a:t>
            </a:fld>
            <a:endParaRPr lang="en-US" dirty="0"/>
          </a:p>
        </p:txBody>
      </p:sp>
    </p:spTree>
    <p:extLst>
      <p:ext uri="{BB962C8B-B14F-4D97-AF65-F5344CB8AC3E}">
        <p14:creationId xmlns:p14="http://schemas.microsoft.com/office/powerpoint/2010/main" val="93366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BED40E6B-8711-4C3F-9786-4A57255C4BA1}" type="slidenum">
              <a:rPr lang="en-US" smtClean="0"/>
              <a:pPr>
                <a:defRPr/>
              </a:pPr>
              <a:t>‹#›</a:t>
            </a:fld>
            <a:endParaRPr lang="en-US" dirty="0"/>
          </a:p>
        </p:txBody>
      </p:sp>
    </p:spTree>
    <p:extLst>
      <p:ext uri="{BB962C8B-B14F-4D97-AF65-F5344CB8AC3E}">
        <p14:creationId xmlns:p14="http://schemas.microsoft.com/office/powerpoint/2010/main" val="207904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4C764CC-A043-4570-8FEE-0C274D1DD3DA}" type="slidenum">
              <a:rPr lang="en-US" smtClean="0"/>
              <a:pPr>
                <a:defRPr/>
              </a:pPr>
              <a:t>‹#›</a:t>
            </a:fld>
            <a:endParaRPr lang="en-US" dirty="0"/>
          </a:p>
        </p:txBody>
      </p:sp>
    </p:spTree>
    <p:extLst>
      <p:ext uri="{BB962C8B-B14F-4D97-AF65-F5344CB8AC3E}">
        <p14:creationId xmlns:p14="http://schemas.microsoft.com/office/powerpoint/2010/main" val="42376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0DF39132-3E08-4070-9B80-6548BFF71A25}" type="slidenum">
              <a:rPr lang="en-US" smtClean="0"/>
              <a:pPr>
                <a:defRPr/>
              </a:pPr>
              <a:t>‹#›</a:t>
            </a:fld>
            <a:endParaRPr lang="en-US" dirty="0"/>
          </a:p>
        </p:txBody>
      </p:sp>
    </p:spTree>
    <p:extLst>
      <p:ext uri="{BB962C8B-B14F-4D97-AF65-F5344CB8AC3E}">
        <p14:creationId xmlns:p14="http://schemas.microsoft.com/office/powerpoint/2010/main" val="331124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666DDC67-7CC2-4772-80E2-DBD11FF90522}" type="slidenum">
              <a:rPr lang="en-US" smtClean="0"/>
              <a:pPr>
                <a:defRPr/>
              </a:pPr>
              <a:t>‹#›</a:t>
            </a:fld>
            <a:endParaRPr lang="en-US" dirty="0"/>
          </a:p>
        </p:txBody>
      </p:sp>
    </p:spTree>
    <p:extLst>
      <p:ext uri="{BB962C8B-B14F-4D97-AF65-F5344CB8AC3E}">
        <p14:creationId xmlns:p14="http://schemas.microsoft.com/office/powerpoint/2010/main" val="528856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381000"/>
            <a:ext cx="7772400" cy="1600200"/>
          </a:xfrm>
        </p:spPr>
        <p:txBody>
          <a:bodyPr/>
          <a:lstStyle/>
          <a:p>
            <a:pPr fontAlgn="auto">
              <a:spcAft>
                <a:spcPts val="0"/>
              </a:spcAft>
              <a:defRPr/>
            </a:pPr>
            <a:r>
              <a:rPr lang="en-GB" altLang="en-US" sz="2400" dirty="0"/>
              <a:t>Software Engineering: Concepts and Methods</a:t>
            </a:r>
            <a:endParaRPr lang="en-GB" altLang="en-US" dirty="0"/>
          </a:p>
        </p:txBody>
      </p:sp>
      <p:sp>
        <p:nvSpPr>
          <p:cNvPr id="3075" name="Text Box 6"/>
          <p:cNvSpPr txBox="1">
            <a:spLocks noChangeArrowheads="1"/>
          </p:cNvSpPr>
          <p:nvPr/>
        </p:nvSpPr>
        <p:spPr bwMode="auto">
          <a:xfrm>
            <a:off x="2817812" y="2514600"/>
            <a:ext cx="42744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pPr algn="ctr"/>
            <a:r>
              <a:rPr lang="en-GB" altLang="en-US" sz="2400" dirty="0"/>
              <a:t>Week 5</a:t>
            </a:r>
          </a:p>
          <a:p>
            <a:pPr algn="ctr"/>
            <a:endParaRPr lang="en-GB" altLang="en-US" sz="2400" dirty="0"/>
          </a:p>
          <a:p>
            <a:pPr algn="ctr"/>
            <a:r>
              <a:rPr lang="en-GB" altLang="en-US" sz="2400" dirty="0"/>
              <a:t>The Requirements Stage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lIns="90488" tIns="44450" rIns="90488" bIns="44450">
            <a:normAutofit/>
          </a:bodyPr>
          <a:lstStyle/>
          <a:p>
            <a:pPr fontAlgn="auto">
              <a:spcAft>
                <a:spcPts val="0"/>
              </a:spcAft>
              <a:defRPr/>
            </a:pPr>
            <a:r>
              <a:rPr lang="en-GB" altLang="en-US" dirty="0"/>
              <a:t>What are requirements? (3)</a:t>
            </a:r>
          </a:p>
        </p:txBody>
      </p:sp>
      <p:sp>
        <p:nvSpPr>
          <p:cNvPr id="6149" name="Text Box 16"/>
          <p:cNvSpPr txBox="1">
            <a:spLocks noChangeArrowheads="1"/>
          </p:cNvSpPr>
          <p:nvPr/>
        </p:nvSpPr>
        <p:spPr bwMode="auto">
          <a:xfrm>
            <a:off x="179512" y="1700808"/>
            <a:ext cx="3812262"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r>
              <a:rPr lang="en-GB" altLang="en-US" dirty="0">
                <a:solidFill>
                  <a:schemeClr val="accent1"/>
                </a:solidFill>
              </a:rPr>
              <a:t>Requirements Definition</a:t>
            </a:r>
            <a:endParaRPr lang="en-GB" altLang="en-US" dirty="0"/>
          </a:p>
          <a:p>
            <a:r>
              <a:rPr lang="en-GB" altLang="en-US" sz="1600" dirty="0">
                <a:solidFill>
                  <a:srgbClr val="002060"/>
                </a:solidFill>
              </a:rPr>
              <a:t>is a complete list of </a:t>
            </a:r>
          </a:p>
          <a:p>
            <a:r>
              <a:rPr lang="en-GB" altLang="en-US" sz="1600" dirty="0">
                <a:solidFill>
                  <a:srgbClr val="002060"/>
                </a:solidFill>
              </a:rPr>
              <a:t>everything the customer</a:t>
            </a:r>
          </a:p>
          <a:p>
            <a:r>
              <a:rPr lang="en-GB" altLang="en-US" sz="1600" dirty="0">
                <a:solidFill>
                  <a:srgbClr val="002060"/>
                </a:solidFill>
              </a:rPr>
              <a:t>expects the proposed</a:t>
            </a:r>
          </a:p>
          <a:p>
            <a:r>
              <a:rPr lang="en-GB" altLang="en-US" sz="1600" dirty="0">
                <a:solidFill>
                  <a:srgbClr val="002060"/>
                </a:solidFill>
              </a:rPr>
              <a:t>system to do.</a:t>
            </a:r>
          </a:p>
          <a:p>
            <a:endParaRPr lang="en-GB" altLang="en-US" sz="1600" dirty="0">
              <a:solidFill>
                <a:srgbClr val="002060"/>
              </a:solidFill>
            </a:endParaRPr>
          </a:p>
          <a:p>
            <a:r>
              <a:rPr lang="en-GB" altLang="en-US" sz="1600" dirty="0">
                <a:solidFill>
                  <a:srgbClr val="002060"/>
                </a:solidFill>
              </a:rPr>
              <a:t>It represents an understanding</a:t>
            </a:r>
          </a:p>
          <a:p>
            <a:r>
              <a:rPr lang="en-GB" altLang="en-US" sz="1600" dirty="0">
                <a:solidFill>
                  <a:srgbClr val="002060"/>
                </a:solidFill>
              </a:rPr>
              <a:t>between stakeholders of what</a:t>
            </a:r>
          </a:p>
          <a:p>
            <a:r>
              <a:rPr lang="en-GB" altLang="en-US" sz="1600" dirty="0">
                <a:solidFill>
                  <a:srgbClr val="002060"/>
                </a:solidFill>
              </a:rPr>
              <a:t>the customers/users needs or wants</a:t>
            </a:r>
          </a:p>
        </p:txBody>
      </p:sp>
      <p:sp>
        <p:nvSpPr>
          <p:cNvPr id="6151" name="Text Box 18"/>
          <p:cNvSpPr txBox="1">
            <a:spLocks noChangeArrowheads="1"/>
          </p:cNvSpPr>
          <p:nvPr/>
        </p:nvSpPr>
        <p:spPr bwMode="auto">
          <a:xfrm>
            <a:off x="3991100" y="1700808"/>
            <a:ext cx="4015843"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r>
              <a:rPr lang="en-GB" altLang="en-US" dirty="0">
                <a:solidFill>
                  <a:schemeClr val="accent1"/>
                </a:solidFill>
              </a:rPr>
              <a:t>Requirements Specification</a:t>
            </a:r>
            <a:endParaRPr lang="en-GB" altLang="en-US" dirty="0"/>
          </a:p>
          <a:p>
            <a:r>
              <a:rPr lang="en-GB" altLang="en-US" sz="1600" dirty="0">
                <a:solidFill>
                  <a:schemeClr val="hlink"/>
                </a:solidFill>
              </a:rPr>
              <a:t>restates the requirements definition</a:t>
            </a:r>
          </a:p>
          <a:p>
            <a:r>
              <a:rPr lang="en-GB" altLang="en-US" sz="1600" dirty="0">
                <a:solidFill>
                  <a:schemeClr val="hlink"/>
                </a:solidFill>
              </a:rPr>
              <a:t>in technical terms appropriate for the</a:t>
            </a:r>
          </a:p>
          <a:p>
            <a:r>
              <a:rPr lang="en-GB" altLang="en-US" sz="1600" dirty="0">
                <a:solidFill>
                  <a:schemeClr val="hlink"/>
                </a:solidFill>
              </a:rPr>
              <a:t>development of a system design.</a:t>
            </a:r>
          </a:p>
          <a:p>
            <a:endParaRPr lang="en-GB" altLang="en-US" sz="1600" dirty="0">
              <a:solidFill>
                <a:schemeClr val="hlink"/>
              </a:solidFill>
            </a:endParaRPr>
          </a:p>
          <a:p>
            <a:r>
              <a:rPr lang="en-GB" altLang="en-US" sz="1600" dirty="0">
                <a:solidFill>
                  <a:schemeClr val="hlink"/>
                </a:solidFill>
              </a:rPr>
              <a:t>It is a technical counterpart to the</a:t>
            </a:r>
          </a:p>
          <a:p>
            <a:r>
              <a:rPr lang="en-GB" altLang="en-US" sz="1600" dirty="0">
                <a:solidFill>
                  <a:schemeClr val="hlink"/>
                </a:solidFill>
              </a:rPr>
              <a:t>Requirements Definition Document.</a:t>
            </a:r>
            <a:endParaRPr lang="en-GB" altLang="en-US" sz="1600" dirty="0"/>
          </a:p>
          <a:p>
            <a:endParaRPr lang="en-GB" altLang="en-US" dirty="0"/>
          </a:p>
        </p:txBody>
      </p:sp>
      <p:sp>
        <p:nvSpPr>
          <p:cNvPr id="9" name="Text Box 16"/>
          <p:cNvSpPr txBox="1">
            <a:spLocks noChangeArrowheads="1"/>
          </p:cNvSpPr>
          <p:nvPr/>
        </p:nvSpPr>
        <p:spPr bwMode="auto">
          <a:xfrm>
            <a:off x="322000" y="4149080"/>
            <a:ext cx="377058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r>
              <a:rPr lang="en-GB" altLang="en-US" dirty="0">
                <a:solidFill>
                  <a:schemeClr val="accent1"/>
                </a:solidFill>
              </a:rPr>
              <a:t>User Requirements</a:t>
            </a:r>
            <a:endParaRPr lang="en-GB" altLang="en-US" dirty="0"/>
          </a:p>
          <a:p>
            <a:r>
              <a:rPr lang="en-GB" altLang="en-US" sz="1600" dirty="0">
                <a:solidFill>
                  <a:srgbClr val="002060"/>
                </a:solidFill>
              </a:rPr>
              <a:t>are statements, in natural language</a:t>
            </a:r>
          </a:p>
          <a:p>
            <a:r>
              <a:rPr lang="en-GB" altLang="en-US" sz="1600" dirty="0">
                <a:solidFill>
                  <a:srgbClr val="002060"/>
                </a:solidFill>
              </a:rPr>
              <a:t>plus diagrams, of what services the</a:t>
            </a:r>
          </a:p>
          <a:p>
            <a:r>
              <a:rPr lang="en-GB" altLang="en-US" sz="1600" dirty="0">
                <a:solidFill>
                  <a:srgbClr val="002060"/>
                </a:solidFill>
              </a:rPr>
              <a:t>system is expected to provide to</a:t>
            </a:r>
          </a:p>
          <a:p>
            <a:r>
              <a:rPr lang="en-GB" altLang="en-US" sz="1600" dirty="0">
                <a:solidFill>
                  <a:srgbClr val="002060"/>
                </a:solidFill>
              </a:rPr>
              <a:t>system users and the constraints </a:t>
            </a:r>
          </a:p>
          <a:p>
            <a:r>
              <a:rPr lang="en-GB" altLang="en-US" sz="1600" dirty="0">
                <a:solidFill>
                  <a:srgbClr val="002060"/>
                </a:solidFill>
              </a:rPr>
              <a:t>under which it must operate.</a:t>
            </a:r>
          </a:p>
        </p:txBody>
      </p:sp>
      <p:sp>
        <p:nvSpPr>
          <p:cNvPr id="10" name="Text Box 18"/>
          <p:cNvSpPr txBox="1">
            <a:spLocks noChangeArrowheads="1"/>
          </p:cNvSpPr>
          <p:nvPr/>
        </p:nvSpPr>
        <p:spPr bwMode="auto">
          <a:xfrm>
            <a:off x="4133589" y="4149080"/>
            <a:ext cx="490290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r>
              <a:rPr lang="en-GB" altLang="en-US" dirty="0">
                <a:solidFill>
                  <a:schemeClr val="accent1"/>
                </a:solidFill>
              </a:rPr>
              <a:t>System requirements</a:t>
            </a:r>
            <a:endParaRPr lang="en-GB" altLang="en-US" dirty="0"/>
          </a:p>
          <a:p>
            <a:r>
              <a:rPr lang="en-GB" altLang="en-US" sz="1600" dirty="0"/>
              <a:t>are more detailed descriptions of the</a:t>
            </a:r>
          </a:p>
          <a:p>
            <a:r>
              <a:rPr lang="en-GB" altLang="en-US" sz="1600" dirty="0"/>
              <a:t>software system's functions, services, and operational constraints. System requirements document should define exactly what is to be implemented. It may be the part of the contract between the system buyer and the software developers.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are requirements? (4)</a:t>
            </a:r>
          </a:p>
        </p:txBody>
      </p:sp>
      <p:pic>
        <p:nvPicPr>
          <p:cNvPr id="4" name="Picture 2" descr="This slide shows the difference between user requirements definition and system requirements specification by means of an example."/>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412776"/>
            <a:ext cx="66071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58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84288" y="342900"/>
            <a:ext cx="6540500" cy="647700"/>
          </a:xfrm>
        </p:spPr>
        <p:txBody>
          <a:bodyPr lIns="90488" tIns="44450" rIns="90488" bIns="44450">
            <a:normAutofit/>
          </a:bodyPr>
          <a:lstStyle/>
          <a:p>
            <a:pPr fontAlgn="auto">
              <a:lnSpc>
                <a:spcPct val="90000"/>
              </a:lnSpc>
              <a:spcAft>
                <a:spcPts val="0"/>
              </a:spcAft>
              <a:defRPr/>
            </a:pPr>
            <a:r>
              <a:rPr lang="en-GB" altLang="en-US" dirty="0"/>
              <a:t>Types of Requirements</a:t>
            </a:r>
          </a:p>
        </p:txBody>
      </p:sp>
      <p:sp>
        <p:nvSpPr>
          <p:cNvPr id="7171" name="Rectangle 3"/>
          <p:cNvSpPr>
            <a:spLocks noGrp="1" noChangeArrowheads="1"/>
          </p:cNvSpPr>
          <p:nvPr>
            <p:ph idx="1"/>
          </p:nvPr>
        </p:nvSpPr>
        <p:spPr>
          <a:xfrm>
            <a:off x="1116013" y="1484313"/>
            <a:ext cx="6453187" cy="5086350"/>
          </a:xfrm>
        </p:spPr>
        <p:txBody>
          <a:bodyPr lIns="90488" tIns="44450" rIns="90488" bIns="44450">
            <a:normAutofit/>
          </a:bodyPr>
          <a:lstStyle/>
          <a:p>
            <a:pPr marL="285750" indent="-285750">
              <a:lnSpc>
                <a:spcPct val="90000"/>
              </a:lnSpc>
            </a:pPr>
            <a:r>
              <a:rPr lang="en-GB" altLang="en-US" sz="2000" dirty="0"/>
              <a:t>There are two types of requirements:</a:t>
            </a:r>
          </a:p>
          <a:p>
            <a:pPr marL="285750" indent="-285750">
              <a:lnSpc>
                <a:spcPct val="90000"/>
              </a:lnSpc>
            </a:pPr>
            <a:endParaRPr lang="en-GB" altLang="en-US" sz="2000" dirty="0"/>
          </a:p>
          <a:p>
            <a:pPr marL="822960" lvl="1" indent="-457200">
              <a:lnSpc>
                <a:spcPct val="90000"/>
              </a:lnSpc>
              <a:buFont typeface="+mj-lt"/>
              <a:buAutoNum type="arabicPeriod"/>
            </a:pPr>
            <a:r>
              <a:rPr lang="en-GB" altLang="en-US" sz="1800" dirty="0"/>
              <a:t>functional </a:t>
            </a:r>
          </a:p>
          <a:p>
            <a:pPr marL="822960" lvl="1" indent="-457200">
              <a:lnSpc>
                <a:spcPct val="90000"/>
              </a:lnSpc>
              <a:buFont typeface="+mj-lt"/>
              <a:buAutoNum type="arabicPeriod"/>
            </a:pPr>
            <a:r>
              <a:rPr lang="en-GB" altLang="en-US" sz="1800" dirty="0"/>
              <a:t>non-functional</a:t>
            </a:r>
          </a:p>
          <a:p>
            <a:pPr marL="822960" lvl="1" indent="-457200">
              <a:lnSpc>
                <a:spcPct val="90000"/>
              </a:lnSpc>
              <a:buFont typeface="+mj-lt"/>
              <a:buAutoNum type="arabicPeriod"/>
            </a:pPr>
            <a:endParaRPr lang="en-GB" altLang="en-US" sz="2000" dirty="0"/>
          </a:p>
          <a:p>
            <a:pPr marL="285750" indent="-285750">
              <a:lnSpc>
                <a:spcPct val="90000"/>
              </a:lnSpc>
            </a:pPr>
            <a:r>
              <a:rPr lang="en-GB" altLang="en-US" sz="1400" b="1" i="1" dirty="0">
                <a:solidFill>
                  <a:srgbClr val="002060"/>
                </a:solidFill>
              </a:rPr>
              <a:t>Functional requirements </a:t>
            </a:r>
            <a:r>
              <a:rPr lang="en-GB" altLang="en-US" sz="1400" dirty="0"/>
              <a:t>are statements of services the system should provide, how the system should react to particular inputs, and how the system should behave in particular situations. In some cases, the functional requirements may also explicitly state what the system should not do. They describe the nature of the interaction between the component and its environment (i.e. WHAT the system will do!).</a:t>
            </a:r>
          </a:p>
          <a:p>
            <a:pPr marL="285750" indent="-285750">
              <a:lnSpc>
                <a:spcPct val="30000"/>
              </a:lnSpc>
              <a:buFont typeface="Monotype Sorts" pitchFamily="2" charset="2"/>
              <a:buNone/>
            </a:pPr>
            <a:r>
              <a:rPr lang="en-GB" altLang="en-US" sz="1400" dirty="0"/>
              <a:t>    </a:t>
            </a:r>
          </a:p>
          <a:p>
            <a:pPr marL="285750" indent="-285750">
              <a:lnSpc>
                <a:spcPct val="30000"/>
              </a:lnSpc>
              <a:buFont typeface="Monotype Sorts" pitchFamily="2" charset="2"/>
              <a:buNone/>
            </a:pPr>
            <a:endParaRPr lang="en-GB" altLang="en-US" sz="1400" dirty="0"/>
          </a:p>
          <a:p>
            <a:pPr marL="285750" indent="-285750">
              <a:lnSpc>
                <a:spcPct val="90000"/>
              </a:lnSpc>
            </a:pPr>
            <a:r>
              <a:rPr lang="en-GB" altLang="en-US" sz="1400" b="1" i="1" dirty="0">
                <a:solidFill>
                  <a:srgbClr val="002060"/>
                </a:solidFill>
              </a:rPr>
              <a:t>Non-functional requirements </a:t>
            </a:r>
            <a:r>
              <a:rPr lang="en-GB" altLang="en-US" sz="1400" dirty="0">
                <a:solidFill>
                  <a:srgbClr val="C00000"/>
                </a:solidFill>
              </a:rPr>
              <a:t>are constraints on the services or functions offered by the system. They include timing constraints, constraints on the development process, and constraints imposed by standards. Non-functional requirements often apply to the system as a whole rather than individual system features.  </a:t>
            </a:r>
          </a:p>
          <a:p>
            <a:pPr marL="285750" indent="-285750">
              <a:lnSpc>
                <a:spcPct val="90000"/>
              </a:lnSpc>
            </a:pPr>
            <a:endParaRPr lang="en-GB" altLang="en-US" dirty="0"/>
          </a:p>
        </p:txBody>
      </p:sp>
    </p:spTree>
    <p:extLst>
      <p:ext uri="{BB962C8B-B14F-4D97-AF65-F5344CB8AC3E}">
        <p14:creationId xmlns:p14="http://schemas.microsoft.com/office/powerpoint/2010/main" val="35523662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Examples: Functional Requirements</a:t>
            </a:r>
          </a:p>
        </p:txBody>
      </p:sp>
      <p:sp>
        <p:nvSpPr>
          <p:cNvPr id="2" name="Content Placeholder 1"/>
          <p:cNvSpPr>
            <a:spLocks noGrp="1"/>
          </p:cNvSpPr>
          <p:nvPr>
            <p:ph idx="1"/>
          </p:nvPr>
        </p:nvSpPr>
        <p:spPr/>
        <p:txBody>
          <a:bodyPr>
            <a:normAutofit fontScale="55000" lnSpcReduction="20000"/>
          </a:bodyPr>
          <a:lstStyle/>
          <a:p>
            <a:pPr>
              <a:lnSpc>
                <a:spcPct val="90000"/>
              </a:lnSpc>
            </a:pPr>
            <a:r>
              <a:rPr lang="en-GB" altLang="en-US" sz="2400" i="1" dirty="0">
                <a:solidFill>
                  <a:srgbClr val="0033CC"/>
                </a:solidFill>
              </a:rPr>
              <a:t>The system will continuously display the temperatures of all the machines.</a:t>
            </a:r>
          </a:p>
          <a:p>
            <a:pPr>
              <a:lnSpc>
                <a:spcPct val="90000"/>
              </a:lnSpc>
            </a:pPr>
            <a:endParaRPr lang="en-GB" altLang="en-US" sz="2400" dirty="0">
              <a:solidFill>
                <a:srgbClr val="0033CC"/>
              </a:solidFill>
            </a:endParaRPr>
          </a:p>
          <a:p>
            <a:pPr>
              <a:lnSpc>
                <a:spcPct val="90000"/>
              </a:lnSpc>
            </a:pPr>
            <a:r>
              <a:rPr lang="en-GB" altLang="en-US" sz="2400" i="1" dirty="0">
                <a:solidFill>
                  <a:srgbClr val="0033CC"/>
                </a:solidFill>
              </a:rPr>
              <a:t>The system will display the titles of all the books written by the specified author.</a:t>
            </a:r>
          </a:p>
          <a:p>
            <a:pPr>
              <a:lnSpc>
                <a:spcPct val="90000"/>
              </a:lnSpc>
            </a:pPr>
            <a:endParaRPr lang="en-GB" altLang="en-US" sz="2400" dirty="0">
              <a:solidFill>
                <a:srgbClr val="0033CC"/>
              </a:solidFill>
            </a:endParaRPr>
          </a:p>
          <a:p>
            <a:r>
              <a:rPr lang="en-GB" altLang="en-US" sz="2400" dirty="0">
                <a:solidFill>
                  <a:srgbClr val="0033CC"/>
                </a:solidFill>
              </a:rPr>
              <a:t>When a book becomes overdue, the system should display appropriate information.</a:t>
            </a:r>
          </a:p>
          <a:p>
            <a:endParaRPr lang="en-GB" altLang="en-US" sz="2400" dirty="0">
              <a:solidFill>
                <a:srgbClr val="0033CC"/>
              </a:solidFill>
            </a:endParaRPr>
          </a:p>
          <a:p>
            <a:r>
              <a:rPr lang="en-GB" altLang="en-US" sz="2400" dirty="0">
                <a:solidFill>
                  <a:srgbClr val="0033CC"/>
                </a:solidFill>
              </a:rPr>
              <a:t>A user should be able to search the appointments lists for all clients.</a:t>
            </a:r>
          </a:p>
          <a:p>
            <a:endParaRPr lang="en-GB" altLang="en-US" sz="2400" dirty="0">
              <a:solidFill>
                <a:srgbClr val="0033CC"/>
              </a:solidFill>
            </a:endParaRPr>
          </a:p>
          <a:p>
            <a:r>
              <a:rPr lang="en-GB" altLang="en-US" sz="2400" dirty="0">
                <a:solidFill>
                  <a:srgbClr val="0033CC"/>
                </a:solidFill>
              </a:rPr>
              <a:t>Each staff member using the system shall be uniquely identified by his or her eight-digit employee number.</a:t>
            </a:r>
          </a:p>
          <a:p>
            <a:endParaRPr lang="en-GB" altLang="en-US" sz="2400" dirty="0">
              <a:solidFill>
                <a:srgbClr val="0033CC"/>
              </a:solidFill>
            </a:endParaRPr>
          </a:p>
          <a:p>
            <a:r>
              <a:rPr lang="en-GB" altLang="en-US" sz="2400" dirty="0">
                <a:solidFill>
                  <a:srgbClr val="0033CC"/>
                </a:solidFill>
              </a:rPr>
              <a:t>The system shall generate each day, for each clinic, </a:t>
            </a:r>
            <a:r>
              <a:rPr lang="en-GB" altLang="en-US" sz="2400">
                <a:solidFill>
                  <a:srgbClr val="0033CC"/>
                </a:solidFill>
              </a:rPr>
              <a:t>a list </a:t>
            </a:r>
            <a:r>
              <a:rPr lang="en-GB" altLang="en-US" sz="2400" dirty="0">
                <a:solidFill>
                  <a:srgbClr val="0033CC"/>
                </a:solidFill>
              </a:rPr>
              <a:t>of patients who are expected to attend appointments that day.</a:t>
            </a:r>
          </a:p>
          <a:p>
            <a:endParaRPr lang="en-GB" dirty="0"/>
          </a:p>
        </p:txBody>
      </p:sp>
    </p:spTree>
    <p:extLst>
      <p:ext uri="{BB962C8B-B14F-4D97-AF65-F5344CB8AC3E}">
        <p14:creationId xmlns:p14="http://schemas.microsoft.com/office/powerpoint/2010/main" val="188882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Non-functional Requirements</a:t>
            </a:r>
          </a:p>
        </p:txBody>
      </p:sp>
      <p:sp>
        <p:nvSpPr>
          <p:cNvPr id="2" name="Content Placeholder 1"/>
          <p:cNvSpPr>
            <a:spLocks noGrp="1"/>
          </p:cNvSpPr>
          <p:nvPr>
            <p:ph idx="1"/>
          </p:nvPr>
        </p:nvSpPr>
        <p:spPr/>
        <p:txBody>
          <a:bodyPr>
            <a:normAutofit fontScale="92500" lnSpcReduction="10000"/>
          </a:bodyPr>
          <a:lstStyle/>
          <a:p>
            <a:r>
              <a:rPr lang="en-GB" dirty="0"/>
              <a:t>Non-functional requirements are often more critical than individual requirements.</a:t>
            </a:r>
          </a:p>
          <a:p>
            <a:endParaRPr lang="en-GB" dirty="0"/>
          </a:p>
          <a:p>
            <a:r>
              <a:rPr lang="en-GB" dirty="0"/>
              <a:t>Failing to meet a non-functional requirement can mean that the whole system is unusable.</a:t>
            </a:r>
          </a:p>
          <a:p>
            <a:endParaRPr lang="en-GB" dirty="0"/>
          </a:p>
          <a:p>
            <a:r>
              <a:rPr lang="en-GB" dirty="0"/>
              <a:t>While it is often possible to identify which system components implement specific requirements, this is often more difficult with non-functional requirements.</a:t>
            </a:r>
          </a:p>
          <a:p>
            <a:endParaRPr lang="en-GB" dirty="0"/>
          </a:p>
          <a:p>
            <a:r>
              <a:rPr lang="en-GB" dirty="0"/>
              <a:t>Non-functional requirements arise through user needs because of (refer to the following figure):</a:t>
            </a:r>
          </a:p>
        </p:txBody>
      </p:sp>
    </p:spTree>
    <p:extLst>
      <p:ext uri="{BB962C8B-B14F-4D97-AF65-F5344CB8AC3E}">
        <p14:creationId xmlns:p14="http://schemas.microsoft.com/office/powerpoint/2010/main" val="386472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Non-functional Requirements (2)</a:t>
            </a:r>
          </a:p>
        </p:txBody>
      </p:sp>
      <p:pic>
        <p:nvPicPr>
          <p:cNvPr id="4" name="Picture 2" descr="This figure illustrates different types of non-functional requirements, which are broadly divided into three categories: Product requirements, organisational requirements and external requirement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020734"/>
            <a:ext cx="82296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614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13"/>
          <p:cNvSpPr>
            <a:spLocks noGrp="1" noChangeArrowheads="1"/>
          </p:cNvSpPr>
          <p:nvPr>
            <p:ph type="title"/>
          </p:nvPr>
        </p:nvSpPr>
        <p:spPr>
          <a:xfrm>
            <a:off x="1284288" y="342900"/>
            <a:ext cx="6600080" cy="997868"/>
          </a:xfrm>
        </p:spPr>
        <p:txBody>
          <a:bodyPr lIns="90488" tIns="44450" rIns="90488" bIns="44450">
            <a:normAutofit/>
          </a:bodyPr>
          <a:lstStyle/>
          <a:p>
            <a:pPr fontAlgn="auto">
              <a:lnSpc>
                <a:spcPct val="90000"/>
              </a:lnSpc>
              <a:spcAft>
                <a:spcPts val="0"/>
              </a:spcAft>
              <a:defRPr/>
            </a:pPr>
            <a:r>
              <a:rPr lang="en-GB" altLang="en-US" sz="3200" dirty="0"/>
              <a:t>Examples: Non-functional requirements</a:t>
            </a:r>
            <a:endParaRPr lang="en-GB" altLang="en-US" sz="3200" u="sng" dirty="0"/>
          </a:p>
        </p:txBody>
      </p:sp>
      <p:sp>
        <p:nvSpPr>
          <p:cNvPr id="9220" name="Rectangle 5"/>
          <p:cNvSpPr>
            <a:spLocks noChangeArrowheads="1"/>
          </p:cNvSpPr>
          <p:nvPr/>
        </p:nvSpPr>
        <p:spPr bwMode="auto">
          <a:xfrm>
            <a:off x="747713" y="1441450"/>
            <a:ext cx="7640711" cy="313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pPr marL="285750" indent="-285750">
              <a:buFont typeface="Arial" panose="020B0604020202020204" pitchFamily="34" charset="0"/>
              <a:buChar char="•"/>
            </a:pPr>
            <a:r>
              <a:rPr lang="en-GB" altLang="en-US" sz="1800" b="0" i="1" dirty="0">
                <a:solidFill>
                  <a:srgbClr val="0033CC"/>
                </a:solidFill>
              </a:rPr>
              <a:t>The software must run on a standard PC with 2 TB hard disk.</a:t>
            </a:r>
          </a:p>
          <a:p>
            <a:pPr marL="285750" indent="-285750">
              <a:buFont typeface="Arial" panose="020B0604020202020204" pitchFamily="34" charset="0"/>
              <a:buChar char="•"/>
            </a:pPr>
            <a:endParaRPr lang="en-GB" altLang="en-US" sz="1800" b="0" i="1" dirty="0">
              <a:solidFill>
                <a:srgbClr val="0033CC"/>
              </a:solidFill>
            </a:endParaRPr>
          </a:p>
          <a:p>
            <a:pPr marL="285750" indent="-285750">
              <a:buFont typeface="Arial" panose="020B0604020202020204" pitchFamily="34" charset="0"/>
              <a:buChar char="•"/>
            </a:pPr>
            <a:r>
              <a:rPr lang="en-GB" altLang="en-US" sz="1800" b="0" i="1" dirty="0">
                <a:solidFill>
                  <a:srgbClr val="0033CC"/>
                </a:solidFill>
              </a:rPr>
              <a:t>The commands should be accessible via cursor selection</a:t>
            </a:r>
          </a:p>
          <a:p>
            <a:pPr marL="285750" indent="-285750">
              <a:buFont typeface="Arial" panose="020B0604020202020204" pitchFamily="34" charset="0"/>
              <a:buChar char="•"/>
            </a:pPr>
            <a:r>
              <a:rPr lang="en-GB" altLang="en-US" sz="1800" b="0" i="1" dirty="0">
                <a:solidFill>
                  <a:srgbClr val="0033CC"/>
                </a:solidFill>
              </a:rPr>
              <a:t>from a menu.</a:t>
            </a:r>
          </a:p>
          <a:p>
            <a:pPr marL="285750" indent="-285750">
              <a:buFont typeface="Arial" panose="020B0604020202020204" pitchFamily="34" charset="0"/>
              <a:buChar char="•"/>
            </a:pPr>
            <a:endParaRPr lang="en-GB" altLang="en-US" sz="1800" b="0" i="1" dirty="0">
              <a:solidFill>
                <a:srgbClr val="0033CC"/>
              </a:solidFill>
            </a:endParaRPr>
          </a:p>
          <a:p>
            <a:pPr marL="285750" indent="-285750">
              <a:buFont typeface="Arial" panose="020B0604020202020204" pitchFamily="34" charset="0"/>
              <a:buChar char="•"/>
            </a:pPr>
            <a:r>
              <a:rPr lang="en-GB" altLang="en-US" sz="1800" b="0" i="1" dirty="0">
                <a:solidFill>
                  <a:srgbClr val="0033CC"/>
                </a:solidFill>
              </a:rPr>
              <a:t>The computer must respond within 1 second to any request.</a:t>
            </a:r>
          </a:p>
          <a:p>
            <a:pPr marL="285750" indent="-285750">
              <a:buFont typeface="Arial" panose="020B0604020202020204" pitchFamily="34" charset="0"/>
              <a:buChar char="•"/>
            </a:pPr>
            <a:endParaRPr lang="en-GB" altLang="en-US" sz="1800" b="0" i="1" dirty="0">
              <a:solidFill>
                <a:srgbClr val="0033CC"/>
              </a:solidFill>
            </a:endParaRPr>
          </a:p>
          <a:p>
            <a:pPr marL="285750" indent="-285750">
              <a:buFont typeface="Arial" panose="020B0604020202020204" pitchFamily="34" charset="0"/>
              <a:buChar char="•"/>
            </a:pPr>
            <a:r>
              <a:rPr lang="en-GB" altLang="en-US" sz="1800" b="0" i="1" dirty="0">
                <a:solidFill>
                  <a:srgbClr val="0033CC"/>
                </a:solidFill>
              </a:rPr>
              <a:t>Customers' data should be protected in accordance with Data Protection Act 2018.</a:t>
            </a:r>
          </a:p>
          <a:p>
            <a:endParaRPr lang="en-GB" altLang="en-US" sz="1800" dirty="0">
              <a:solidFill>
                <a:srgbClr val="0033CC"/>
              </a:solidFill>
            </a:endParaRPr>
          </a:p>
          <a:p>
            <a:endParaRPr lang="en-GB" altLang="en-US" sz="1800" dirty="0">
              <a:solidFill>
                <a:srgbClr val="000000"/>
              </a:solidFill>
              <a:latin typeface="Footlight MT Light" pitchFamily="18" charset="0"/>
            </a:endParaRPr>
          </a:p>
        </p:txBody>
      </p:sp>
      <p:pic>
        <p:nvPicPr>
          <p:cNvPr id="9" name="Picture 2" descr="Product requirement&#10;Organisational requirement&#10;External requiremen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13" y="4581076"/>
            <a:ext cx="7946313" cy="208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800" dirty="0"/>
              <a:t>Metrics for Specifying Non-Functional Requirements</a:t>
            </a:r>
          </a:p>
        </p:txBody>
      </p:sp>
      <p:pic>
        <p:nvPicPr>
          <p:cNvPr id="4" name="Picture 2" descr="This slide shows example metrics for specifying non-functional requirement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00808"/>
            <a:ext cx="86868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08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4739" y="190500"/>
            <a:ext cx="6611597" cy="712996"/>
          </a:xfrm>
        </p:spPr>
        <p:txBody>
          <a:bodyPr>
            <a:normAutofit/>
          </a:bodyPr>
          <a:lstStyle/>
          <a:p>
            <a:pPr fontAlgn="auto">
              <a:lnSpc>
                <a:spcPct val="90000"/>
              </a:lnSpc>
              <a:spcAft>
                <a:spcPts val="0"/>
              </a:spcAft>
              <a:defRPr/>
            </a:pPr>
            <a:r>
              <a:rPr lang="en-GB" altLang="en-US" u="sng" dirty="0"/>
              <a:t>Requirements Engineering</a:t>
            </a:r>
          </a:p>
        </p:txBody>
      </p:sp>
      <p:sp>
        <p:nvSpPr>
          <p:cNvPr id="2" name="Rectangle 1"/>
          <p:cNvSpPr/>
          <p:nvPr/>
        </p:nvSpPr>
        <p:spPr>
          <a:xfrm>
            <a:off x="971599" y="1412776"/>
            <a:ext cx="7079933" cy="1938992"/>
          </a:xfrm>
          <a:prstGeom prst="rect">
            <a:avLst/>
          </a:prstGeom>
        </p:spPr>
        <p:txBody>
          <a:bodyPr wrap="square">
            <a:spAutoFit/>
          </a:bodyPr>
          <a:lstStyle/>
          <a:p>
            <a:pPr marL="342900" indent="-342900">
              <a:lnSpc>
                <a:spcPct val="90000"/>
              </a:lnSpc>
              <a:spcBef>
                <a:spcPct val="30000"/>
              </a:spcBef>
              <a:buFont typeface="Arial" panose="020B0604020202020204" pitchFamily="34" charset="0"/>
              <a:buChar char="•"/>
            </a:pPr>
            <a:r>
              <a:rPr lang="en-GB" altLang="en-US" dirty="0">
                <a:solidFill>
                  <a:srgbClr val="FF0000"/>
                </a:solidFill>
                <a:latin typeface="Footlight MT Light" pitchFamily="18" charset="0"/>
              </a:rPr>
              <a:t>Requirements  engineering </a:t>
            </a:r>
            <a:r>
              <a:rPr lang="en-GB" altLang="en-US" dirty="0">
                <a:latin typeface="Footlight MT Light" pitchFamily="18" charset="0"/>
              </a:rPr>
              <a:t>is the process of finding out, analysing, documenting and checking services that a software system should provide along with its constraints.</a:t>
            </a:r>
          </a:p>
          <a:p>
            <a:pPr marL="342900" indent="-342900">
              <a:lnSpc>
                <a:spcPct val="90000"/>
              </a:lnSpc>
              <a:spcBef>
                <a:spcPct val="30000"/>
              </a:spcBef>
              <a:buFont typeface="Arial" panose="020B0604020202020204" pitchFamily="34" charset="0"/>
              <a:buChar char="•"/>
            </a:pPr>
            <a:endParaRPr lang="en-GB" altLang="en-US" dirty="0">
              <a:latin typeface="Footlight MT Light" pitchFamily="18" charset="0"/>
            </a:endParaRPr>
          </a:p>
          <a:p>
            <a:pPr marL="342900" indent="-342900">
              <a:lnSpc>
                <a:spcPct val="90000"/>
              </a:lnSpc>
              <a:spcBef>
                <a:spcPct val="30000"/>
              </a:spcBef>
              <a:buFont typeface="Arial" panose="020B0604020202020204" pitchFamily="34" charset="0"/>
              <a:buChar char="•"/>
            </a:pPr>
            <a:r>
              <a:rPr lang="en-GB" altLang="en-US" dirty="0">
                <a:solidFill>
                  <a:srgbClr val="FF0000"/>
                </a:solidFill>
                <a:latin typeface="Footlight MT Light" pitchFamily="18" charset="0"/>
              </a:rPr>
              <a:t>Requirements Engineering </a:t>
            </a:r>
            <a:r>
              <a:rPr lang="en-GB" altLang="en-US" dirty="0">
                <a:latin typeface="Footlight MT Light" pitchFamily="18" charset="0"/>
              </a:rPr>
              <a:t>can be viewed as a process the aim of which is to change the initial input into the desired output.</a:t>
            </a:r>
          </a:p>
        </p:txBody>
      </p:sp>
      <p:sp>
        <p:nvSpPr>
          <p:cNvPr id="11269" name="Rectangle 5"/>
          <p:cNvSpPr>
            <a:spLocks noChangeArrowheads="1"/>
          </p:cNvSpPr>
          <p:nvPr/>
        </p:nvSpPr>
        <p:spPr bwMode="auto">
          <a:xfrm>
            <a:off x="251520" y="3861048"/>
            <a:ext cx="5227714"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30000"/>
              </a:spcBef>
            </a:pPr>
            <a:r>
              <a:rPr lang="en-GB" altLang="en-US" b="1" u="sng" dirty="0">
                <a:latin typeface="Footlight MT Light" pitchFamily="18" charset="0"/>
              </a:rPr>
              <a:t>inputs</a:t>
            </a:r>
            <a:r>
              <a:rPr lang="en-GB" altLang="en-US" b="1" dirty="0">
                <a:latin typeface="Footlight MT Light" pitchFamily="18" charset="0"/>
              </a:rPr>
              <a:t>:     individual views of the system</a:t>
            </a:r>
          </a:p>
        </p:txBody>
      </p:sp>
      <p:sp>
        <p:nvSpPr>
          <p:cNvPr id="9" name="AutoShape 4"/>
          <p:cNvSpPr>
            <a:spLocks noChangeArrowheads="1"/>
          </p:cNvSpPr>
          <p:nvPr/>
        </p:nvSpPr>
        <p:spPr bwMode="auto">
          <a:xfrm rot="5400000">
            <a:off x="2453064" y="2955648"/>
            <a:ext cx="1149350" cy="3968262"/>
          </a:xfrm>
          <a:prstGeom prst="rightArrow">
            <a:avLst>
              <a:gd name="adj1" fmla="val 50000"/>
              <a:gd name="adj2" fmla="val 50014"/>
            </a:avLst>
          </a:prstGeom>
          <a:solidFill>
            <a:schemeClr val="folHlink"/>
          </a:solidFill>
          <a:ln w="12700">
            <a:solidFill>
              <a:schemeClr val="tx1"/>
            </a:solidFill>
            <a:miter lim="800000"/>
            <a:headEnd/>
            <a:tailEnd/>
          </a:ln>
        </p:spPr>
        <p:txBody>
          <a:bodyPr vert="vert270" lIns="90488" tIns="44450" rIns="90488" bIns="44450" anchorCtr="1"/>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GB" altLang="en-US" sz="2000" b="1" dirty="0">
                <a:latin typeface="Arial" pitchFamily="34" charset="0"/>
              </a:rPr>
              <a:t>Requirements Engineering</a:t>
            </a:r>
          </a:p>
        </p:txBody>
      </p:sp>
      <p:sp>
        <p:nvSpPr>
          <p:cNvPr id="11270" name="Rectangle 6"/>
          <p:cNvSpPr>
            <a:spLocks noChangeArrowheads="1"/>
          </p:cNvSpPr>
          <p:nvPr/>
        </p:nvSpPr>
        <p:spPr bwMode="auto">
          <a:xfrm>
            <a:off x="251520" y="5092148"/>
            <a:ext cx="7956282" cy="13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30000"/>
              </a:spcBef>
            </a:pPr>
            <a:endParaRPr lang="en-GB" altLang="en-US" b="1" u="sng" dirty="0">
              <a:latin typeface="Footlight MT Light" pitchFamily="18" charset="0"/>
            </a:endParaRPr>
          </a:p>
          <a:p>
            <a:pPr>
              <a:lnSpc>
                <a:spcPct val="90000"/>
              </a:lnSpc>
              <a:spcBef>
                <a:spcPct val="30000"/>
              </a:spcBef>
            </a:pPr>
            <a:r>
              <a:rPr lang="en-GB" altLang="en-US" b="1" u="sng" dirty="0">
                <a:latin typeface="Footlight MT Light" pitchFamily="18" charset="0"/>
              </a:rPr>
              <a:t>output</a:t>
            </a:r>
            <a:r>
              <a:rPr lang="en-GB" altLang="en-US" b="1" dirty="0">
                <a:latin typeface="Footlight MT Light" pitchFamily="18" charset="0"/>
              </a:rPr>
              <a:t>:    a complete unambiguous specification of the system</a:t>
            </a:r>
          </a:p>
          <a:p>
            <a:pPr>
              <a:lnSpc>
                <a:spcPct val="90000"/>
              </a:lnSpc>
              <a:spcBef>
                <a:spcPct val="30000"/>
              </a:spcBef>
            </a:pPr>
            <a:r>
              <a:rPr lang="en-GB" altLang="en-US" b="1" dirty="0">
                <a:latin typeface="Footlight MT Light" pitchFamily="18" charset="0"/>
              </a:rPr>
              <a:t>agreed by all participants</a:t>
            </a:r>
          </a:p>
        </p:txBody>
      </p:sp>
    </p:spTree>
    <p:extLst>
      <p:ext uri="{BB962C8B-B14F-4D97-AF65-F5344CB8AC3E}">
        <p14:creationId xmlns:p14="http://schemas.microsoft.com/office/powerpoint/2010/main" val="237425533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95754" y="323850"/>
            <a:ext cx="6734908" cy="609600"/>
          </a:xfrm>
        </p:spPr>
        <p:txBody>
          <a:bodyPr>
            <a:normAutofit fontScale="90000"/>
          </a:bodyPr>
          <a:lstStyle/>
          <a:p>
            <a:pPr fontAlgn="auto">
              <a:lnSpc>
                <a:spcPct val="90000"/>
              </a:lnSpc>
              <a:spcAft>
                <a:spcPts val="0"/>
              </a:spcAft>
              <a:defRPr/>
            </a:pPr>
            <a:r>
              <a:rPr lang="en-GB" altLang="en-US" sz="2000" dirty="0"/>
              <a:t>The Three Dimensions of the Requirements Engineering Process</a:t>
            </a:r>
          </a:p>
        </p:txBody>
      </p:sp>
      <p:grpSp>
        <p:nvGrpSpPr>
          <p:cNvPr id="2" name="Group 1" descr="This figure illustrates the three dimensions of requirements engineering. These are specification, representation and agreement.">
            <a:extLst>
              <a:ext uri="{FF2B5EF4-FFF2-40B4-BE49-F238E27FC236}">
                <a16:creationId xmlns:a16="http://schemas.microsoft.com/office/drawing/2014/main" id="{4BD50EC6-9047-0C45-9EC3-7619EA512F71}"/>
              </a:ext>
            </a:extLst>
          </p:cNvPr>
          <p:cNvGrpSpPr/>
          <p:nvPr/>
        </p:nvGrpSpPr>
        <p:grpSpPr>
          <a:xfrm>
            <a:off x="552302" y="1412776"/>
            <a:ext cx="7906303" cy="4854015"/>
            <a:chOff x="552302" y="1412776"/>
            <a:chExt cx="7906303" cy="4854015"/>
          </a:xfrm>
        </p:grpSpPr>
        <p:sp>
          <p:nvSpPr>
            <p:cNvPr id="13315" name="Line 3"/>
            <p:cNvSpPr>
              <a:spLocks noChangeShapeType="1"/>
            </p:cNvSpPr>
            <p:nvPr/>
          </p:nvSpPr>
          <p:spPr bwMode="auto">
            <a:xfrm flipV="1">
              <a:off x="2157264" y="1703289"/>
              <a:ext cx="0" cy="41386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3316" name="Line 4"/>
            <p:cNvSpPr>
              <a:spLocks noChangeShapeType="1"/>
            </p:cNvSpPr>
            <p:nvPr/>
          </p:nvSpPr>
          <p:spPr bwMode="auto">
            <a:xfrm>
              <a:off x="2170453" y="5829201"/>
              <a:ext cx="44708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3317" name="Line 5"/>
            <p:cNvSpPr>
              <a:spLocks noChangeShapeType="1"/>
            </p:cNvSpPr>
            <p:nvPr/>
          </p:nvSpPr>
          <p:spPr bwMode="auto">
            <a:xfrm flipV="1">
              <a:off x="2168988" y="3970239"/>
              <a:ext cx="2394438" cy="18716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3318" name="Rectangle 6"/>
            <p:cNvSpPr>
              <a:spLocks noChangeArrowheads="1"/>
            </p:cNvSpPr>
            <p:nvPr/>
          </p:nvSpPr>
          <p:spPr bwMode="auto">
            <a:xfrm>
              <a:off x="2163126" y="3473351"/>
              <a:ext cx="3569677" cy="23495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3319" name="Rectangle 7"/>
            <p:cNvSpPr>
              <a:spLocks noChangeArrowheads="1"/>
            </p:cNvSpPr>
            <p:nvPr/>
          </p:nvSpPr>
          <p:spPr bwMode="auto">
            <a:xfrm>
              <a:off x="3610926" y="2406551"/>
              <a:ext cx="3493477" cy="22733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3320" name="Line 8"/>
            <p:cNvSpPr>
              <a:spLocks noChangeShapeType="1"/>
            </p:cNvSpPr>
            <p:nvPr/>
          </p:nvSpPr>
          <p:spPr bwMode="auto">
            <a:xfrm flipV="1">
              <a:off x="2170453" y="2389089"/>
              <a:ext cx="1422888" cy="109061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21" name="Line 9"/>
            <p:cNvSpPr>
              <a:spLocks noChangeShapeType="1"/>
            </p:cNvSpPr>
            <p:nvPr/>
          </p:nvSpPr>
          <p:spPr bwMode="auto">
            <a:xfrm flipV="1">
              <a:off x="5751853" y="2389089"/>
              <a:ext cx="1346688" cy="1090612"/>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pPr>
                <a:defRPr/>
              </a:pPr>
              <a:endParaRPr lang="en-GB" dirty="0"/>
            </a:p>
          </p:txBody>
        </p:sp>
        <p:sp>
          <p:nvSpPr>
            <p:cNvPr id="13322" name="Line 10"/>
            <p:cNvSpPr>
              <a:spLocks noChangeShapeType="1"/>
            </p:cNvSpPr>
            <p:nvPr/>
          </p:nvSpPr>
          <p:spPr bwMode="auto">
            <a:xfrm flipV="1">
              <a:off x="5751853" y="4675089"/>
              <a:ext cx="1346688" cy="116681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23" name="Rectangle 11"/>
            <p:cNvSpPr>
              <a:spLocks noChangeArrowheads="1"/>
            </p:cNvSpPr>
            <p:nvPr/>
          </p:nvSpPr>
          <p:spPr bwMode="auto">
            <a:xfrm>
              <a:off x="1547664" y="1412776"/>
              <a:ext cx="161903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800" b="1" u="sng" dirty="0">
                  <a:latin typeface="Arial" pitchFamily="34" charset="0"/>
                </a:rPr>
                <a:t>Specification</a:t>
              </a:r>
            </a:p>
          </p:txBody>
        </p:sp>
        <p:sp>
          <p:nvSpPr>
            <p:cNvPr id="13324" name="Rectangle 12"/>
            <p:cNvSpPr>
              <a:spLocks noChangeArrowheads="1"/>
            </p:cNvSpPr>
            <p:nvPr/>
          </p:nvSpPr>
          <p:spPr bwMode="auto">
            <a:xfrm>
              <a:off x="6595915" y="5699026"/>
              <a:ext cx="186269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800" b="1" u="sng" dirty="0">
                  <a:latin typeface="Arial" pitchFamily="34" charset="0"/>
                </a:rPr>
                <a:t>Representation</a:t>
              </a:r>
            </a:p>
          </p:txBody>
        </p:sp>
        <p:sp>
          <p:nvSpPr>
            <p:cNvPr id="13325" name="Rectangle 13"/>
            <p:cNvSpPr>
              <a:spLocks noChangeArrowheads="1"/>
            </p:cNvSpPr>
            <p:nvPr/>
          </p:nvSpPr>
          <p:spPr bwMode="auto">
            <a:xfrm>
              <a:off x="4271815" y="3603526"/>
              <a:ext cx="13882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800" b="1" u="sng" dirty="0">
                  <a:latin typeface="Arial" pitchFamily="34" charset="0"/>
                </a:rPr>
                <a:t>Agreement</a:t>
              </a:r>
            </a:p>
          </p:txBody>
        </p:sp>
        <p:sp>
          <p:nvSpPr>
            <p:cNvPr id="13326" name="Oval 14"/>
            <p:cNvSpPr>
              <a:spLocks noChangeArrowheads="1"/>
            </p:cNvSpPr>
            <p:nvPr/>
          </p:nvSpPr>
          <p:spPr bwMode="auto">
            <a:xfrm>
              <a:off x="7020876" y="2387501"/>
              <a:ext cx="121626" cy="158750"/>
            </a:xfrm>
            <a:prstGeom prst="ellipse">
              <a:avLst/>
            </a:prstGeom>
            <a:solidFill>
              <a:schemeClr val="bg2"/>
            </a:solidFill>
            <a:ln w="12700">
              <a:solidFill>
                <a:schemeClr val="bg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3327" name="Rectangle 15"/>
            <p:cNvSpPr>
              <a:spLocks noChangeArrowheads="1"/>
            </p:cNvSpPr>
            <p:nvPr/>
          </p:nvSpPr>
          <p:spPr bwMode="auto">
            <a:xfrm>
              <a:off x="7148365" y="2041427"/>
              <a:ext cx="1067601"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800" b="1" dirty="0">
                  <a:latin typeface="Arial" pitchFamily="34" charset="0"/>
                </a:rPr>
                <a:t>desired </a:t>
              </a:r>
            </a:p>
            <a:p>
              <a:r>
                <a:rPr lang="en-GB" altLang="en-US" sz="1800" b="1" dirty="0">
                  <a:latin typeface="Arial" pitchFamily="34" charset="0"/>
                </a:rPr>
                <a:t>output</a:t>
              </a:r>
            </a:p>
          </p:txBody>
        </p:sp>
        <p:sp>
          <p:nvSpPr>
            <p:cNvPr id="13328" name="Rectangle 16"/>
            <p:cNvSpPr>
              <a:spLocks noChangeArrowheads="1"/>
            </p:cNvSpPr>
            <p:nvPr/>
          </p:nvSpPr>
          <p:spPr bwMode="auto">
            <a:xfrm>
              <a:off x="1033315" y="3301902"/>
              <a:ext cx="10836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600" b="1" dirty="0">
                  <a:latin typeface="Arial" pitchFamily="34" charset="0"/>
                </a:rPr>
                <a:t>complete</a:t>
              </a:r>
            </a:p>
          </p:txBody>
        </p:sp>
        <p:sp>
          <p:nvSpPr>
            <p:cNvPr id="13329" name="Rectangle 17"/>
            <p:cNvSpPr>
              <a:spLocks noChangeArrowheads="1"/>
            </p:cNvSpPr>
            <p:nvPr/>
          </p:nvSpPr>
          <p:spPr bwMode="auto">
            <a:xfrm>
              <a:off x="1566715" y="4635402"/>
              <a:ext cx="5033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600" b="1" dirty="0">
                  <a:latin typeface="Arial" pitchFamily="34" charset="0"/>
                </a:rPr>
                <a:t>fair</a:t>
              </a:r>
            </a:p>
          </p:txBody>
        </p:sp>
        <p:sp>
          <p:nvSpPr>
            <p:cNvPr id="13330" name="Rectangle 18"/>
            <p:cNvSpPr>
              <a:spLocks noChangeArrowheads="1"/>
            </p:cNvSpPr>
            <p:nvPr/>
          </p:nvSpPr>
          <p:spPr bwMode="auto">
            <a:xfrm>
              <a:off x="2728765" y="4063902"/>
              <a:ext cx="1037144" cy="6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600" b="1" dirty="0">
                  <a:latin typeface="Arial" pitchFamily="34" charset="0"/>
                </a:rPr>
                <a:t>common</a:t>
              </a:r>
              <a:endParaRPr lang="en-GB" altLang="en-US" sz="1800" b="1" dirty="0">
                <a:latin typeface="Arial" pitchFamily="34" charset="0"/>
              </a:endParaRPr>
            </a:p>
            <a:p>
              <a:r>
                <a:rPr lang="en-GB" altLang="en-US" sz="1800" b="1" dirty="0">
                  <a:latin typeface="Arial" pitchFamily="34" charset="0"/>
                </a:rPr>
                <a:t> </a:t>
              </a:r>
              <a:r>
                <a:rPr lang="en-GB" altLang="en-US" sz="1600" b="1" dirty="0">
                  <a:latin typeface="Arial" pitchFamily="34" charset="0"/>
                </a:rPr>
                <a:t>view</a:t>
              </a:r>
            </a:p>
          </p:txBody>
        </p:sp>
        <p:sp>
          <p:nvSpPr>
            <p:cNvPr id="13331" name="Line 19"/>
            <p:cNvSpPr>
              <a:spLocks noChangeShapeType="1"/>
            </p:cNvSpPr>
            <p:nvPr/>
          </p:nvSpPr>
          <p:spPr bwMode="auto">
            <a:xfrm>
              <a:off x="3370603" y="4567139"/>
              <a:ext cx="260838" cy="14446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32" name="Rectangle 22"/>
            <p:cNvSpPr>
              <a:spLocks noChangeArrowheads="1"/>
            </p:cNvSpPr>
            <p:nvPr/>
          </p:nvSpPr>
          <p:spPr bwMode="auto">
            <a:xfrm>
              <a:off x="552302" y="5109235"/>
              <a:ext cx="154048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600" b="1" dirty="0">
                  <a:latin typeface="Arial" pitchFamily="34" charset="0"/>
                </a:rPr>
                <a:t>personal view</a:t>
              </a:r>
            </a:p>
          </p:txBody>
        </p:sp>
        <p:sp>
          <p:nvSpPr>
            <p:cNvPr id="13333" name="Line 23"/>
            <p:cNvSpPr>
              <a:spLocks noChangeShapeType="1"/>
            </p:cNvSpPr>
            <p:nvPr/>
          </p:nvSpPr>
          <p:spPr bwMode="auto">
            <a:xfrm>
              <a:off x="2494303" y="5557739"/>
              <a:ext cx="222738" cy="1111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34" name="Rectangle 24"/>
            <p:cNvSpPr>
              <a:spLocks noChangeArrowheads="1"/>
            </p:cNvSpPr>
            <p:nvPr/>
          </p:nvSpPr>
          <p:spPr bwMode="auto">
            <a:xfrm>
              <a:off x="5452915" y="5902227"/>
              <a:ext cx="8111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600" b="1" dirty="0">
                  <a:latin typeface="Arial" pitchFamily="34" charset="0"/>
                </a:rPr>
                <a:t>formal</a:t>
              </a:r>
            </a:p>
          </p:txBody>
        </p:sp>
        <p:sp>
          <p:nvSpPr>
            <p:cNvPr id="13335" name="Rectangle 25"/>
            <p:cNvSpPr>
              <a:spLocks noChangeArrowheads="1"/>
            </p:cNvSpPr>
            <p:nvPr/>
          </p:nvSpPr>
          <p:spPr bwMode="auto">
            <a:xfrm>
              <a:off x="3643164" y="5911752"/>
              <a:ext cx="134812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600" b="1" dirty="0">
                  <a:latin typeface="Arial" pitchFamily="34" charset="0"/>
                </a:rPr>
                <a:t>semi-formal</a:t>
              </a:r>
            </a:p>
          </p:txBody>
        </p:sp>
        <p:sp>
          <p:nvSpPr>
            <p:cNvPr id="13336" name="Rectangle 26"/>
            <p:cNvSpPr>
              <a:spLocks noChangeArrowheads="1"/>
            </p:cNvSpPr>
            <p:nvPr/>
          </p:nvSpPr>
          <p:spPr bwMode="auto">
            <a:xfrm>
              <a:off x="2428360" y="5930802"/>
              <a:ext cx="99386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600" b="1" dirty="0">
                  <a:latin typeface="Arial" pitchFamily="34" charset="0"/>
                </a:rPr>
                <a:t>informal</a:t>
              </a:r>
            </a:p>
          </p:txBody>
        </p:sp>
        <p:sp>
          <p:nvSpPr>
            <p:cNvPr id="13337" name="Line 28"/>
            <p:cNvSpPr>
              <a:spLocks noChangeShapeType="1"/>
            </p:cNvSpPr>
            <p:nvPr/>
          </p:nvSpPr>
          <p:spPr bwMode="auto">
            <a:xfrm>
              <a:off x="4138464" y="5824439"/>
              <a:ext cx="0" cy="10636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38" name="Line 29"/>
            <p:cNvSpPr>
              <a:spLocks noChangeShapeType="1"/>
            </p:cNvSpPr>
            <p:nvPr/>
          </p:nvSpPr>
          <p:spPr bwMode="auto">
            <a:xfrm>
              <a:off x="5738664" y="5824439"/>
              <a:ext cx="0" cy="16351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39" name="Rectangle 30"/>
            <p:cNvSpPr>
              <a:spLocks noChangeArrowheads="1"/>
            </p:cNvSpPr>
            <p:nvPr/>
          </p:nvSpPr>
          <p:spPr bwMode="auto">
            <a:xfrm>
              <a:off x="2163126" y="5054501"/>
              <a:ext cx="616927" cy="7493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3340" name="Rectangle 31"/>
            <p:cNvSpPr>
              <a:spLocks noChangeArrowheads="1"/>
            </p:cNvSpPr>
            <p:nvPr/>
          </p:nvSpPr>
          <p:spPr bwMode="auto">
            <a:xfrm>
              <a:off x="2486977" y="4787801"/>
              <a:ext cx="616926" cy="76835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3341" name="Line 32"/>
            <p:cNvSpPr>
              <a:spLocks noChangeShapeType="1"/>
            </p:cNvSpPr>
            <p:nvPr/>
          </p:nvSpPr>
          <p:spPr bwMode="auto">
            <a:xfrm flipV="1">
              <a:off x="2163126" y="4768751"/>
              <a:ext cx="325315" cy="2857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42" name="Line 33"/>
            <p:cNvSpPr>
              <a:spLocks noChangeShapeType="1"/>
            </p:cNvSpPr>
            <p:nvPr/>
          </p:nvSpPr>
          <p:spPr bwMode="auto">
            <a:xfrm flipV="1">
              <a:off x="2797638" y="4808439"/>
              <a:ext cx="298938" cy="25241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43" name="Line 34"/>
            <p:cNvSpPr>
              <a:spLocks noChangeShapeType="1"/>
            </p:cNvSpPr>
            <p:nvPr/>
          </p:nvSpPr>
          <p:spPr bwMode="auto">
            <a:xfrm flipV="1">
              <a:off x="2759538" y="5513289"/>
              <a:ext cx="337038" cy="30956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44" name="Oval 35"/>
            <p:cNvSpPr>
              <a:spLocks noChangeArrowheads="1"/>
            </p:cNvSpPr>
            <p:nvPr/>
          </p:nvSpPr>
          <p:spPr bwMode="auto">
            <a:xfrm>
              <a:off x="3039425" y="4768751"/>
              <a:ext cx="140677" cy="120650"/>
            </a:xfrm>
            <a:prstGeom prst="ellipse">
              <a:avLst/>
            </a:prstGeom>
            <a:solidFill>
              <a:schemeClr val="bg2"/>
            </a:solidFill>
            <a:ln w="12700">
              <a:solidFill>
                <a:schemeClr val="bg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3345" name="Line 36"/>
            <p:cNvSpPr>
              <a:spLocks noChangeShapeType="1"/>
            </p:cNvSpPr>
            <p:nvPr/>
          </p:nvSpPr>
          <p:spPr bwMode="auto">
            <a:xfrm>
              <a:off x="3142003" y="4852889"/>
              <a:ext cx="413238" cy="10636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3346" name="Rectangle 37"/>
            <p:cNvSpPr>
              <a:spLocks noChangeArrowheads="1"/>
            </p:cNvSpPr>
            <p:nvPr/>
          </p:nvSpPr>
          <p:spPr bwMode="auto">
            <a:xfrm>
              <a:off x="3528864" y="4883052"/>
              <a:ext cx="68448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1600" b="1" dirty="0">
                  <a:latin typeface="Arial" pitchFamily="34" charset="0"/>
                </a:rPr>
                <a:t>input</a:t>
              </a:r>
            </a:p>
          </p:txBody>
        </p:sp>
        <p:sp>
          <p:nvSpPr>
            <p:cNvPr id="13347" name="Line 38"/>
            <p:cNvSpPr>
              <a:spLocks noChangeShapeType="1"/>
            </p:cNvSpPr>
            <p:nvPr/>
          </p:nvSpPr>
          <p:spPr bwMode="auto">
            <a:xfrm flipV="1">
              <a:off x="2163126" y="5549801"/>
              <a:ext cx="325315" cy="2540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grpSp>
    </p:spTree>
    <p:extLst>
      <p:ext uri="{BB962C8B-B14F-4D97-AF65-F5344CB8AC3E}">
        <p14:creationId xmlns:p14="http://schemas.microsoft.com/office/powerpoint/2010/main" val="32491806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fontAlgn="auto">
              <a:spcAft>
                <a:spcPts val="0"/>
              </a:spcAft>
              <a:defRPr/>
            </a:pPr>
            <a:r>
              <a:rPr lang="en-GB" altLang="en-US" dirty="0"/>
              <a:t>Learning Objectives</a:t>
            </a:r>
          </a:p>
        </p:txBody>
      </p:sp>
      <p:sp>
        <p:nvSpPr>
          <p:cNvPr id="4099" name="Rectangle 3"/>
          <p:cNvSpPr>
            <a:spLocks noGrp="1" noChangeArrowheads="1"/>
          </p:cNvSpPr>
          <p:nvPr>
            <p:ph idx="1"/>
          </p:nvPr>
        </p:nvSpPr>
        <p:spPr>
          <a:xfrm>
            <a:off x="457200" y="1676400"/>
            <a:ext cx="8229600" cy="4667250"/>
          </a:xfrm>
        </p:spPr>
        <p:txBody>
          <a:bodyPr/>
          <a:lstStyle/>
          <a:p>
            <a:endParaRPr lang="en-GB" altLang="en-US" dirty="0"/>
          </a:p>
          <a:p>
            <a:r>
              <a:rPr lang="en-GB" altLang="en-US" dirty="0"/>
              <a:t>Understand different types of requirements and be able to distinguish them</a:t>
            </a:r>
          </a:p>
          <a:p>
            <a:endParaRPr lang="en-GB" altLang="en-US" dirty="0"/>
          </a:p>
          <a:p>
            <a:r>
              <a:rPr lang="en-GB" altLang="en-US" dirty="0"/>
              <a:t>Understand the importance of the requirements stage</a:t>
            </a:r>
          </a:p>
          <a:p>
            <a:endParaRPr lang="en-GB" altLang="en-US" dirty="0"/>
          </a:p>
          <a:p>
            <a:r>
              <a:rPr lang="en-GB" altLang="en-US" dirty="0"/>
              <a:t>Understand processes involved in requirements engineering</a:t>
            </a:r>
          </a:p>
          <a:p>
            <a:endParaRPr lang="en-GB" altLang="en-US" dirty="0"/>
          </a:p>
          <a:p>
            <a:r>
              <a:rPr lang="en-GB" altLang="en-US" dirty="0"/>
              <a:t> </a:t>
            </a:r>
          </a:p>
          <a:p>
            <a:endParaRPr lang="en-GB" altLang="en-US" dirty="0"/>
          </a:p>
          <a:p>
            <a:endParaRPr lang="en-GB" altLang="en-US" dirty="0"/>
          </a:p>
          <a:p>
            <a:endParaRPr lang="en-GB"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800" dirty="0"/>
              <a:t>A Spiral View Of Requirements Engineering Process</a:t>
            </a:r>
          </a:p>
        </p:txBody>
      </p:sp>
      <p:pic>
        <p:nvPicPr>
          <p:cNvPr id="4" name="Picture 2" descr="Thius figure shows how the requirements engineering processes are carried out in a spiral shape."/>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883" y="1638300"/>
            <a:ext cx="57435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4628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5201" y="624110"/>
            <a:ext cx="6589199" cy="658547"/>
          </a:xfrm>
        </p:spPr>
        <p:txBody>
          <a:bodyPr>
            <a:normAutofit fontScale="90000"/>
          </a:bodyPr>
          <a:lstStyle/>
          <a:p>
            <a:r>
              <a:rPr lang="en-GB" sz="2800" dirty="0"/>
              <a:t>A Framework for Requirements Engineering</a:t>
            </a:r>
          </a:p>
        </p:txBody>
      </p:sp>
      <p:sp>
        <p:nvSpPr>
          <p:cNvPr id="26" name="Rectangle 24"/>
          <p:cNvSpPr>
            <a:spLocks noChangeArrowheads="1"/>
          </p:cNvSpPr>
          <p:nvPr/>
        </p:nvSpPr>
        <p:spPr bwMode="auto">
          <a:xfrm>
            <a:off x="5979545" y="1377907"/>
            <a:ext cx="1225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Feedback</a:t>
            </a:r>
          </a:p>
        </p:txBody>
      </p:sp>
      <p:grpSp>
        <p:nvGrpSpPr>
          <p:cNvPr id="2" name="Group 1" descr="This is a framework for requirements engineering. It consists of three interrelated stages. These are elicitation, specification and validation">
            <a:extLst>
              <a:ext uri="{FF2B5EF4-FFF2-40B4-BE49-F238E27FC236}">
                <a16:creationId xmlns:a16="http://schemas.microsoft.com/office/drawing/2014/main" id="{C8ACAB55-33C7-D543-9F6C-FAF92038542B}"/>
              </a:ext>
            </a:extLst>
          </p:cNvPr>
          <p:cNvGrpSpPr/>
          <p:nvPr/>
        </p:nvGrpSpPr>
        <p:grpSpPr>
          <a:xfrm>
            <a:off x="611560" y="1575809"/>
            <a:ext cx="8176866" cy="5067300"/>
            <a:chOff x="363316" y="1428707"/>
            <a:chExt cx="8176866" cy="5067300"/>
          </a:xfrm>
        </p:grpSpPr>
        <p:sp>
          <p:nvSpPr>
            <p:cNvPr id="4" name="Rectangle 2"/>
            <p:cNvSpPr>
              <a:spLocks noChangeArrowheads="1"/>
            </p:cNvSpPr>
            <p:nvPr/>
          </p:nvSpPr>
          <p:spPr bwMode="auto">
            <a:xfrm>
              <a:off x="4012632" y="1428707"/>
              <a:ext cx="1390650" cy="596900"/>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5" name="Rectangle 3"/>
            <p:cNvSpPr>
              <a:spLocks noChangeArrowheads="1"/>
            </p:cNvSpPr>
            <p:nvPr/>
          </p:nvSpPr>
          <p:spPr bwMode="auto">
            <a:xfrm>
              <a:off x="4245995" y="1530307"/>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User</a:t>
              </a:r>
            </a:p>
          </p:txBody>
        </p:sp>
        <p:sp>
          <p:nvSpPr>
            <p:cNvPr id="6" name="Oval 4"/>
            <p:cNvSpPr>
              <a:spLocks noChangeArrowheads="1"/>
            </p:cNvSpPr>
            <p:nvPr/>
          </p:nvSpPr>
          <p:spPr bwMode="auto">
            <a:xfrm>
              <a:off x="363316" y="3028907"/>
              <a:ext cx="1490316" cy="15875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7" name="Rectangle 5"/>
            <p:cNvSpPr>
              <a:spLocks noChangeArrowheads="1"/>
            </p:cNvSpPr>
            <p:nvPr/>
          </p:nvSpPr>
          <p:spPr bwMode="auto">
            <a:xfrm>
              <a:off x="408588" y="3600407"/>
              <a:ext cx="13065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Elicitation</a:t>
              </a:r>
            </a:p>
          </p:txBody>
        </p:sp>
        <p:sp>
          <p:nvSpPr>
            <p:cNvPr id="8" name="Oval 6"/>
            <p:cNvSpPr>
              <a:spLocks noChangeArrowheads="1"/>
            </p:cNvSpPr>
            <p:nvPr/>
          </p:nvSpPr>
          <p:spPr bwMode="auto">
            <a:xfrm>
              <a:off x="3599882" y="3028907"/>
              <a:ext cx="1968500" cy="15875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9" name="Oval 7"/>
            <p:cNvSpPr>
              <a:spLocks noChangeArrowheads="1"/>
            </p:cNvSpPr>
            <p:nvPr/>
          </p:nvSpPr>
          <p:spPr bwMode="auto">
            <a:xfrm>
              <a:off x="7149532" y="3028907"/>
              <a:ext cx="1390650" cy="15875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10" name="Rectangle 8"/>
            <p:cNvSpPr>
              <a:spLocks noChangeArrowheads="1"/>
            </p:cNvSpPr>
            <p:nvPr/>
          </p:nvSpPr>
          <p:spPr bwMode="auto">
            <a:xfrm>
              <a:off x="3585595" y="3587707"/>
              <a:ext cx="1574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Specification</a:t>
              </a:r>
            </a:p>
          </p:txBody>
        </p:sp>
        <p:sp>
          <p:nvSpPr>
            <p:cNvPr id="11" name="Rectangle 9"/>
            <p:cNvSpPr>
              <a:spLocks noChangeArrowheads="1"/>
            </p:cNvSpPr>
            <p:nvPr/>
          </p:nvSpPr>
          <p:spPr bwMode="auto">
            <a:xfrm>
              <a:off x="7155784" y="3587707"/>
              <a:ext cx="13223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Validation</a:t>
              </a:r>
            </a:p>
          </p:txBody>
        </p:sp>
        <p:sp>
          <p:nvSpPr>
            <p:cNvPr id="12" name="Line 10"/>
            <p:cNvSpPr>
              <a:spLocks noChangeShapeType="1"/>
            </p:cNvSpPr>
            <p:nvPr/>
          </p:nvSpPr>
          <p:spPr bwMode="auto">
            <a:xfrm>
              <a:off x="1874270" y="3555957"/>
              <a:ext cx="17065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3" name="Line 11"/>
            <p:cNvSpPr>
              <a:spLocks noChangeShapeType="1"/>
            </p:cNvSpPr>
            <p:nvPr/>
          </p:nvSpPr>
          <p:spPr bwMode="auto">
            <a:xfrm>
              <a:off x="5589020" y="3555957"/>
              <a:ext cx="15414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4" name="Line 12"/>
            <p:cNvSpPr>
              <a:spLocks noChangeShapeType="1"/>
            </p:cNvSpPr>
            <p:nvPr/>
          </p:nvSpPr>
          <p:spPr bwMode="auto">
            <a:xfrm>
              <a:off x="1874270" y="3936957"/>
              <a:ext cx="17065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5" name="Line 13"/>
            <p:cNvSpPr>
              <a:spLocks noChangeShapeType="1"/>
            </p:cNvSpPr>
            <p:nvPr/>
          </p:nvSpPr>
          <p:spPr bwMode="auto">
            <a:xfrm>
              <a:off x="5589020" y="3936957"/>
              <a:ext cx="15414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16" name="Rectangle 14"/>
            <p:cNvSpPr>
              <a:spLocks noChangeArrowheads="1"/>
            </p:cNvSpPr>
            <p:nvPr/>
          </p:nvSpPr>
          <p:spPr bwMode="auto">
            <a:xfrm>
              <a:off x="1852045" y="3206707"/>
              <a:ext cx="1393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Knowledge</a:t>
              </a:r>
            </a:p>
          </p:txBody>
        </p:sp>
        <p:sp>
          <p:nvSpPr>
            <p:cNvPr id="17" name="Rectangle 15"/>
            <p:cNvSpPr>
              <a:spLocks noChangeArrowheads="1"/>
            </p:cNvSpPr>
            <p:nvPr/>
          </p:nvSpPr>
          <p:spPr bwMode="auto">
            <a:xfrm>
              <a:off x="5566795" y="2749507"/>
              <a:ext cx="1703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Requirements</a:t>
              </a:r>
            </a:p>
            <a:p>
              <a:r>
                <a:rPr lang="en-GB" altLang="en-US" sz="2000" b="1" dirty="0">
                  <a:latin typeface="Palatino-Roman" charset="0"/>
                </a:rPr>
                <a:t>Models</a:t>
              </a:r>
            </a:p>
          </p:txBody>
        </p:sp>
        <p:sp>
          <p:nvSpPr>
            <p:cNvPr id="18" name="Rectangle 16"/>
            <p:cNvSpPr>
              <a:spLocks noChangeArrowheads="1"/>
            </p:cNvSpPr>
            <p:nvPr/>
          </p:nvSpPr>
          <p:spPr bwMode="auto">
            <a:xfrm>
              <a:off x="1686945" y="4121107"/>
              <a:ext cx="16827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Request more</a:t>
              </a:r>
            </a:p>
            <a:p>
              <a:r>
                <a:rPr lang="en-GB" altLang="en-US" sz="2000" b="1" dirty="0">
                  <a:latin typeface="Palatino-Roman" charset="0"/>
                </a:rPr>
                <a:t>Knowledge</a:t>
              </a:r>
            </a:p>
          </p:txBody>
        </p:sp>
        <p:sp>
          <p:nvSpPr>
            <p:cNvPr id="19" name="Rectangle 17"/>
            <p:cNvSpPr>
              <a:spLocks noChangeArrowheads="1"/>
            </p:cNvSpPr>
            <p:nvPr/>
          </p:nvSpPr>
          <p:spPr bwMode="auto">
            <a:xfrm>
              <a:off x="5484245" y="4197307"/>
              <a:ext cx="1322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Validation</a:t>
              </a:r>
            </a:p>
            <a:p>
              <a:r>
                <a:rPr lang="en-GB" altLang="en-US" sz="2000" b="1" dirty="0">
                  <a:latin typeface="Palatino-Roman" charset="0"/>
                </a:rPr>
                <a:t>Outcome</a:t>
              </a:r>
            </a:p>
          </p:txBody>
        </p:sp>
        <p:sp>
          <p:nvSpPr>
            <p:cNvPr id="20" name="Line 18"/>
            <p:cNvSpPr>
              <a:spLocks noChangeShapeType="1"/>
            </p:cNvSpPr>
            <p:nvPr/>
          </p:nvSpPr>
          <p:spPr bwMode="auto">
            <a:xfrm flipH="1">
              <a:off x="1023370" y="1741445"/>
              <a:ext cx="2995612" cy="11922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21" name="Rectangle 19"/>
            <p:cNvSpPr>
              <a:spLocks noChangeArrowheads="1"/>
            </p:cNvSpPr>
            <p:nvPr/>
          </p:nvSpPr>
          <p:spPr bwMode="auto">
            <a:xfrm rot="20160000">
              <a:off x="943995" y="1758907"/>
              <a:ext cx="1703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User</a:t>
              </a:r>
            </a:p>
            <a:p>
              <a:r>
                <a:rPr lang="en-GB" altLang="en-US" sz="2000" b="1" dirty="0">
                  <a:latin typeface="Palatino-Roman" charset="0"/>
                </a:rPr>
                <a:t>Requirements</a:t>
              </a:r>
            </a:p>
          </p:txBody>
        </p:sp>
        <p:sp>
          <p:nvSpPr>
            <p:cNvPr id="22" name="Line 20"/>
            <p:cNvSpPr>
              <a:spLocks noChangeShapeType="1"/>
            </p:cNvSpPr>
            <p:nvPr/>
          </p:nvSpPr>
          <p:spPr bwMode="auto">
            <a:xfrm>
              <a:off x="5506470" y="1970045"/>
              <a:ext cx="2119312" cy="111601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23" name="Rectangle 21"/>
            <p:cNvSpPr>
              <a:spLocks noChangeArrowheads="1"/>
            </p:cNvSpPr>
            <p:nvPr/>
          </p:nvSpPr>
          <p:spPr bwMode="auto">
            <a:xfrm rot="1800000">
              <a:off x="6144645" y="2063707"/>
              <a:ext cx="15621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Models to be</a:t>
              </a:r>
            </a:p>
            <a:p>
              <a:r>
                <a:rPr lang="en-GB" altLang="en-US" sz="2000" b="1" dirty="0">
                  <a:latin typeface="Palatino-Roman" charset="0"/>
                </a:rPr>
                <a:t>validated</a:t>
              </a:r>
            </a:p>
          </p:txBody>
        </p:sp>
        <p:sp>
          <p:nvSpPr>
            <p:cNvPr id="24" name="Line 22"/>
            <p:cNvSpPr>
              <a:spLocks noChangeShapeType="1"/>
            </p:cNvSpPr>
            <p:nvPr/>
          </p:nvSpPr>
          <p:spPr bwMode="auto">
            <a:xfrm>
              <a:off x="5423920" y="1727157"/>
              <a:ext cx="2614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
          <p:nvSpPr>
            <p:cNvPr id="25" name="Line 23"/>
            <p:cNvSpPr>
              <a:spLocks noChangeShapeType="1"/>
            </p:cNvSpPr>
            <p:nvPr/>
          </p:nvSpPr>
          <p:spPr bwMode="auto">
            <a:xfrm>
              <a:off x="8051232" y="1741445"/>
              <a:ext cx="0" cy="1268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27" name="Rectangle 25"/>
            <p:cNvSpPr>
              <a:spLocks noChangeArrowheads="1"/>
            </p:cNvSpPr>
            <p:nvPr/>
          </p:nvSpPr>
          <p:spPr bwMode="auto">
            <a:xfrm>
              <a:off x="4012632" y="5848307"/>
              <a:ext cx="1390650" cy="596900"/>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28" name="Rectangle 26"/>
            <p:cNvSpPr>
              <a:spLocks noChangeArrowheads="1"/>
            </p:cNvSpPr>
            <p:nvPr/>
          </p:nvSpPr>
          <p:spPr bwMode="auto">
            <a:xfrm>
              <a:off x="3998345" y="5797507"/>
              <a:ext cx="11112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Problem</a:t>
              </a:r>
            </a:p>
            <a:p>
              <a:r>
                <a:rPr lang="en-GB" altLang="en-US" sz="2000" b="1" dirty="0">
                  <a:latin typeface="Palatino-Roman" charset="0"/>
                </a:rPr>
                <a:t>Domain</a:t>
              </a:r>
            </a:p>
          </p:txBody>
        </p:sp>
        <p:sp>
          <p:nvSpPr>
            <p:cNvPr id="29" name="Line 27"/>
            <p:cNvSpPr>
              <a:spLocks noChangeShapeType="1"/>
            </p:cNvSpPr>
            <p:nvPr/>
          </p:nvSpPr>
          <p:spPr bwMode="auto">
            <a:xfrm flipH="1" flipV="1">
              <a:off x="1023370" y="4611645"/>
              <a:ext cx="2995612" cy="14716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30" name="Line 28"/>
            <p:cNvSpPr>
              <a:spLocks noChangeShapeType="1"/>
            </p:cNvSpPr>
            <p:nvPr/>
          </p:nvSpPr>
          <p:spPr bwMode="auto">
            <a:xfrm flipV="1">
              <a:off x="5423920" y="4611645"/>
              <a:ext cx="2366962" cy="1395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31" name="Rectangle 29"/>
            <p:cNvSpPr>
              <a:spLocks noChangeArrowheads="1"/>
            </p:cNvSpPr>
            <p:nvPr/>
          </p:nvSpPr>
          <p:spPr bwMode="auto">
            <a:xfrm rot="1560000">
              <a:off x="1131320" y="5246645"/>
              <a:ext cx="16525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Domain</a:t>
              </a:r>
            </a:p>
            <a:p>
              <a:r>
                <a:rPr lang="en-GB" altLang="en-US" sz="2000" b="1" dirty="0">
                  <a:latin typeface="Palatino-Roman" charset="0"/>
                </a:rPr>
                <a:t>Knowledge</a:t>
              </a:r>
            </a:p>
          </p:txBody>
        </p:sp>
        <p:sp>
          <p:nvSpPr>
            <p:cNvPr id="32" name="Rectangle 30"/>
            <p:cNvSpPr>
              <a:spLocks noChangeArrowheads="1"/>
            </p:cNvSpPr>
            <p:nvPr/>
          </p:nvSpPr>
          <p:spPr bwMode="auto">
            <a:xfrm rot="19560000">
              <a:off x="6227195" y="5340307"/>
              <a:ext cx="13938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Palatino-Roman" charset="0"/>
                </a:rPr>
                <a:t>Domain</a:t>
              </a:r>
            </a:p>
            <a:p>
              <a:r>
                <a:rPr lang="en-GB" altLang="en-US" sz="2000" b="1" dirty="0">
                  <a:latin typeface="Palatino-Roman" charset="0"/>
                </a:rPr>
                <a:t>Knowledge</a:t>
              </a:r>
            </a:p>
          </p:txBody>
        </p:sp>
      </p:grpSp>
    </p:spTree>
    <p:extLst>
      <p:ext uri="{BB962C8B-B14F-4D97-AF65-F5344CB8AC3E}">
        <p14:creationId xmlns:p14="http://schemas.microsoft.com/office/powerpoint/2010/main" val="4227921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normAutofit/>
          </a:bodyPr>
          <a:lstStyle/>
          <a:p>
            <a:pPr fontAlgn="auto">
              <a:lnSpc>
                <a:spcPct val="90000"/>
              </a:lnSpc>
              <a:spcAft>
                <a:spcPts val="0"/>
              </a:spcAft>
              <a:defRPr/>
            </a:pPr>
            <a:r>
              <a:rPr lang="en-GB" altLang="en-US" sz="3200" dirty="0"/>
              <a:t>Writing a Software Requirements Specification</a:t>
            </a:r>
          </a:p>
        </p:txBody>
      </p:sp>
      <p:sp>
        <p:nvSpPr>
          <p:cNvPr id="17411" name="Rectangle 3"/>
          <p:cNvSpPr>
            <a:spLocks noGrp="1" noChangeArrowheads="1"/>
          </p:cNvSpPr>
          <p:nvPr>
            <p:ph idx="1"/>
          </p:nvPr>
        </p:nvSpPr>
        <p:spPr>
          <a:xfrm>
            <a:off x="533400" y="1752600"/>
            <a:ext cx="8305800" cy="4419600"/>
          </a:xfrm>
        </p:spPr>
        <p:txBody>
          <a:bodyPr lIns="90488" tIns="44450" rIns="90488" bIns="44450">
            <a:normAutofit lnSpcReduction="10000"/>
          </a:bodyPr>
          <a:lstStyle/>
          <a:p>
            <a:pPr marL="285750" indent="-285750">
              <a:spcBef>
                <a:spcPct val="30000"/>
              </a:spcBef>
            </a:pPr>
            <a:r>
              <a:rPr lang="en-GB" altLang="en-US" sz="1800" dirty="0"/>
              <a:t>An SRS is a description of a particular software product, program or set of programs that performs a set of functions in a target environment (IEEE Std. 830-1984/1998.) The basic issues that the SRS write(s) shall address are the following:</a:t>
            </a:r>
            <a:endParaRPr lang="en-GB" altLang="en-US" sz="2000" dirty="0"/>
          </a:p>
          <a:p>
            <a:pPr marL="285750" indent="-285750">
              <a:spcBef>
                <a:spcPct val="30000"/>
              </a:spcBef>
            </a:pPr>
            <a:endParaRPr lang="en-GB" altLang="en-US" sz="1800" dirty="0">
              <a:solidFill>
                <a:schemeClr val="accent1"/>
              </a:solidFill>
            </a:endParaRPr>
          </a:p>
          <a:p>
            <a:pPr marL="285750" indent="-285750">
              <a:lnSpc>
                <a:spcPct val="90000"/>
              </a:lnSpc>
              <a:buFont typeface="Monotype Sorts" pitchFamily="2" charset="2"/>
              <a:buNone/>
            </a:pPr>
            <a:r>
              <a:rPr lang="en-GB" altLang="en-US" sz="1800" dirty="0">
                <a:solidFill>
                  <a:schemeClr val="accent1"/>
                </a:solidFill>
              </a:rPr>
              <a:t>Functionality.</a:t>
            </a:r>
            <a:r>
              <a:rPr lang="en-GB" altLang="en-US" sz="1800" dirty="0"/>
              <a:t> </a:t>
            </a:r>
            <a:r>
              <a:rPr lang="en-GB" altLang="en-US" sz="1800" dirty="0">
                <a:solidFill>
                  <a:srgbClr val="0033CC"/>
                </a:solidFill>
              </a:rPr>
              <a:t>(what is the S/W supposed to do?)</a:t>
            </a:r>
            <a:endParaRPr lang="en-GB" altLang="en-US" dirty="0"/>
          </a:p>
          <a:p>
            <a:pPr marL="285750" indent="-285750">
              <a:lnSpc>
                <a:spcPct val="90000"/>
              </a:lnSpc>
              <a:buFont typeface="Monotype Sorts" pitchFamily="2" charset="2"/>
              <a:buNone/>
            </a:pPr>
            <a:r>
              <a:rPr lang="en-GB" altLang="en-US" sz="1800" dirty="0">
                <a:solidFill>
                  <a:schemeClr val="accent1"/>
                </a:solidFill>
              </a:rPr>
              <a:t>External interfaces.</a:t>
            </a:r>
            <a:r>
              <a:rPr lang="en-GB" altLang="en-US" sz="1800" dirty="0"/>
              <a:t> </a:t>
            </a:r>
            <a:r>
              <a:rPr lang="en-GB" altLang="en-US" sz="1800" dirty="0">
                <a:solidFill>
                  <a:srgbClr val="0033CC"/>
                </a:solidFill>
              </a:rPr>
              <a:t>(how does the S/W interact with people, the system’s hardware, and other S/W)</a:t>
            </a:r>
            <a:endParaRPr lang="en-GB" altLang="en-US" dirty="0"/>
          </a:p>
          <a:p>
            <a:pPr marL="285750" indent="-285750">
              <a:lnSpc>
                <a:spcPct val="90000"/>
              </a:lnSpc>
              <a:buFont typeface="Monotype Sorts" pitchFamily="2" charset="2"/>
              <a:buNone/>
            </a:pPr>
            <a:r>
              <a:rPr lang="en-GB" altLang="en-US" sz="1800" dirty="0">
                <a:solidFill>
                  <a:schemeClr val="accent1"/>
                </a:solidFill>
              </a:rPr>
              <a:t>Performance.</a:t>
            </a:r>
            <a:r>
              <a:rPr lang="en-GB" altLang="en-US" sz="1800" dirty="0"/>
              <a:t> </a:t>
            </a:r>
            <a:r>
              <a:rPr lang="en-GB" altLang="en-US" sz="1800" dirty="0">
                <a:solidFill>
                  <a:srgbClr val="0033CC"/>
                </a:solidFill>
              </a:rPr>
              <a:t>(what is the speed, availability, response time, recovery time of various S/W functions, etc.)</a:t>
            </a:r>
            <a:endParaRPr lang="en-GB" altLang="en-US" dirty="0"/>
          </a:p>
          <a:p>
            <a:pPr marL="285750" indent="-285750">
              <a:lnSpc>
                <a:spcPct val="90000"/>
              </a:lnSpc>
              <a:buFont typeface="Monotype Sorts" pitchFamily="2" charset="2"/>
              <a:buNone/>
            </a:pPr>
            <a:r>
              <a:rPr lang="en-GB" altLang="en-US" sz="1800" dirty="0">
                <a:solidFill>
                  <a:schemeClr val="accent1"/>
                </a:solidFill>
              </a:rPr>
              <a:t>Attributes- Quality factors</a:t>
            </a:r>
            <a:r>
              <a:rPr lang="en-GB" altLang="en-US" sz="1800" dirty="0"/>
              <a:t> </a:t>
            </a:r>
            <a:r>
              <a:rPr lang="en-GB" altLang="en-US" sz="1800" dirty="0">
                <a:solidFill>
                  <a:srgbClr val="0033CC"/>
                </a:solidFill>
              </a:rPr>
              <a:t>(what are the portability, correctness, maintainability, security, etc. considerations?)</a:t>
            </a:r>
            <a:endParaRPr lang="en-GB" altLang="en-US" dirty="0"/>
          </a:p>
          <a:p>
            <a:pPr marL="285750" indent="-285750">
              <a:lnSpc>
                <a:spcPct val="90000"/>
              </a:lnSpc>
              <a:buFont typeface="Monotype Sorts" pitchFamily="2" charset="2"/>
              <a:buNone/>
            </a:pPr>
            <a:r>
              <a:rPr lang="en-GB" altLang="en-US" sz="1800" dirty="0">
                <a:solidFill>
                  <a:schemeClr val="accent1"/>
                </a:solidFill>
              </a:rPr>
              <a:t>Design constraints imposed on an implementation</a:t>
            </a:r>
            <a:r>
              <a:rPr lang="en-GB" altLang="en-US" sz="1800" dirty="0"/>
              <a:t> </a:t>
            </a:r>
            <a:r>
              <a:rPr lang="en-GB" altLang="en-US" sz="1800" dirty="0">
                <a:solidFill>
                  <a:srgbClr val="0033CC"/>
                </a:solidFill>
              </a:rPr>
              <a:t>(are there any required standards in effect, implementation language, policies for database integrity, resource limits, operating environment(s), </a:t>
            </a:r>
            <a:r>
              <a:rPr lang="en-GB" altLang="en-US" sz="1800" dirty="0" err="1">
                <a:solidFill>
                  <a:srgbClr val="0033CC"/>
                </a:solidFill>
              </a:rPr>
              <a:t>etc</a:t>
            </a:r>
            <a:r>
              <a:rPr lang="en-GB" altLang="en-US" sz="1800" dirty="0">
                <a:solidFill>
                  <a:srgbClr val="0033CC"/>
                </a:solidFill>
              </a:rPr>
              <a: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1945201" y="624110"/>
            <a:ext cx="6227199" cy="590208"/>
          </a:xfrm>
        </p:spPr>
        <p:txBody>
          <a:bodyPr lIns="90488" tIns="44450" rIns="90488" bIns="44450"/>
          <a:lstStyle/>
          <a:p>
            <a:pPr fontAlgn="auto">
              <a:lnSpc>
                <a:spcPct val="90000"/>
              </a:lnSpc>
              <a:spcAft>
                <a:spcPts val="0"/>
              </a:spcAft>
              <a:defRPr/>
            </a:pPr>
            <a:r>
              <a:rPr lang="en-GB" altLang="en-US" dirty="0"/>
              <a:t>Parts of SRS</a:t>
            </a:r>
          </a:p>
        </p:txBody>
      </p:sp>
      <p:sp>
        <p:nvSpPr>
          <p:cNvPr id="18436" name="Text Box 4"/>
          <p:cNvSpPr txBox="1">
            <a:spLocks noChangeArrowheads="1"/>
          </p:cNvSpPr>
          <p:nvPr/>
        </p:nvSpPr>
        <p:spPr bwMode="auto">
          <a:xfrm>
            <a:off x="846484" y="1271468"/>
            <a:ext cx="6993832" cy="527836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pPr>
              <a:spcBef>
                <a:spcPct val="50000"/>
              </a:spcBef>
              <a:defRPr/>
            </a:pPr>
            <a:r>
              <a:rPr lang="en-GB" altLang="en-US" sz="1800" dirty="0"/>
              <a:t>Table of Contents</a:t>
            </a:r>
          </a:p>
          <a:p>
            <a:pPr>
              <a:spcBef>
                <a:spcPct val="50000"/>
              </a:spcBef>
              <a:defRPr/>
            </a:pPr>
            <a:r>
              <a:rPr lang="en-GB" altLang="en-US" sz="1800" dirty="0"/>
              <a:t>1. Introduction                 3. Specific Requirements</a:t>
            </a:r>
          </a:p>
          <a:p>
            <a:pPr>
              <a:spcBef>
                <a:spcPct val="50000"/>
              </a:spcBef>
              <a:defRPr/>
            </a:pPr>
            <a:r>
              <a:rPr lang="en-GB" altLang="en-US" sz="1800" dirty="0"/>
              <a:t>   </a:t>
            </a:r>
            <a:r>
              <a:rPr lang="en-GB" altLang="en-US" sz="1600" dirty="0"/>
              <a:t>1.1 Purpose                     </a:t>
            </a:r>
            <a:r>
              <a:rPr lang="en-GB" altLang="en-US" sz="1800" dirty="0"/>
              <a:t>(</a:t>
            </a:r>
            <a:r>
              <a:rPr lang="en-GB" altLang="en-US" sz="1600" dirty="0"/>
              <a:t>external interfaces, process and data</a:t>
            </a:r>
          </a:p>
          <a:p>
            <a:pPr>
              <a:spcBef>
                <a:spcPct val="50000"/>
              </a:spcBef>
              <a:defRPr/>
            </a:pPr>
            <a:r>
              <a:rPr lang="en-GB" altLang="en-US" sz="1600" dirty="0"/>
              <a:t>   1.2 Scope                        requirements, performance and quality</a:t>
            </a:r>
          </a:p>
          <a:p>
            <a:pPr>
              <a:spcBef>
                <a:spcPct val="50000"/>
              </a:spcBef>
              <a:defRPr/>
            </a:pPr>
            <a:r>
              <a:rPr lang="en-GB" altLang="en-US" sz="1600" dirty="0"/>
              <a:t>   1.3 Definitions                   requirements, logical database requirements,</a:t>
            </a:r>
          </a:p>
          <a:p>
            <a:pPr>
              <a:spcBef>
                <a:spcPct val="50000"/>
              </a:spcBef>
              <a:defRPr/>
            </a:pPr>
            <a:r>
              <a:rPr lang="en-GB" altLang="en-US" sz="1600" dirty="0"/>
              <a:t>   1.4 References                  design constraints, s/w system attributes,</a:t>
            </a:r>
          </a:p>
          <a:p>
            <a:pPr>
              <a:spcBef>
                <a:spcPct val="50000"/>
              </a:spcBef>
              <a:defRPr/>
            </a:pPr>
            <a:r>
              <a:rPr lang="en-GB" altLang="en-US" sz="1600" dirty="0"/>
              <a:t>   1.5 Overview</a:t>
            </a:r>
            <a:r>
              <a:rPr lang="en-GB" altLang="en-US" sz="1800" dirty="0"/>
              <a:t>                  </a:t>
            </a:r>
            <a:r>
              <a:rPr lang="en-GB" altLang="en-US" sz="1600" dirty="0"/>
              <a:t>organising specific requirements)</a:t>
            </a:r>
            <a:endParaRPr lang="en-GB" altLang="en-US" sz="1800" dirty="0"/>
          </a:p>
          <a:p>
            <a:pPr>
              <a:spcBef>
                <a:spcPct val="50000"/>
              </a:spcBef>
              <a:defRPr/>
            </a:pPr>
            <a:r>
              <a:rPr lang="en-GB" altLang="en-US" sz="1800" dirty="0"/>
              <a:t>2. Overall description         Appendices</a:t>
            </a:r>
          </a:p>
          <a:p>
            <a:pPr>
              <a:spcBef>
                <a:spcPct val="50000"/>
              </a:spcBef>
              <a:defRPr/>
            </a:pPr>
            <a:r>
              <a:rPr lang="en-GB" altLang="en-US" sz="1800" dirty="0"/>
              <a:t>   </a:t>
            </a:r>
            <a:r>
              <a:rPr lang="en-GB" altLang="en-US" sz="1600" dirty="0"/>
              <a:t>2.1 Product perspective        </a:t>
            </a:r>
            <a:r>
              <a:rPr lang="en-GB" altLang="en-US" sz="1800" dirty="0"/>
              <a:t>Index</a:t>
            </a:r>
            <a:endParaRPr lang="en-GB" altLang="en-US" sz="1600" dirty="0"/>
          </a:p>
          <a:p>
            <a:pPr>
              <a:spcBef>
                <a:spcPct val="50000"/>
              </a:spcBef>
              <a:defRPr/>
            </a:pPr>
            <a:r>
              <a:rPr lang="en-GB" altLang="en-US" sz="1600" dirty="0"/>
              <a:t>   2.2 Product functions</a:t>
            </a:r>
          </a:p>
          <a:p>
            <a:pPr>
              <a:spcBef>
                <a:spcPct val="50000"/>
              </a:spcBef>
              <a:defRPr/>
            </a:pPr>
            <a:r>
              <a:rPr lang="en-GB" altLang="en-US" sz="1600" dirty="0"/>
              <a:t>   2.3 User characteristics</a:t>
            </a:r>
          </a:p>
          <a:p>
            <a:pPr>
              <a:spcBef>
                <a:spcPct val="50000"/>
              </a:spcBef>
              <a:defRPr/>
            </a:pPr>
            <a:r>
              <a:rPr lang="en-GB" altLang="en-US" sz="1600" dirty="0"/>
              <a:t>   2.4 Constraints</a:t>
            </a:r>
          </a:p>
          <a:p>
            <a:pPr>
              <a:spcBef>
                <a:spcPct val="50000"/>
              </a:spcBef>
              <a:defRPr/>
            </a:pPr>
            <a:r>
              <a:rPr lang="en-GB" altLang="en-US" sz="1600" dirty="0"/>
              <a:t>   2.5 Assumptions and dependencies</a:t>
            </a:r>
          </a:p>
        </p:txBody>
      </p:sp>
      <p:grpSp>
        <p:nvGrpSpPr>
          <p:cNvPr id="2" name="Group 1" descr="This group of requirements are non-functional requirements, which are grouped together as constraints.">
            <a:extLst>
              <a:ext uri="{FF2B5EF4-FFF2-40B4-BE49-F238E27FC236}">
                <a16:creationId xmlns:a16="http://schemas.microsoft.com/office/drawing/2014/main" id="{0CAFDAAF-932E-BC48-B093-F7DBA693BFB8}"/>
              </a:ext>
            </a:extLst>
          </p:cNvPr>
          <p:cNvGrpSpPr/>
          <p:nvPr/>
        </p:nvGrpSpPr>
        <p:grpSpPr>
          <a:xfrm>
            <a:off x="2771800" y="4953001"/>
            <a:ext cx="5978525" cy="1447800"/>
            <a:chOff x="2438400" y="4895326"/>
            <a:chExt cx="5978525" cy="1447800"/>
          </a:xfrm>
        </p:grpSpPr>
        <p:grpSp>
          <p:nvGrpSpPr>
            <p:cNvPr id="18438" name="Group 6"/>
            <p:cNvGrpSpPr>
              <a:grpSpLocks/>
            </p:cNvGrpSpPr>
            <p:nvPr/>
          </p:nvGrpSpPr>
          <p:grpSpPr bwMode="auto">
            <a:xfrm>
              <a:off x="5105400" y="4895326"/>
              <a:ext cx="3311525" cy="1447800"/>
              <a:chOff x="4944" y="2832"/>
              <a:chExt cx="2086" cy="912"/>
            </a:xfrm>
          </p:grpSpPr>
          <p:sp>
            <p:nvSpPr>
              <p:cNvPr id="18441" name="Rectangle 7"/>
              <p:cNvSpPr>
                <a:spLocks noChangeArrowheads="1"/>
              </p:cNvSpPr>
              <p:nvPr/>
            </p:nvSpPr>
            <p:spPr bwMode="auto">
              <a:xfrm>
                <a:off x="4944" y="2832"/>
                <a:ext cx="2064" cy="912"/>
              </a:xfrm>
              <a:prstGeom prst="rect">
                <a:avLst/>
              </a:prstGeom>
              <a:solidFill>
                <a:srgbClr val="99CC00"/>
              </a:solidFill>
              <a:ln w="9525">
                <a:solidFill>
                  <a:schemeClr val="tx1"/>
                </a:solidFill>
                <a:miter lim="800000"/>
                <a:headEnd/>
                <a:tailEnd/>
              </a:ln>
            </p:spPr>
            <p:txBody>
              <a:bodyPr wrap="none" anchor="ct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pPr algn="ctr"/>
                <a:endParaRPr lang="en-US" altLang="en-US" sz="1400"/>
              </a:p>
            </p:txBody>
          </p:sp>
          <p:sp>
            <p:nvSpPr>
              <p:cNvPr id="18442" name="Text Box 8"/>
              <p:cNvSpPr txBox="1">
                <a:spLocks noChangeArrowheads="1"/>
              </p:cNvSpPr>
              <p:nvPr/>
            </p:nvSpPr>
            <p:spPr bwMode="auto">
              <a:xfrm>
                <a:off x="4944" y="2880"/>
                <a:ext cx="2086"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r>
                  <a:rPr lang="en-GB" altLang="en-US" sz="1600" dirty="0"/>
                  <a:t>regularity policies</a:t>
                </a:r>
              </a:p>
              <a:p>
                <a:r>
                  <a:rPr lang="en-GB" altLang="en-US" sz="1600" dirty="0"/>
                  <a:t>hardware limitations</a:t>
                </a:r>
              </a:p>
              <a:p>
                <a:r>
                  <a:rPr lang="en-GB" altLang="en-US" sz="1600" dirty="0"/>
                  <a:t>interfaces to other applications</a:t>
                </a:r>
              </a:p>
              <a:p>
                <a:r>
                  <a:rPr lang="en-GB" altLang="en-US" sz="1600" dirty="0"/>
                  <a:t>safety and security profile</a:t>
                </a:r>
              </a:p>
              <a:p>
                <a:r>
                  <a:rPr lang="en-GB" altLang="en-US" sz="1600" dirty="0"/>
                  <a:t>reliability requirements, etc.</a:t>
                </a:r>
              </a:p>
            </p:txBody>
          </p:sp>
        </p:grpSp>
        <p:sp>
          <p:nvSpPr>
            <p:cNvPr id="18439" name="Line 9">
              <a:extLst>
                <a:ext uri="{C183D7F6-B498-43B3-948B-1728B52AA6E4}">
                  <adec:decorative xmlns:adec="http://schemas.microsoft.com/office/drawing/2017/decorative" val="1"/>
                </a:ext>
              </a:extLst>
            </p:cNvPr>
            <p:cNvSpPr>
              <a:spLocks noChangeShapeType="1"/>
            </p:cNvSpPr>
            <p:nvPr/>
          </p:nvSpPr>
          <p:spPr bwMode="auto">
            <a:xfrm flipV="1">
              <a:off x="2438400" y="5257800"/>
              <a:ext cx="2590800" cy="691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440" name="Line 10">
              <a:extLst>
                <a:ext uri="{C183D7F6-B498-43B3-948B-1728B52AA6E4}">
                  <adec:decorative xmlns:adec="http://schemas.microsoft.com/office/drawing/2017/decorative" val="1"/>
                </a:ext>
              </a:extLst>
            </p:cNvPr>
            <p:cNvSpPr>
              <a:spLocks noChangeShapeType="1"/>
            </p:cNvSpPr>
            <p:nvPr/>
          </p:nvSpPr>
          <p:spPr bwMode="auto">
            <a:xfrm>
              <a:off x="2438400" y="5949280"/>
              <a:ext cx="2667000" cy="72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1945201" y="624110"/>
            <a:ext cx="6227199" cy="716658"/>
          </a:xfrm>
        </p:spPr>
        <p:txBody>
          <a:bodyPr lIns="90488" tIns="44450" rIns="90488" bIns="44450"/>
          <a:lstStyle/>
          <a:p>
            <a:pPr fontAlgn="auto">
              <a:lnSpc>
                <a:spcPct val="90000"/>
              </a:lnSpc>
              <a:spcAft>
                <a:spcPts val="0"/>
              </a:spcAft>
              <a:defRPr/>
            </a:pPr>
            <a:r>
              <a:rPr lang="en-GB" altLang="en-US" dirty="0"/>
              <a:t>Overall Description of SRS</a:t>
            </a:r>
          </a:p>
        </p:txBody>
      </p:sp>
      <p:sp>
        <p:nvSpPr>
          <p:cNvPr id="19462" name="Text Box 6"/>
          <p:cNvSpPr txBox="1">
            <a:spLocks noChangeArrowheads="1"/>
          </p:cNvSpPr>
          <p:nvPr/>
        </p:nvSpPr>
        <p:spPr bwMode="auto">
          <a:xfrm>
            <a:off x="755576" y="1484784"/>
            <a:ext cx="8008938" cy="5232202"/>
          </a:xfrm>
          <a:prstGeom prst="rect">
            <a:avLst/>
          </a:prstGeom>
          <a:ln/>
        </p:spPr>
        <p:style>
          <a:lnRef idx="3">
            <a:schemeClr val="lt1"/>
          </a:lnRef>
          <a:fillRef idx="1">
            <a:schemeClr val="accent3"/>
          </a:fillRef>
          <a:effectRef idx="1">
            <a:schemeClr val="accent3"/>
          </a:effectRef>
          <a:fontRef idx="minor">
            <a:schemeClr val="lt1"/>
          </a:fontRef>
        </p:style>
        <p:txBody>
          <a:bodyPr wrap="square">
            <a:spAutoFit/>
          </a:bodyPr>
          <a:lstStyle>
            <a:lvl1pPr>
              <a:defRPr sz="2000" b="1">
                <a:solidFill>
                  <a:schemeClr val="tx1"/>
                </a:solidFill>
                <a:latin typeface="Comic Sans MS" pitchFamily="66" charset="0"/>
              </a:defRPr>
            </a:lvl1pPr>
            <a:lvl2pPr marL="742950" indent="-285750">
              <a:defRPr sz="2000" b="1">
                <a:solidFill>
                  <a:schemeClr val="tx1"/>
                </a:solidFill>
                <a:latin typeface="Comic Sans MS" pitchFamily="66" charset="0"/>
              </a:defRPr>
            </a:lvl2pPr>
            <a:lvl3pPr marL="1143000" indent="-228600">
              <a:defRPr sz="2000" b="1">
                <a:solidFill>
                  <a:schemeClr val="tx1"/>
                </a:solidFill>
                <a:latin typeface="Comic Sans MS" pitchFamily="66" charset="0"/>
              </a:defRPr>
            </a:lvl3pPr>
            <a:lvl4pPr marL="1600200" indent="-228600">
              <a:defRPr sz="2000" b="1">
                <a:solidFill>
                  <a:schemeClr val="tx1"/>
                </a:solidFill>
                <a:latin typeface="Comic Sans MS" pitchFamily="66" charset="0"/>
              </a:defRPr>
            </a:lvl4pPr>
            <a:lvl5pPr marL="2057400" indent="-228600">
              <a:defRPr sz="2000" b="1">
                <a:solidFill>
                  <a:schemeClr val="tx1"/>
                </a:solidFill>
                <a:latin typeface="Comic Sans MS" pitchFamily="66" charset="0"/>
              </a:defRPr>
            </a:lvl5pPr>
            <a:lvl6pPr marL="2514600" indent="-228600" eaLnBrk="0" fontAlgn="base" hangingPunct="0">
              <a:spcBef>
                <a:spcPct val="0"/>
              </a:spcBef>
              <a:spcAft>
                <a:spcPct val="0"/>
              </a:spcAft>
              <a:defRPr sz="2000" b="1">
                <a:solidFill>
                  <a:schemeClr val="tx1"/>
                </a:solidFill>
                <a:latin typeface="Comic Sans MS" pitchFamily="66" charset="0"/>
              </a:defRPr>
            </a:lvl6pPr>
            <a:lvl7pPr marL="2971800" indent="-228600" eaLnBrk="0" fontAlgn="base" hangingPunct="0">
              <a:spcBef>
                <a:spcPct val="0"/>
              </a:spcBef>
              <a:spcAft>
                <a:spcPct val="0"/>
              </a:spcAft>
              <a:defRPr sz="2000" b="1">
                <a:solidFill>
                  <a:schemeClr val="tx1"/>
                </a:solidFill>
                <a:latin typeface="Comic Sans MS" pitchFamily="66" charset="0"/>
              </a:defRPr>
            </a:lvl7pPr>
            <a:lvl8pPr marL="3429000" indent="-228600" eaLnBrk="0" fontAlgn="base" hangingPunct="0">
              <a:spcBef>
                <a:spcPct val="0"/>
              </a:spcBef>
              <a:spcAft>
                <a:spcPct val="0"/>
              </a:spcAft>
              <a:defRPr sz="2000" b="1">
                <a:solidFill>
                  <a:schemeClr val="tx1"/>
                </a:solidFill>
                <a:latin typeface="Comic Sans MS" pitchFamily="66" charset="0"/>
              </a:defRPr>
            </a:lvl8pPr>
            <a:lvl9pPr marL="3886200" indent="-228600" eaLnBrk="0" fontAlgn="base" hangingPunct="0">
              <a:spcBef>
                <a:spcPct val="0"/>
              </a:spcBef>
              <a:spcAft>
                <a:spcPct val="0"/>
              </a:spcAft>
              <a:defRPr sz="2000" b="1">
                <a:solidFill>
                  <a:schemeClr val="tx1"/>
                </a:solidFill>
                <a:latin typeface="Comic Sans MS" pitchFamily="66" charset="0"/>
              </a:defRPr>
            </a:lvl9pPr>
          </a:lstStyle>
          <a:p>
            <a:pPr>
              <a:defRPr/>
            </a:pPr>
            <a:endParaRPr lang="en-GB" altLang="en-US" dirty="0"/>
          </a:p>
          <a:p>
            <a:pPr>
              <a:defRPr/>
            </a:pPr>
            <a:r>
              <a:rPr lang="en-GB" altLang="en-US" dirty="0"/>
              <a:t>Section  Topic                     Content</a:t>
            </a:r>
          </a:p>
          <a:p>
            <a:pPr>
              <a:defRPr/>
            </a:pPr>
            <a:endParaRPr lang="en-GB" altLang="en-US" dirty="0"/>
          </a:p>
          <a:p>
            <a:pPr>
              <a:defRPr/>
            </a:pPr>
            <a:r>
              <a:rPr lang="en-GB" altLang="en-US" sz="1600" dirty="0"/>
              <a:t>2.1         Product perspective States if product self-contained, </a:t>
            </a:r>
          </a:p>
          <a:p>
            <a:pPr>
              <a:defRPr/>
            </a:pPr>
            <a:r>
              <a:rPr lang="en-GB" altLang="en-US" sz="1600" dirty="0"/>
              <a:t>                                              independent, or if product is part of </a:t>
            </a:r>
          </a:p>
          <a:p>
            <a:pPr>
              <a:defRPr/>
            </a:pPr>
            <a:r>
              <a:rPr lang="en-GB" altLang="en-US" sz="1600" dirty="0"/>
              <a:t>                                              a larger system</a:t>
            </a:r>
          </a:p>
          <a:p>
            <a:pPr>
              <a:defRPr/>
            </a:pPr>
            <a:endParaRPr lang="en-GB" altLang="en-US" sz="1600" dirty="0"/>
          </a:p>
          <a:p>
            <a:pPr>
              <a:defRPr/>
            </a:pPr>
            <a:r>
              <a:rPr lang="en-GB" altLang="en-US" sz="1600" dirty="0"/>
              <a:t>2.2         Product functions    Describes major functions S/W will </a:t>
            </a:r>
          </a:p>
          <a:p>
            <a:pPr>
              <a:defRPr/>
            </a:pPr>
            <a:r>
              <a:rPr lang="en-GB" altLang="en-US" sz="1600" dirty="0"/>
              <a:t>                                              perform</a:t>
            </a:r>
          </a:p>
          <a:p>
            <a:pPr>
              <a:defRPr/>
            </a:pPr>
            <a:endParaRPr lang="en-GB" altLang="en-US" sz="1600" dirty="0"/>
          </a:p>
          <a:p>
            <a:pPr>
              <a:defRPr/>
            </a:pPr>
            <a:r>
              <a:rPr lang="en-GB" altLang="en-US" sz="1600" dirty="0"/>
              <a:t>2.3         User characteristics Indicates intended users of product,                   </a:t>
            </a:r>
          </a:p>
          <a:p>
            <a:pPr>
              <a:defRPr/>
            </a:pPr>
            <a:r>
              <a:rPr lang="en-GB" altLang="en-US" sz="1600" dirty="0"/>
              <a:t>                                               and education level, experience, </a:t>
            </a:r>
          </a:p>
          <a:p>
            <a:pPr>
              <a:defRPr/>
            </a:pPr>
            <a:r>
              <a:rPr lang="en-GB" altLang="en-US" sz="1600" dirty="0"/>
              <a:t>                                               technical expertise required by users</a:t>
            </a:r>
          </a:p>
          <a:p>
            <a:pPr>
              <a:defRPr/>
            </a:pPr>
            <a:endParaRPr lang="en-GB" altLang="en-US" sz="1600" dirty="0"/>
          </a:p>
          <a:p>
            <a:pPr>
              <a:defRPr/>
            </a:pPr>
            <a:r>
              <a:rPr lang="en-GB" altLang="en-US" sz="1600" dirty="0"/>
              <a:t>2.4         Constraints               General description of any items </a:t>
            </a:r>
          </a:p>
          <a:p>
            <a:pPr>
              <a:defRPr/>
            </a:pPr>
            <a:r>
              <a:rPr lang="en-GB" altLang="en-US" sz="1600" dirty="0"/>
              <a:t>                                               that will limit a developer’s options in </a:t>
            </a:r>
          </a:p>
          <a:p>
            <a:pPr>
              <a:defRPr/>
            </a:pPr>
            <a:r>
              <a:rPr lang="en-GB" altLang="en-US" sz="1600" dirty="0"/>
              <a:t>                                               producing S/w</a:t>
            </a:r>
          </a:p>
          <a:p>
            <a:pPr>
              <a:defRPr/>
            </a:pPr>
            <a:endParaRPr lang="en-GB" altLang="en-US" sz="1600" dirty="0"/>
          </a:p>
          <a:p>
            <a:pPr>
              <a:defRPr/>
            </a:pPr>
            <a:r>
              <a:rPr lang="en-GB" altLang="en-US" sz="1600" dirty="0"/>
              <a:t>2.5        Assumptions and        Factors that can affect the SRS, </a:t>
            </a:r>
          </a:p>
          <a:p>
            <a:pPr>
              <a:defRPr/>
            </a:pPr>
            <a:r>
              <a:rPr lang="en-GB" altLang="en-US" sz="1600" dirty="0"/>
              <a:t>             dependencies             and assumptions about S/W</a:t>
            </a:r>
            <a:r>
              <a:rPr lang="en-GB" altLang="en-US" sz="1800" dirty="0"/>
              <a:t>  </a:t>
            </a:r>
            <a:endParaRPr lang="en-GB" altLang="en-US" dirty="0"/>
          </a:p>
        </p:txBody>
      </p:sp>
    </p:spTree>
    <p:extLst>
      <p:ext uri="{BB962C8B-B14F-4D97-AF65-F5344CB8AC3E}">
        <p14:creationId xmlns:p14="http://schemas.microsoft.com/office/powerpoint/2010/main" val="407431983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Requirements Change and Management</a:t>
            </a:r>
          </a:p>
        </p:txBody>
      </p:sp>
      <p:sp>
        <p:nvSpPr>
          <p:cNvPr id="2" name="Content Placeholder 1"/>
          <p:cNvSpPr>
            <a:spLocks noGrp="1"/>
          </p:cNvSpPr>
          <p:nvPr>
            <p:ph idx="1"/>
          </p:nvPr>
        </p:nvSpPr>
        <p:spPr/>
        <p:txBody>
          <a:bodyPr>
            <a:normAutofit lnSpcReduction="10000"/>
          </a:bodyPr>
          <a:lstStyle/>
          <a:p>
            <a:r>
              <a:rPr lang="en-GB" dirty="0"/>
              <a:t>There may be a number of reasons for changing requirements. These include:</a:t>
            </a:r>
          </a:p>
          <a:p>
            <a:endParaRPr lang="en-GB" dirty="0"/>
          </a:p>
          <a:p>
            <a:pPr marL="880110" lvl="1" indent="-514350">
              <a:buFont typeface="+mj-lt"/>
              <a:buAutoNum type="arabicPeriod"/>
            </a:pPr>
            <a:r>
              <a:rPr lang="en-GB" dirty="0"/>
              <a:t>problems may not be defined completely at the beginning;</a:t>
            </a:r>
          </a:p>
          <a:p>
            <a:pPr marL="880110" lvl="1" indent="-514350">
              <a:buFont typeface="+mj-lt"/>
              <a:buAutoNum type="arabicPeriod"/>
            </a:pPr>
            <a:r>
              <a:rPr lang="en-GB" dirty="0"/>
              <a:t>during the course of the software development process, the stakeholders' understanding/perception of the problem often changes;</a:t>
            </a:r>
          </a:p>
          <a:p>
            <a:pPr marL="880110" lvl="1" indent="-514350">
              <a:buFont typeface="+mj-lt"/>
              <a:buAutoNum type="arabicPeriod"/>
            </a:pPr>
            <a:r>
              <a:rPr lang="en-GB" dirty="0"/>
              <a:t>changes to the business environment of the system take place (e.g. introduction of new hardware/software, changes in business priorities, new legislation, changes in user stakeholders, emerging conflicts and/or priorities among user stakeholders, etc.)</a:t>
            </a:r>
          </a:p>
        </p:txBody>
      </p:sp>
    </p:spTree>
    <p:extLst>
      <p:ext uri="{BB962C8B-B14F-4D97-AF65-F5344CB8AC3E}">
        <p14:creationId xmlns:p14="http://schemas.microsoft.com/office/powerpoint/2010/main" val="3781048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Requirements Change and Management (2)</a:t>
            </a:r>
          </a:p>
        </p:txBody>
      </p:sp>
      <p:sp>
        <p:nvSpPr>
          <p:cNvPr id="2" name="Content Placeholder 1"/>
          <p:cNvSpPr>
            <a:spLocks noGrp="1"/>
          </p:cNvSpPr>
          <p:nvPr>
            <p:ph idx="1"/>
          </p:nvPr>
        </p:nvSpPr>
        <p:spPr/>
        <p:txBody>
          <a:bodyPr/>
          <a:lstStyle/>
          <a:p>
            <a:r>
              <a:rPr lang="en-GB" dirty="0"/>
              <a:t>Issues involved in the requirements management planning are:</a:t>
            </a:r>
          </a:p>
          <a:p>
            <a:endParaRPr lang="en-GB" dirty="0"/>
          </a:p>
          <a:p>
            <a:pPr marL="880110" lvl="1" indent="-514350">
              <a:buFont typeface="+mj-lt"/>
              <a:buAutoNum type="arabicPeriod"/>
            </a:pPr>
            <a:r>
              <a:rPr lang="en-GB" dirty="0"/>
              <a:t>requirements identification (cross referencing with other requirements for traceability- backward and forward)</a:t>
            </a:r>
          </a:p>
          <a:p>
            <a:pPr marL="880110" lvl="1" indent="-514350">
              <a:buFont typeface="+mj-lt"/>
              <a:buAutoNum type="arabicPeriod"/>
            </a:pPr>
            <a:r>
              <a:rPr lang="en-GB" dirty="0"/>
              <a:t>a change management process (assessment of impact and cost)</a:t>
            </a:r>
          </a:p>
          <a:p>
            <a:pPr marL="880110" lvl="1" indent="-514350">
              <a:buFont typeface="+mj-lt"/>
              <a:buAutoNum type="arabicPeriod"/>
            </a:pPr>
            <a:r>
              <a:rPr lang="en-GB" dirty="0"/>
              <a:t>Traceability policies</a:t>
            </a:r>
          </a:p>
          <a:p>
            <a:pPr marL="880110" lvl="1" indent="-514350">
              <a:buFont typeface="+mj-lt"/>
              <a:buAutoNum type="arabicPeriod"/>
            </a:pPr>
            <a:r>
              <a:rPr lang="en-GB" dirty="0"/>
              <a:t>Tool support</a:t>
            </a:r>
          </a:p>
        </p:txBody>
      </p:sp>
    </p:spTree>
    <p:extLst>
      <p:ext uri="{BB962C8B-B14F-4D97-AF65-F5344CB8AC3E}">
        <p14:creationId xmlns:p14="http://schemas.microsoft.com/office/powerpoint/2010/main" val="194029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Requirements Change and Management (3)</a:t>
            </a:r>
          </a:p>
        </p:txBody>
      </p:sp>
      <p:pic>
        <p:nvPicPr>
          <p:cNvPr id="4" name="Picture 2" descr="This figure illustrates the process of managing requirement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348880"/>
            <a:ext cx="822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6940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488" tIns="44450" rIns="90488" bIns="44450"/>
          <a:lstStyle/>
          <a:p>
            <a:pPr fontAlgn="auto">
              <a:lnSpc>
                <a:spcPct val="90000"/>
              </a:lnSpc>
              <a:spcAft>
                <a:spcPts val="0"/>
              </a:spcAft>
              <a:defRPr/>
            </a:pPr>
            <a:r>
              <a:rPr lang="en-GB" altLang="en-US" dirty="0"/>
              <a:t>Conclusions</a:t>
            </a:r>
          </a:p>
        </p:txBody>
      </p:sp>
      <p:sp>
        <p:nvSpPr>
          <p:cNvPr id="32771" name="Rectangle 3"/>
          <p:cNvSpPr>
            <a:spLocks noGrp="1" noChangeArrowheads="1"/>
          </p:cNvSpPr>
          <p:nvPr>
            <p:ph idx="1"/>
          </p:nvPr>
        </p:nvSpPr>
        <p:spPr>
          <a:xfrm>
            <a:off x="468313" y="1700213"/>
            <a:ext cx="8353425" cy="4968875"/>
          </a:xfrm>
        </p:spPr>
        <p:txBody>
          <a:bodyPr lIns="90488" tIns="44450" rIns="90488" bIns="44450"/>
          <a:lstStyle/>
          <a:p>
            <a:pPr>
              <a:lnSpc>
                <a:spcPct val="90000"/>
              </a:lnSpc>
            </a:pPr>
            <a:r>
              <a:rPr lang="en-GB" altLang="en-US" sz="2000" dirty="0"/>
              <a:t>Requirements for a software system define what the system should do and set out constraints on its operations and implementation.</a:t>
            </a:r>
          </a:p>
          <a:p>
            <a:pPr>
              <a:lnSpc>
                <a:spcPct val="90000"/>
              </a:lnSpc>
            </a:pPr>
            <a:endParaRPr lang="en-GB" altLang="en-US" sz="2000" dirty="0"/>
          </a:p>
          <a:p>
            <a:pPr>
              <a:lnSpc>
                <a:spcPct val="90000"/>
              </a:lnSpc>
            </a:pPr>
            <a:r>
              <a:rPr lang="en-GB" altLang="en-US" sz="2000" dirty="0"/>
              <a:t>The requirements engineering process includes requirements elicitation, requirements specification, requirements validation and requirements management.</a:t>
            </a:r>
          </a:p>
          <a:p>
            <a:pPr>
              <a:lnSpc>
                <a:spcPct val="90000"/>
              </a:lnSpc>
            </a:pPr>
            <a:endParaRPr lang="en-GB" altLang="en-US" sz="2000" dirty="0"/>
          </a:p>
          <a:p>
            <a:pPr>
              <a:lnSpc>
                <a:spcPct val="90000"/>
              </a:lnSpc>
            </a:pPr>
            <a:r>
              <a:rPr lang="en-GB" altLang="en-US" sz="2000" dirty="0"/>
              <a:t>Requirements specification is the process of formally documenting software requirements.</a:t>
            </a:r>
          </a:p>
          <a:p>
            <a:pPr>
              <a:lnSpc>
                <a:spcPct val="90000"/>
              </a:lnSpc>
            </a:pPr>
            <a:endParaRPr lang="en-GB" altLang="en-US" sz="2000" dirty="0"/>
          </a:p>
          <a:p>
            <a:pPr>
              <a:lnSpc>
                <a:spcPct val="90000"/>
              </a:lnSpc>
            </a:pPr>
            <a:r>
              <a:rPr lang="en-GB" altLang="en-US" sz="2000" dirty="0"/>
              <a:t>Business, organisational and technical changes inevitably lead to changes to requirements for a software system, which should be managed rigorously.</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fontAlgn="auto">
              <a:spcAft>
                <a:spcPts val="0"/>
              </a:spcAft>
              <a:defRPr/>
            </a:pPr>
            <a:r>
              <a:rPr lang="en-GB" altLang="en-US" dirty="0"/>
              <a:t>Contents of the Lecture</a:t>
            </a:r>
          </a:p>
        </p:txBody>
      </p:sp>
      <p:sp>
        <p:nvSpPr>
          <p:cNvPr id="5123" name="Rectangle 1027"/>
          <p:cNvSpPr>
            <a:spLocks noGrp="1" noChangeArrowheads="1"/>
          </p:cNvSpPr>
          <p:nvPr>
            <p:ph idx="1"/>
          </p:nvPr>
        </p:nvSpPr>
        <p:spPr/>
        <p:txBody>
          <a:bodyPr/>
          <a:lstStyle/>
          <a:p>
            <a:r>
              <a:rPr lang="en-GB" altLang="en-US" dirty="0"/>
              <a:t>Importance of the requirements stage</a:t>
            </a:r>
          </a:p>
          <a:p>
            <a:r>
              <a:rPr lang="en-GB" altLang="en-US" dirty="0"/>
              <a:t>What are requirements?</a:t>
            </a:r>
          </a:p>
          <a:p>
            <a:r>
              <a:rPr lang="en-GB" altLang="en-US" dirty="0"/>
              <a:t>Types of Requirements</a:t>
            </a:r>
          </a:p>
          <a:p>
            <a:r>
              <a:rPr lang="en-GB" altLang="en-US" dirty="0"/>
              <a:t>Requirements Engineering</a:t>
            </a:r>
          </a:p>
          <a:p>
            <a:r>
              <a:rPr lang="en-GB" altLang="en-US" dirty="0"/>
              <a:t>Overall Description of Software Specification based on an International Standard</a:t>
            </a:r>
          </a:p>
          <a:p>
            <a:r>
              <a:rPr lang="en-GB" altLang="en-US" dirty="0"/>
              <a:t>Conclusions</a:t>
            </a:r>
          </a:p>
          <a:p>
            <a:endParaRPr lang="en-GB"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GB" dirty="0"/>
              <a:t>How it </a:t>
            </a:r>
            <a:r>
              <a:rPr lang="en-GB"/>
              <a:t>goes wrong</a:t>
            </a:r>
            <a:endParaRPr dirty="0"/>
          </a:p>
        </p:txBody>
      </p:sp>
      <p:graphicFrame>
        <p:nvGraphicFramePr>
          <p:cNvPr id="115" name="Google Shape;115;p20" descr="This table shows that when the starting point of a software project is a set of requirements that do not reflect cusotmers' need, then there is no way that results will staisfy customers even if the subsequent strages are correct."/>
          <p:cNvGraphicFramePr/>
          <p:nvPr>
            <p:extLst>
              <p:ext uri="{D42A27DB-BD31-4B8C-83A1-F6EECF244321}">
                <p14:modId xmlns:p14="http://schemas.microsoft.com/office/powerpoint/2010/main" val="1458567072"/>
              </p:ext>
            </p:extLst>
          </p:nvPr>
        </p:nvGraphicFramePr>
        <p:xfrm>
          <a:off x="457200" y="2132856"/>
          <a:ext cx="8441714" cy="3935925"/>
        </p:xfrm>
        <a:graphic>
          <a:graphicData uri="http://schemas.openxmlformats.org/drawingml/2006/table">
            <a:tbl>
              <a:tblPr firstRow="1">
                <a:noFill/>
              </a:tblPr>
              <a:tblGrid>
                <a:gridCol w="1738536">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102301">
                  <a:extLst>
                    <a:ext uri="{9D8B030D-6E8A-4147-A177-3AD203B41FA5}">
                      <a16:colId xmlns:a16="http://schemas.microsoft.com/office/drawing/2014/main" val="20002"/>
                    </a:ext>
                  </a:extLst>
                </a:gridCol>
                <a:gridCol w="1585428">
                  <a:extLst>
                    <a:ext uri="{9D8B030D-6E8A-4147-A177-3AD203B41FA5}">
                      <a16:colId xmlns:a16="http://schemas.microsoft.com/office/drawing/2014/main" val="20003"/>
                    </a:ext>
                  </a:extLst>
                </a:gridCol>
                <a:gridCol w="1555312">
                  <a:extLst>
                    <a:ext uri="{9D8B030D-6E8A-4147-A177-3AD203B41FA5}">
                      <a16:colId xmlns:a16="http://schemas.microsoft.com/office/drawing/2014/main" val="20004"/>
                    </a:ext>
                  </a:extLst>
                </a:gridCol>
                <a:gridCol w="1019977">
                  <a:extLst>
                    <a:ext uri="{9D8B030D-6E8A-4147-A177-3AD203B41FA5}">
                      <a16:colId xmlns:a16="http://schemas.microsoft.com/office/drawing/2014/main" val="20005"/>
                    </a:ext>
                  </a:extLst>
                </a:gridCol>
              </a:tblGrid>
              <a:tr h="707675">
                <a:tc>
                  <a:txBody>
                    <a:bodyPr/>
                    <a:lstStyle/>
                    <a:p>
                      <a:pPr marL="0" lvl="0" indent="0" algn="ctr" rtl="0">
                        <a:spcBef>
                          <a:spcPts val="0"/>
                        </a:spcBef>
                        <a:spcAft>
                          <a:spcPts val="0"/>
                        </a:spcAft>
                        <a:buNone/>
                      </a:pPr>
                      <a:r>
                        <a:rPr lang="en-GB" dirty="0">
                          <a:latin typeface="Open Sans"/>
                          <a:ea typeface="Open Sans"/>
                          <a:cs typeface="Open Sans"/>
                          <a:sym typeface="Open Sans"/>
                        </a:rPr>
                        <a:t>Requirements</a:t>
                      </a:r>
                      <a:endParaRPr dirty="0">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dirty="0">
                          <a:solidFill>
                            <a:srgbClr val="FFFFFF"/>
                          </a:solidFill>
                          <a:latin typeface="Open Sans"/>
                          <a:ea typeface="Open Sans"/>
                          <a:cs typeface="Open Sans"/>
                          <a:sym typeface="Open Sans"/>
                        </a:rPr>
                        <a:t>good set of requirements</a:t>
                      </a:r>
                      <a:endParaRPr dirty="0">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1C32F"/>
                    </a:solidFill>
                  </a:tcPr>
                </a:tc>
                <a:tc gridSpan="4">
                  <a:txBody>
                    <a:bodyPr/>
                    <a:lstStyle/>
                    <a:p>
                      <a:pPr marL="0" lvl="0" indent="0" algn="ctr" rtl="0">
                        <a:spcBef>
                          <a:spcPts val="0"/>
                        </a:spcBef>
                        <a:spcAft>
                          <a:spcPts val="0"/>
                        </a:spcAft>
                        <a:buNone/>
                      </a:pPr>
                      <a:r>
                        <a:rPr lang="en-GB" dirty="0">
                          <a:solidFill>
                            <a:srgbClr val="FFFFFF"/>
                          </a:solidFill>
                          <a:latin typeface="Open Sans"/>
                          <a:ea typeface="Open Sans"/>
                          <a:cs typeface="Open Sans"/>
                          <a:sym typeface="Open Sans"/>
                        </a:rPr>
                        <a:t>bad set of requirements</a:t>
                      </a:r>
                      <a:endParaRPr dirty="0">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6C32A"/>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1325">
                <a:tc>
                  <a:txBody>
                    <a:bodyPr/>
                    <a:lstStyle/>
                    <a:p>
                      <a:pPr marL="0" lvl="0" indent="0" algn="ctr" rtl="0">
                        <a:spcBef>
                          <a:spcPts val="0"/>
                        </a:spcBef>
                        <a:spcAft>
                          <a:spcPts val="0"/>
                        </a:spcAft>
                        <a:buNone/>
                      </a:pPr>
                      <a:r>
                        <a:rPr lang="en-GB">
                          <a:latin typeface="Open Sans"/>
                          <a:ea typeface="Open Sans"/>
                          <a:cs typeface="Open Sans"/>
                          <a:sym typeface="Open Sans"/>
                        </a:rPr>
                        <a:t>Design</a:t>
                      </a:r>
                      <a:endParaRPr>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dirty="0">
                          <a:solidFill>
                            <a:srgbClr val="FFFFFF"/>
                          </a:solidFill>
                          <a:latin typeface="Open Sans"/>
                          <a:ea typeface="Open Sans"/>
                          <a:cs typeface="Open Sans"/>
                          <a:sym typeface="Open Sans"/>
                        </a:rPr>
                        <a:t>good design</a:t>
                      </a:r>
                      <a:endParaRPr dirty="0">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1C32F"/>
                    </a:solidFill>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good design </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6C32A"/>
                    </a:solidFill>
                  </a:tcPr>
                </a:tc>
                <a:tc gridSpan="3">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poor design</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3921A"/>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07675">
                <a:tc>
                  <a:txBody>
                    <a:bodyPr/>
                    <a:lstStyle/>
                    <a:p>
                      <a:pPr marL="0" lvl="0" indent="0" algn="ctr" rtl="0">
                        <a:spcBef>
                          <a:spcPts val="0"/>
                        </a:spcBef>
                        <a:spcAft>
                          <a:spcPts val="0"/>
                        </a:spcAft>
                        <a:buNone/>
                      </a:pPr>
                      <a:r>
                        <a:rPr lang="en-GB" dirty="0">
                          <a:latin typeface="Open Sans"/>
                          <a:ea typeface="Open Sans"/>
                          <a:cs typeface="Open Sans"/>
                          <a:sym typeface="Open Sans"/>
                        </a:rPr>
                        <a:t>Implementation</a:t>
                      </a:r>
                      <a:endParaRPr dirty="0">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dirty="0">
                          <a:solidFill>
                            <a:srgbClr val="FFFFFF"/>
                          </a:solidFill>
                          <a:latin typeface="Open Sans"/>
                          <a:ea typeface="Open Sans"/>
                          <a:cs typeface="Open Sans"/>
                          <a:sym typeface="Open Sans"/>
                        </a:rPr>
                        <a:t>good product</a:t>
                      </a:r>
                      <a:endParaRPr dirty="0">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1C32F"/>
                    </a:solidFill>
                  </a:tcPr>
                </a:tc>
                <a:tc>
                  <a:txBody>
                    <a:bodyPr/>
                    <a:lstStyle/>
                    <a:p>
                      <a:pPr marL="0" lvl="0" indent="0" algn="ctr" rtl="0">
                        <a:spcBef>
                          <a:spcPts val="0"/>
                        </a:spcBef>
                        <a:spcAft>
                          <a:spcPts val="0"/>
                        </a:spcAft>
                        <a:buNone/>
                      </a:pPr>
                      <a:r>
                        <a:rPr lang="en-GB" dirty="0">
                          <a:solidFill>
                            <a:srgbClr val="FFFFFF"/>
                          </a:solidFill>
                          <a:latin typeface="Open Sans"/>
                          <a:ea typeface="Open Sans"/>
                          <a:cs typeface="Open Sans"/>
                          <a:sym typeface="Open Sans"/>
                        </a:rPr>
                        <a:t>good product</a:t>
                      </a:r>
                      <a:endParaRPr dirty="0">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6C32A"/>
                    </a:solidFill>
                  </a:tcPr>
                </a:tc>
                <a:tc>
                  <a:txBody>
                    <a:bodyPr/>
                    <a:lstStyle/>
                    <a:p>
                      <a:pPr marL="0" lvl="0" indent="0" algn="ctr" rtl="0">
                        <a:spcBef>
                          <a:spcPts val="0"/>
                        </a:spcBef>
                        <a:spcAft>
                          <a:spcPts val="0"/>
                        </a:spcAft>
                        <a:buNone/>
                      </a:pPr>
                      <a:r>
                        <a:rPr lang="en-GB" dirty="0">
                          <a:solidFill>
                            <a:srgbClr val="FFFFFF"/>
                          </a:solidFill>
                          <a:latin typeface="Open Sans"/>
                          <a:ea typeface="Open Sans"/>
                          <a:cs typeface="Open Sans"/>
                          <a:sym typeface="Open Sans"/>
                        </a:rPr>
                        <a:t>good product</a:t>
                      </a:r>
                      <a:endParaRPr dirty="0">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3921A"/>
                    </a:solidFill>
                  </a:tcPr>
                </a:tc>
                <a:tc gridSpan="2">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bad product</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3550E"/>
                    </a:solidFill>
                  </a:tcPr>
                </a:tc>
                <a:tc hMerge="1">
                  <a:txBody>
                    <a:bodyPr/>
                    <a:lstStyle/>
                    <a:p>
                      <a:endParaRPr lang="en-US"/>
                    </a:p>
                  </a:txBody>
                  <a:tcPr/>
                </a:tc>
                <a:extLst>
                  <a:ext uri="{0D108BD9-81ED-4DB2-BD59-A6C34878D82A}">
                    <a16:rowId xmlns:a16="http://schemas.microsoft.com/office/drawing/2014/main" val="10002"/>
                  </a:ext>
                </a:extLst>
              </a:tr>
              <a:tr h="461325">
                <a:tc>
                  <a:txBody>
                    <a:bodyPr/>
                    <a:lstStyle/>
                    <a:p>
                      <a:pPr marL="0" lvl="0" indent="0" algn="ctr" rtl="0">
                        <a:spcBef>
                          <a:spcPts val="0"/>
                        </a:spcBef>
                        <a:spcAft>
                          <a:spcPts val="0"/>
                        </a:spcAft>
                        <a:buNone/>
                      </a:pPr>
                      <a:r>
                        <a:rPr lang="en-GB">
                          <a:latin typeface="Open Sans"/>
                          <a:ea typeface="Open Sans"/>
                          <a:cs typeface="Open Sans"/>
                          <a:sym typeface="Open Sans"/>
                        </a:rPr>
                        <a:t>Testing</a:t>
                      </a:r>
                      <a:endParaRPr>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bug free</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1C32F"/>
                    </a:solidFill>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bug free</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6C32A"/>
                    </a:solidFill>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bug free</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3921A"/>
                    </a:solidFill>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bug free</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3550E"/>
                    </a:solidFill>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buggy</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0000"/>
                    </a:solidFill>
                  </a:tcPr>
                </a:tc>
                <a:extLst>
                  <a:ext uri="{0D108BD9-81ED-4DB2-BD59-A6C34878D82A}">
                    <a16:rowId xmlns:a16="http://schemas.microsoft.com/office/drawing/2014/main" val="10003"/>
                  </a:ext>
                </a:extLst>
              </a:tr>
              <a:tr h="954025">
                <a:tc>
                  <a:txBody>
                    <a:bodyPr/>
                    <a:lstStyle/>
                    <a:p>
                      <a:pPr marL="0" lvl="0" indent="0" algn="ctr" rtl="0">
                        <a:spcBef>
                          <a:spcPts val="0"/>
                        </a:spcBef>
                        <a:spcAft>
                          <a:spcPts val="0"/>
                        </a:spcAft>
                        <a:buNone/>
                      </a:pPr>
                      <a:r>
                        <a:rPr lang="en-GB" dirty="0">
                          <a:latin typeface="Open Sans"/>
                          <a:ea typeface="Open Sans"/>
                          <a:cs typeface="Open Sans"/>
                          <a:sym typeface="Open Sans"/>
                        </a:rPr>
                        <a:t>Result</a:t>
                      </a:r>
                      <a:endParaRPr dirty="0">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what they wanted</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61C32F"/>
                    </a:solidFill>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product that nobody wants</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6C32A"/>
                    </a:solidFill>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poorly designed product that nobody wants</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3921A"/>
                    </a:solidFill>
                  </a:tcPr>
                </a:tc>
                <a:tc>
                  <a:txBody>
                    <a:bodyPr/>
                    <a:lstStyle/>
                    <a:p>
                      <a:pPr marL="0" lvl="0" indent="0" algn="ctr" rtl="0">
                        <a:spcBef>
                          <a:spcPts val="0"/>
                        </a:spcBef>
                        <a:spcAft>
                          <a:spcPts val="0"/>
                        </a:spcAft>
                        <a:buNone/>
                      </a:pPr>
                      <a:r>
                        <a:rPr lang="en-GB">
                          <a:solidFill>
                            <a:srgbClr val="FFFFFF"/>
                          </a:solidFill>
                          <a:latin typeface="Open Sans"/>
                          <a:ea typeface="Open Sans"/>
                          <a:cs typeface="Open Sans"/>
                          <a:sym typeface="Open Sans"/>
                        </a:rPr>
                        <a:t>poorly designed bad product that nobody wants</a:t>
                      </a:r>
                      <a:endParaRPr>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3550E"/>
                    </a:solidFill>
                  </a:tcPr>
                </a:tc>
                <a:tc>
                  <a:txBody>
                    <a:bodyPr/>
                    <a:lstStyle/>
                    <a:p>
                      <a:pPr marL="0" lvl="0" indent="0" algn="ctr" rtl="0">
                        <a:spcBef>
                          <a:spcPts val="0"/>
                        </a:spcBef>
                        <a:spcAft>
                          <a:spcPts val="0"/>
                        </a:spcAft>
                        <a:buNone/>
                      </a:pPr>
                      <a:r>
                        <a:rPr lang="en-GB" dirty="0">
                          <a:solidFill>
                            <a:srgbClr val="FFFFFF"/>
                          </a:solidFill>
                          <a:latin typeface="Open Sans"/>
                          <a:ea typeface="Open Sans"/>
                          <a:cs typeface="Open Sans"/>
                          <a:sym typeface="Open Sans"/>
                        </a:rPr>
                        <a:t>Windows Vista</a:t>
                      </a:r>
                      <a:endParaRPr dirty="0">
                        <a:solidFill>
                          <a:srgbClr val="FFFFFF"/>
                        </a:solidFill>
                        <a:latin typeface="Open Sans"/>
                        <a:ea typeface="Open Sans"/>
                        <a:cs typeface="Open Sans"/>
                        <a:sym typeface="Open San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00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6277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GB"/>
              <a:t>Cost of repair</a:t>
            </a:r>
            <a:endParaRPr/>
          </a:p>
        </p:txBody>
      </p:sp>
      <p:graphicFrame>
        <p:nvGraphicFramePr>
          <p:cNvPr id="135" name="Google Shape;135;p23"/>
          <p:cNvGraphicFramePr/>
          <p:nvPr>
            <p:extLst>
              <p:ext uri="{D42A27DB-BD31-4B8C-83A1-F6EECF244321}">
                <p14:modId xmlns:p14="http://schemas.microsoft.com/office/powerpoint/2010/main" val="3308209646"/>
              </p:ext>
            </p:extLst>
          </p:nvPr>
        </p:nvGraphicFramePr>
        <p:xfrm>
          <a:off x="914400" y="2193200"/>
          <a:ext cx="5677750" cy="2331540"/>
        </p:xfrm>
        <a:graphic>
          <a:graphicData uri="http://schemas.openxmlformats.org/drawingml/2006/table">
            <a:tbl>
              <a:tblPr firstRow="1">
                <a:noFill/>
              </a:tblPr>
              <a:tblGrid>
                <a:gridCol w="2999275">
                  <a:extLst>
                    <a:ext uri="{9D8B030D-6E8A-4147-A177-3AD203B41FA5}">
                      <a16:colId xmlns:a16="http://schemas.microsoft.com/office/drawing/2014/main" val="20000"/>
                    </a:ext>
                  </a:extLst>
                </a:gridCol>
                <a:gridCol w="26784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latin typeface="Open Sans"/>
                          <a:ea typeface="Open Sans"/>
                          <a:cs typeface="Open Sans"/>
                          <a:sym typeface="Open Sans"/>
                        </a:rPr>
                        <a:t>Stage problems are found</a:t>
                      </a:r>
                      <a:endParaRPr>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T w="9525" cap="flat" cmpd="sng">
                      <a:solidFill>
                        <a:srgbClr val="9E9E9E">
                          <a:alpha val="0"/>
                        </a:srgbClr>
                      </a:solidFill>
                      <a:prstDash val="solid"/>
                      <a:round/>
                      <a:headEnd type="none" w="sm" len="sm"/>
                      <a:tailEnd type="none" w="sm" len="sm"/>
                    </a:lnT>
                  </a:tcPr>
                </a:tc>
                <a:tc>
                  <a:txBody>
                    <a:bodyPr/>
                    <a:lstStyle/>
                    <a:p>
                      <a:pPr marL="0" lvl="0" indent="0" algn="l" rtl="0">
                        <a:spcBef>
                          <a:spcPts val="0"/>
                        </a:spcBef>
                        <a:spcAft>
                          <a:spcPts val="0"/>
                        </a:spcAft>
                        <a:buNone/>
                      </a:pPr>
                      <a:r>
                        <a:rPr lang="en-GB">
                          <a:latin typeface="Open Sans"/>
                          <a:ea typeface="Open Sans"/>
                          <a:cs typeface="Open Sans"/>
                          <a:sym typeface="Open Sans"/>
                        </a:rPr>
                        <a:t>  Relative cost to repair</a:t>
                      </a:r>
                      <a:endParaRPr>
                        <a:latin typeface="Open Sans"/>
                        <a:ea typeface="Open Sans"/>
                        <a:cs typeface="Open Sans"/>
                        <a:sym typeface="Open Sans"/>
                      </a:endParaRPr>
                    </a:p>
                  </a:txBody>
                  <a:tcPr marL="91425" marR="91425" marT="91425" marB="91425">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Open Sans"/>
                          <a:ea typeface="Open Sans"/>
                          <a:cs typeface="Open Sans"/>
                          <a:sym typeface="Open Sans"/>
                        </a:rPr>
                        <a:t>  Requirements</a:t>
                      </a:r>
                      <a:endParaRPr>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tcPr>
                </a:tc>
                <a:tc>
                  <a:txBody>
                    <a:bodyPr/>
                    <a:lstStyle/>
                    <a:p>
                      <a:pPr marL="0" lvl="0" indent="0" algn="l" rtl="0">
                        <a:spcBef>
                          <a:spcPts val="0"/>
                        </a:spcBef>
                        <a:spcAft>
                          <a:spcPts val="0"/>
                        </a:spcAft>
                        <a:buNone/>
                      </a:pPr>
                      <a:r>
                        <a:rPr lang="en-GB">
                          <a:latin typeface="Open Sans"/>
                          <a:ea typeface="Open Sans"/>
                          <a:cs typeface="Open Sans"/>
                          <a:sym typeface="Open Sans"/>
                        </a:rPr>
                        <a:t>    0.1 - 0.2</a:t>
                      </a:r>
                      <a:endParaRPr>
                        <a:latin typeface="Open Sans"/>
                        <a:ea typeface="Open Sans"/>
                        <a:cs typeface="Open Sans"/>
                        <a:sym typeface="Open Sans"/>
                      </a:endParaRPr>
                    </a:p>
                  </a:txBody>
                  <a:tcPr marL="91425" marR="91425" marT="91425" marB="91425">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Open Sans"/>
                          <a:ea typeface="Open Sans"/>
                          <a:cs typeface="Open Sans"/>
                          <a:sym typeface="Open Sans"/>
                        </a:rPr>
                        <a:t>  Design</a:t>
                      </a:r>
                      <a:endParaRPr>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tcPr>
                </a:tc>
                <a:tc>
                  <a:txBody>
                    <a:bodyPr/>
                    <a:lstStyle/>
                    <a:p>
                      <a:pPr marL="0" lvl="0" indent="0" algn="l" rtl="0">
                        <a:spcBef>
                          <a:spcPts val="0"/>
                        </a:spcBef>
                        <a:spcAft>
                          <a:spcPts val="0"/>
                        </a:spcAft>
                        <a:buNone/>
                      </a:pPr>
                      <a:r>
                        <a:rPr lang="en-GB">
                          <a:latin typeface="Open Sans"/>
                          <a:ea typeface="Open Sans"/>
                          <a:cs typeface="Open Sans"/>
                          <a:sym typeface="Open Sans"/>
                        </a:rPr>
                        <a:t>    0.2 - 1.0</a:t>
                      </a:r>
                      <a:endParaRPr>
                        <a:latin typeface="Open Sans"/>
                        <a:ea typeface="Open Sans"/>
                        <a:cs typeface="Open Sans"/>
                        <a:sym typeface="Open Sans"/>
                      </a:endParaRPr>
                    </a:p>
                  </a:txBody>
                  <a:tcPr marL="91425" marR="91425" marT="91425" marB="91425">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dirty="0">
                          <a:latin typeface="Open Sans"/>
                          <a:ea typeface="Open Sans"/>
                          <a:cs typeface="Open Sans"/>
                          <a:sym typeface="Open Sans"/>
                        </a:rPr>
                        <a:t>  Implementation</a:t>
                      </a:r>
                      <a:endParaRPr dirty="0">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tcPr>
                </a:tc>
                <a:tc>
                  <a:txBody>
                    <a:bodyPr/>
                    <a:lstStyle/>
                    <a:p>
                      <a:pPr marL="0" lvl="0" indent="0" algn="l" rtl="0">
                        <a:spcBef>
                          <a:spcPts val="0"/>
                        </a:spcBef>
                        <a:spcAft>
                          <a:spcPts val="0"/>
                        </a:spcAft>
                        <a:buNone/>
                      </a:pPr>
                      <a:r>
                        <a:rPr lang="en-GB" dirty="0">
                          <a:latin typeface="Open Sans"/>
                          <a:ea typeface="Open Sans"/>
                          <a:cs typeface="Open Sans"/>
                          <a:sym typeface="Open Sans"/>
                        </a:rPr>
                        <a:t>    1.0 - 2.0</a:t>
                      </a:r>
                      <a:endParaRPr dirty="0">
                        <a:latin typeface="Open Sans"/>
                        <a:ea typeface="Open Sans"/>
                        <a:cs typeface="Open Sans"/>
                        <a:sym typeface="Open Sans"/>
                      </a:endParaRPr>
                    </a:p>
                  </a:txBody>
                  <a:tcPr marL="91425" marR="91425" marT="91425" marB="91425">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Open Sans"/>
                          <a:ea typeface="Open Sans"/>
                          <a:cs typeface="Open Sans"/>
                          <a:sym typeface="Open Sans"/>
                        </a:rPr>
                        <a:t>  Testing</a:t>
                      </a:r>
                      <a:endParaRPr>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tcPr>
                </a:tc>
                <a:tc>
                  <a:txBody>
                    <a:bodyPr/>
                    <a:lstStyle/>
                    <a:p>
                      <a:pPr marL="0" lvl="0" indent="0" algn="l" rtl="0">
                        <a:spcBef>
                          <a:spcPts val="0"/>
                        </a:spcBef>
                        <a:spcAft>
                          <a:spcPts val="0"/>
                        </a:spcAft>
                        <a:buNone/>
                      </a:pPr>
                      <a:r>
                        <a:rPr lang="en-GB">
                          <a:latin typeface="Open Sans"/>
                          <a:ea typeface="Open Sans"/>
                          <a:cs typeface="Open Sans"/>
                          <a:sym typeface="Open Sans"/>
                        </a:rPr>
                        <a:t>    2.0 - 5.0</a:t>
                      </a:r>
                      <a:endParaRPr>
                        <a:latin typeface="Open Sans"/>
                        <a:ea typeface="Open Sans"/>
                        <a:cs typeface="Open Sans"/>
                        <a:sym typeface="Open Sans"/>
                      </a:endParaRPr>
                    </a:p>
                  </a:txBody>
                  <a:tcPr marL="91425" marR="91425" marT="91425" marB="91425">
                    <a:lnR w="9525" cap="flat" cmpd="sng">
                      <a:solidFill>
                        <a:srgbClr val="9E9E9E">
                          <a:alpha val="0"/>
                        </a:srgbClr>
                      </a:solidFill>
                      <a:prstDash val="solid"/>
                      <a:round/>
                      <a:headEnd type="none" w="sm" len="sm"/>
                      <a:tailEnd type="none" w="sm" len="sm"/>
                    </a:lnR>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dirty="0">
                          <a:latin typeface="Open Sans"/>
                          <a:ea typeface="Open Sans"/>
                          <a:cs typeface="Open Sans"/>
                          <a:sym typeface="Open Sans"/>
                        </a:rPr>
                        <a:t>  After release</a:t>
                      </a:r>
                      <a:endParaRPr dirty="0">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Open Sans"/>
                          <a:ea typeface="Open Sans"/>
                          <a:cs typeface="Open Sans"/>
                          <a:sym typeface="Open Sans"/>
                        </a:rPr>
                        <a:t>    &gt; 5.0</a:t>
                      </a:r>
                      <a:endParaRPr dirty="0">
                        <a:latin typeface="Open Sans"/>
                        <a:ea typeface="Open Sans"/>
                        <a:cs typeface="Open Sans"/>
                        <a:sym typeface="Open Sans"/>
                      </a:endParaRPr>
                    </a:p>
                  </a:txBody>
                  <a:tcPr marL="91425" marR="91425" marT="91425" marB="91425">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853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fontAlgn="auto">
              <a:spcAft>
                <a:spcPts val="0"/>
              </a:spcAft>
              <a:defRPr/>
            </a:pPr>
            <a:r>
              <a:rPr lang="en-GB" altLang="en-US" sz="2800" dirty="0"/>
              <a:t>Difficulties at the Requirements Stage</a:t>
            </a:r>
          </a:p>
        </p:txBody>
      </p:sp>
      <p:sp>
        <p:nvSpPr>
          <p:cNvPr id="7171" name="Rectangle 3"/>
          <p:cNvSpPr>
            <a:spLocks noGrp="1" noChangeArrowheads="1"/>
          </p:cNvSpPr>
          <p:nvPr>
            <p:ph idx="1"/>
          </p:nvPr>
        </p:nvSpPr>
        <p:spPr>
          <a:xfrm>
            <a:off x="556574" y="1721232"/>
            <a:ext cx="8030852" cy="4536504"/>
          </a:xfrm>
        </p:spPr>
        <p:txBody>
          <a:bodyPr>
            <a:noAutofit/>
          </a:bodyPr>
          <a:lstStyle/>
          <a:p>
            <a:pPr marL="548640" indent="-411480" fontAlgn="auto">
              <a:spcAft>
                <a:spcPts val="0"/>
              </a:spcAft>
              <a:buClr>
                <a:schemeClr val="tx1">
                  <a:shade val="95000"/>
                </a:schemeClr>
              </a:buClr>
              <a:buFont typeface="Wingdings 2"/>
              <a:buChar char=""/>
              <a:defRPr/>
            </a:pPr>
            <a:r>
              <a:rPr lang="en-GB" altLang="en-US" sz="1800" dirty="0"/>
              <a:t>It is difficult for people to describe, visualise and understand a system in words and cannot demonstrate the working of a live system. </a:t>
            </a:r>
          </a:p>
          <a:p>
            <a:pPr marL="548640" indent="-411480" fontAlgn="auto">
              <a:spcAft>
                <a:spcPts val="0"/>
              </a:spcAft>
              <a:buClr>
                <a:schemeClr val="tx1">
                  <a:shade val="95000"/>
                </a:schemeClr>
              </a:buClr>
              <a:buFont typeface="Monotype Sorts" pitchFamily="2" charset="2"/>
              <a:buNone/>
              <a:defRPr/>
            </a:pPr>
            <a:endParaRPr lang="en-GB" altLang="en-US" sz="1800" dirty="0"/>
          </a:p>
          <a:p>
            <a:pPr marL="548640" indent="-411480" fontAlgn="auto">
              <a:spcAft>
                <a:spcPts val="0"/>
              </a:spcAft>
              <a:buClr>
                <a:schemeClr val="tx1">
                  <a:shade val="95000"/>
                </a:schemeClr>
              </a:buClr>
              <a:buFont typeface="Wingdings 2"/>
              <a:buChar char=""/>
              <a:defRPr/>
            </a:pPr>
            <a:r>
              <a:rPr lang="en-GB" altLang="en-US" sz="1800" dirty="0"/>
              <a:t>Not able to represent and take into consideration human factor issues involved in using the system. i.e.. User interfaces.</a:t>
            </a:r>
          </a:p>
          <a:p>
            <a:pPr marL="548640" indent="-411480" fontAlgn="auto">
              <a:spcAft>
                <a:spcPts val="0"/>
              </a:spcAft>
              <a:buClr>
                <a:schemeClr val="tx1">
                  <a:shade val="95000"/>
                </a:schemeClr>
              </a:buClr>
              <a:buFont typeface="Monotype Sorts" pitchFamily="2" charset="2"/>
              <a:buNone/>
              <a:defRPr/>
            </a:pPr>
            <a:endParaRPr lang="en-GB" altLang="en-US" sz="1800" dirty="0"/>
          </a:p>
          <a:p>
            <a:pPr marL="548640" indent="-411480" fontAlgn="auto">
              <a:spcAft>
                <a:spcPts val="0"/>
              </a:spcAft>
              <a:buClr>
                <a:schemeClr val="tx1">
                  <a:shade val="95000"/>
                </a:schemeClr>
              </a:buClr>
              <a:buFont typeface="Wingdings 2"/>
              <a:buChar char=""/>
              <a:defRPr/>
            </a:pPr>
            <a:r>
              <a:rPr lang="en-GB" altLang="en-US" sz="1800" dirty="0"/>
              <a:t>The user and developer interpret words differently, technical computer terms are used in the requirement documents and customers find it difficult to understand and give feedback.</a:t>
            </a:r>
          </a:p>
          <a:p>
            <a:pPr marL="137160" indent="0" fontAlgn="auto">
              <a:spcAft>
                <a:spcPts val="0"/>
              </a:spcAft>
              <a:buClr>
                <a:schemeClr val="tx1">
                  <a:shade val="95000"/>
                </a:schemeClr>
              </a:buClr>
              <a:buNone/>
              <a:defRPr/>
            </a:pPr>
            <a:endParaRPr lang="en-GB" altLang="en-US" sz="1800" dirty="0"/>
          </a:p>
          <a:p>
            <a:pPr marL="548640" indent="-411480">
              <a:buClr>
                <a:schemeClr val="tx1">
                  <a:shade val="95000"/>
                </a:schemeClr>
              </a:buClr>
              <a:buFont typeface="Wingdings 2"/>
              <a:buChar char=""/>
              <a:defRPr/>
            </a:pPr>
            <a:r>
              <a:rPr lang="en-GB" altLang="en-US" sz="1800" dirty="0"/>
              <a:t>Changes in requirements</a:t>
            </a:r>
          </a:p>
          <a:p>
            <a:pPr marL="548640" indent="-411480" fontAlgn="auto">
              <a:spcAft>
                <a:spcPts val="0"/>
              </a:spcAft>
              <a:buClr>
                <a:schemeClr val="tx1">
                  <a:shade val="95000"/>
                </a:schemeClr>
              </a:buClr>
              <a:buFont typeface="Monotype Sorts" pitchFamily="2" charset="2"/>
              <a:buNone/>
              <a:defRPr/>
            </a:pPr>
            <a:endParaRPr lang="en-GB" altLang="en-US" sz="1800" dirty="0"/>
          </a:p>
          <a:p>
            <a:pPr marL="548640" indent="-411480" fontAlgn="auto">
              <a:spcAft>
                <a:spcPts val="0"/>
              </a:spcAft>
              <a:buClr>
                <a:schemeClr val="tx1">
                  <a:shade val="95000"/>
                </a:schemeClr>
              </a:buClr>
              <a:buFont typeface="Monotype Sorts" pitchFamily="2" charset="2"/>
              <a:buNone/>
              <a:defRPr/>
            </a:pPr>
            <a:r>
              <a:rPr lang="en-GB" altLang="en-US" sz="1800" dirty="0"/>
              <a:t>		</a:t>
            </a:r>
          </a:p>
        </p:txBody>
      </p:sp>
    </p:spTree>
    <p:extLst>
      <p:ext uri="{BB962C8B-B14F-4D97-AF65-F5344CB8AC3E}">
        <p14:creationId xmlns:p14="http://schemas.microsoft.com/office/powerpoint/2010/main" val="9837729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CEEF-C620-BC4D-80CA-506539628BF0}"/>
              </a:ext>
            </a:extLst>
          </p:cNvPr>
          <p:cNvSpPr>
            <a:spLocks noGrp="1"/>
          </p:cNvSpPr>
          <p:nvPr>
            <p:ph type="title"/>
          </p:nvPr>
        </p:nvSpPr>
        <p:spPr/>
        <p:txBody>
          <a:bodyPr>
            <a:normAutofit fontScale="90000"/>
          </a:bodyPr>
          <a:lstStyle/>
          <a:p>
            <a:r>
              <a:rPr lang="en-GB" altLang="en-US" sz="3100" b="1" dirty="0">
                <a:solidFill>
                  <a:srgbClr val="002060"/>
                </a:solidFill>
              </a:rPr>
              <a:t>Cost (effort) to Repair Software in Relationship to Life Cycle Stage</a:t>
            </a:r>
            <a:br>
              <a:rPr lang="en-GB" altLang="en-US" b="1" dirty="0">
                <a:solidFill>
                  <a:srgbClr val="002060"/>
                </a:solidFill>
              </a:rPr>
            </a:br>
            <a:endParaRPr lang="en-US" dirty="0"/>
          </a:p>
        </p:txBody>
      </p:sp>
      <p:sp>
        <p:nvSpPr>
          <p:cNvPr id="4" name="Rectangle 5">
            <a:extLst>
              <a:ext uri="{FF2B5EF4-FFF2-40B4-BE49-F238E27FC236}">
                <a16:creationId xmlns:a16="http://schemas.microsoft.com/office/drawing/2014/main" id="{C2595309-ECB7-364E-B0ED-14B0E8B06382}"/>
              </a:ext>
            </a:extLst>
          </p:cNvPr>
          <p:cNvSpPr>
            <a:spLocks noChangeArrowheads="1"/>
          </p:cNvSpPr>
          <p:nvPr/>
        </p:nvSpPr>
        <p:spPr bwMode="auto">
          <a:xfrm>
            <a:off x="1763255" y="2813544"/>
            <a:ext cx="4491615" cy="347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latin typeface="Courier New" pitchFamily="49" charset="0"/>
              </a:rPr>
              <a:t>Requirements       0.1 - 0.2</a:t>
            </a:r>
          </a:p>
          <a:p>
            <a:endParaRPr lang="en-GB" altLang="en-US" sz="2000" b="1" dirty="0">
              <a:latin typeface="Courier New" pitchFamily="49" charset="0"/>
            </a:endParaRPr>
          </a:p>
          <a:p>
            <a:r>
              <a:rPr lang="en-GB" altLang="en-US" sz="2000" b="1" dirty="0">
                <a:latin typeface="Courier New" pitchFamily="49" charset="0"/>
              </a:rPr>
              <a:t>Design             0.5</a:t>
            </a:r>
          </a:p>
          <a:p>
            <a:endParaRPr lang="en-GB" altLang="en-US" sz="2000" b="1" dirty="0">
              <a:latin typeface="Courier New" pitchFamily="49" charset="0"/>
            </a:endParaRPr>
          </a:p>
          <a:p>
            <a:r>
              <a:rPr lang="en-GB" altLang="en-US" sz="2000" b="1" dirty="0">
                <a:latin typeface="Courier New" pitchFamily="49" charset="0"/>
              </a:rPr>
              <a:t>Implementation     1</a:t>
            </a:r>
          </a:p>
          <a:p>
            <a:endParaRPr lang="en-GB" altLang="en-US" sz="2000" b="1" dirty="0">
              <a:latin typeface="Courier New" pitchFamily="49" charset="0"/>
            </a:endParaRPr>
          </a:p>
          <a:p>
            <a:r>
              <a:rPr lang="en-GB" altLang="en-US" sz="2000" b="1" dirty="0">
                <a:latin typeface="Courier New" pitchFamily="49" charset="0"/>
              </a:rPr>
              <a:t>Unit Test          2</a:t>
            </a:r>
          </a:p>
          <a:p>
            <a:endParaRPr lang="en-GB" altLang="en-US" sz="2000" b="1" dirty="0">
              <a:latin typeface="Courier New" pitchFamily="49" charset="0"/>
            </a:endParaRPr>
          </a:p>
          <a:p>
            <a:r>
              <a:rPr lang="en-GB" altLang="en-US" sz="2000" b="1" dirty="0">
                <a:latin typeface="Courier New" pitchFamily="49" charset="0"/>
              </a:rPr>
              <a:t>Acceptance Test    5</a:t>
            </a:r>
          </a:p>
          <a:p>
            <a:endParaRPr lang="en-GB" altLang="en-US" sz="2000" b="1" dirty="0">
              <a:latin typeface="Courier New" pitchFamily="49" charset="0"/>
            </a:endParaRPr>
          </a:p>
          <a:p>
            <a:r>
              <a:rPr lang="en-GB" altLang="en-US" sz="2000" b="1" dirty="0">
                <a:latin typeface="Courier New" pitchFamily="49" charset="0"/>
              </a:rPr>
              <a:t>Maintenance        20</a:t>
            </a:r>
          </a:p>
        </p:txBody>
      </p:sp>
      <p:sp>
        <p:nvSpPr>
          <p:cNvPr id="5" name="Rectangle 4">
            <a:extLst>
              <a:ext uri="{FF2B5EF4-FFF2-40B4-BE49-F238E27FC236}">
                <a16:creationId xmlns:a16="http://schemas.microsoft.com/office/drawing/2014/main" id="{10073F5E-8328-4F4A-9756-EB972AC0BFFC}"/>
              </a:ext>
            </a:extLst>
          </p:cNvPr>
          <p:cNvSpPr>
            <a:spLocks noChangeArrowheads="1"/>
          </p:cNvSpPr>
          <p:nvPr/>
        </p:nvSpPr>
        <p:spPr bwMode="auto">
          <a:xfrm>
            <a:off x="1749814" y="2060848"/>
            <a:ext cx="577722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sz="2000" b="1" dirty="0">
                <a:solidFill>
                  <a:srgbClr val="FF0000"/>
                </a:solidFill>
                <a:latin typeface="Palatino-Roman" charset="0"/>
              </a:rPr>
              <a:t>Stage                                     Relative Cost of Repair</a:t>
            </a:r>
          </a:p>
        </p:txBody>
      </p:sp>
    </p:spTree>
    <p:extLst>
      <p:ext uri="{BB962C8B-B14F-4D97-AF65-F5344CB8AC3E}">
        <p14:creationId xmlns:p14="http://schemas.microsoft.com/office/powerpoint/2010/main" val="17976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are requirements?</a:t>
            </a:r>
          </a:p>
        </p:txBody>
      </p:sp>
      <p:sp>
        <p:nvSpPr>
          <p:cNvPr id="2" name="Content Placeholder 1"/>
          <p:cNvSpPr>
            <a:spLocks noGrp="1"/>
          </p:cNvSpPr>
          <p:nvPr>
            <p:ph idx="1"/>
          </p:nvPr>
        </p:nvSpPr>
        <p:spPr/>
        <p:txBody>
          <a:bodyPr>
            <a:normAutofit/>
          </a:bodyPr>
          <a:lstStyle/>
          <a:p>
            <a:r>
              <a:rPr lang="en-GB" dirty="0"/>
              <a:t>The </a:t>
            </a:r>
            <a:r>
              <a:rPr lang="en-GB" dirty="0">
                <a:solidFill>
                  <a:srgbClr val="FF0000"/>
                </a:solidFill>
              </a:rPr>
              <a:t>requirements</a:t>
            </a:r>
            <a:r>
              <a:rPr lang="en-GB" dirty="0"/>
              <a:t> for a system are the descriptions of the services that a system should provide and the constraints on its operations.</a:t>
            </a:r>
          </a:p>
          <a:p>
            <a:endParaRPr lang="en-GB" dirty="0"/>
          </a:p>
          <a:p>
            <a:r>
              <a:rPr lang="en-GB" dirty="0"/>
              <a:t>These requirements reflect the needs of customers for a system that serves a certain purpose, e.g. placing an order.</a:t>
            </a:r>
          </a:p>
          <a:p>
            <a:endParaRPr lang="en-GB" dirty="0"/>
          </a:p>
        </p:txBody>
      </p:sp>
    </p:spTree>
    <p:extLst>
      <p:ext uri="{BB962C8B-B14F-4D97-AF65-F5344CB8AC3E}">
        <p14:creationId xmlns:p14="http://schemas.microsoft.com/office/powerpoint/2010/main" val="25910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are requirements? (2)</a:t>
            </a:r>
          </a:p>
        </p:txBody>
      </p:sp>
      <p:sp>
        <p:nvSpPr>
          <p:cNvPr id="2" name="Content Placeholder 1"/>
          <p:cNvSpPr>
            <a:spLocks noGrp="1"/>
          </p:cNvSpPr>
          <p:nvPr>
            <p:ph idx="1"/>
          </p:nvPr>
        </p:nvSpPr>
        <p:spPr/>
        <p:txBody>
          <a:bodyPr>
            <a:normAutofit/>
          </a:bodyPr>
          <a:lstStyle/>
          <a:p>
            <a:r>
              <a:rPr lang="en-GB" dirty="0"/>
              <a:t>The term requirement is not used consistently in the software industry.</a:t>
            </a:r>
          </a:p>
          <a:p>
            <a:endParaRPr lang="en-GB" dirty="0"/>
          </a:p>
          <a:p>
            <a:r>
              <a:rPr lang="en-GB" dirty="0"/>
              <a:t>In some cases, a requirement is a high-level, abstract statement  of a service that a system should provide or a constraint on a system. In some other cases, it is a detailed, formal definition of a system function.</a:t>
            </a:r>
          </a:p>
          <a:p>
            <a:endParaRPr lang="en-GB" dirty="0"/>
          </a:p>
          <a:p>
            <a:r>
              <a:rPr lang="en-GB" dirty="0"/>
              <a:t>In addition, the following two terms are used interchangeably: requirements definition and requirements specification.</a:t>
            </a:r>
          </a:p>
        </p:txBody>
      </p:sp>
    </p:spTree>
    <p:extLst>
      <p:ext uri="{BB962C8B-B14F-4D97-AF65-F5344CB8AC3E}">
        <p14:creationId xmlns:p14="http://schemas.microsoft.com/office/powerpoint/2010/main" val="18557586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{FE5095D5-4486-C04A-97B5-B7BA98CC7E25}tf10001069</Template>
  <TotalTime>3148</TotalTime>
  <Words>1686</Words>
  <Application>Microsoft Macintosh PowerPoint</Application>
  <PresentationFormat>On-screen Show (4:3)</PresentationFormat>
  <Paragraphs>287</Paragraphs>
  <Slides>28</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Century Gothic</vt:lpstr>
      <vt:lpstr>Comic Sans MS</vt:lpstr>
      <vt:lpstr>Courier New</vt:lpstr>
      <vt:lpstr>Footlight MT Light</vt:lpstr>
      <vt:lpstr>Monotype Sorts</vt:lpstr>
      <vt:lpstr>Open Sans</vt:lpstr>
      <vt:lpstr>Palatino-Roman</vt:lpstr>
      <vt:lpstr>Times New Roman</vt:lpstr>
      <vt:lpstr>Wingdings 2</vt:lpstr>
      <vt:lpstr>Wingdings 3</vt:lpstr>
      <vt:lpstr>Wisp</vt:lpstr>
      <vt:lpstr>Software Engineering: Concepts and Methods</vt:lpstr>
      <vt:lpstr>Learning Objectives</vt:lpstr>
      <vt:lpstr>Contents of the Lecture</vt:lpstr>
      <vt:lpstr>How it goes wrong</vt:lpstr>
      <vt:lpstr>Cost of repair</vt:lpstr>
      <vt:lpstr>Difficulties at the Requirements Stage</vt:lpstr>
      <vt:lpstr>Cost (effort) to Repair Software in Relationship to Life Cycle Stage </vt:lpstr>
      <vt:lpstr>What are requirements?</vt:lpstr>
      <vt:lpstr>What are requirements? (2)</vt:lpstr>
      <vt:lpstr>What are requirements? (3)</vt:lpstr>
      <vt:lpstr>What are requirements? (4)</vt:lpstr>
      <vt:lpstr>Types of Requirements</vt:lpstr>
      <vt:lpstr>Examples: Functional Requirements</vt:lpstr>
      <vt:lpstr>Non-functional Requirements</vt:lpstr>
      <vt:lpstr>Non-functional Requirements (2)</vt:lpstr>
      <vt:lpstr>Examples: Non-functional requirements</vt:lpstr>
      <vt:lpstr>Metrics for Specifying Non-Functional Requirements</vt:lpstr>
      <vt:lpstr>Requirements Engineering</vt:lpstr>
      <vt:lpstr>The Three Dimensions of the Requirements Engineering Process</vt:lpstr>
      <vt:lpstr>A Spiral View Of Requirements Engineering Process</vt:lpstr>
      <vt:lpstr>A Framework for Requirements Engineering</vt:lpstr>
      <vt:lpstr>Writing a Software Requirements Specification</vt:lpstr>
      <vt:lpstr>Parts of SRS</vt:lpstr>
      <vt:lpstr>Overall Description of SRS</vt:lpstr>
      <vt:lpstr>Requirements Change and Management</vt:lpstr>
      <vt:lpstr>Requirements Change and Management (2)</vt:lpstr>
      <vt:lpstr>Requirements Change and Management (3)</vt:lpstr>
      <vt:lpstr>Conclusions</vt:lpstr>
    </vt:vector>
  </TitlesOfParts>
  <Company>Sheffield Hallam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Concepts and Methods</dc:title>
  <dc:creator>Zenith Desktop User</dc:creator>
  <cp:lastModifiedBy>Ozcan, Mehmet-Bulent</cp:lastModifiedBy>
  <cp:revision>423</cp:revision>
  <cp:lastPrinted>2000-11-17T16:49:23Z</cp:lastPrinted>
  <dcterms:created xsi:type="dcterms:W3CDTF">2000-07-03T11:26:26Z</dcterms:created>
  <dcterms:modified xsi:type="dcterms:W3CDTF">2020-09-25T10:11:23Z</dcterms:modified>
</cp:coreProperties>
</file>