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67" r:id="rId5"/>
    <p:sldId id="268" r:id="rId6"/>
    <p:sldId id="269" r:id="rId7"/>
    <p:sldId id="270" r:id="rId8"/>
    <p:sldId id="260" r:id="rId9"/>
    <p:sldId id="278" r:id="rId10"/>
    <p:sldId id="271" r:id="rId11"/>
    <p:sldId id="279" r:id="rId12"/>
    <p:sldId id="280" r:id="rId13"/>
    <p:sldId id="273" r:id="rId14"/>
    <p:sldId id="274" r:id="rId15"/>
    <p:sldId id="276" r:id="rId16"/>
    <p:sldId id="275" r:id="rId17"/>
    <p:sldId id="277" r:id="rId18"/>
    <p:sldId id="265" r:id="rId19"/>
    <p:sldId id="272"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A677B18-7633-44C2-86EB-E4DE1088DB17}">
          <p14:sldIdLst>
            <p14:sldId id="256"/>
            <p14:sldId id="257"/>
          </p14:sldIdLst>
        </p14:section>
        <p14:section name="GUI Design" id="{CF25F5EE-7560-4B60-BC04-0CDA93EFFD56}">
          <p14:sldIdLst>
            <p14:sldId id="258"/>
            <p14:sldId id="267"/>
            <p14:sldId id="268"/>
            <p14:sldId id="269"/>
            <p14:sldId id="270"/>
          </p14:sldIdLst>
        </p14:section>
        <p14:section name="Storyboards" id="{6CBFB8FE-BD1C-4394-8790-2D3513AB0152}">
          <p14:sldIdLst>
            <p14:sldId id="260"/>
            <p14:sldId id="278"/>
            <p14:sldId id="271"/>
            <p14:sldId id="279"/>
            <p14:sldId id="280"/>
          </p14:sldIdLst>
        </p14:section>
        <p14:section name="Design Patterns" id="{F7BC1F29-3984-42BB-98D5-D39A17D5707D}">
          <p14:sldIdLst>
            <p14:sldId id="273"/>
            <p14:sldId id="274"/>
            <p14:sldId id="276"/>
            <p14:sldId id="275"/>
            <p14:sldId id="277"/>
          </p14:sldIdLst>
        </p14:section>
        <p14:section name="Conclusion" id="{93E640CB-1BEC-4572-8AEF-860440D749F8}">
          <p14:sldIdLst>
            <p14:sldId id="265"/>
            <p14:sldId id="272"/>
          </p14:sldIdLst>
        </p14:section>
        <p14:section name="References" id="{A6931A94-1265-4472-88D5-E0F0250726DA}">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E369D-4F35-4608-90E5-D7EBC43CFBCA}" v="21" dt="2021-03-18T13:22:51.566"/>
    <p1510:client id="{3E5E6F6E-5DF4-418D-A6BB-9E50031AE827}" v="2592" dt="2021-03-18T13:26:31.791"/>
    <p1510:client id="{77FB1B8C-5A92-493E-B88E-0C89A604DC49}" v="2977" dt="2021-03-18T13:22:07.215"/>
    <p1510:client id="{A26C5231-8F2D-8D2D-9554-FA51E09206F8}" v="1987" dt="2021-03-17T19:51:28.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kup, Joe (Student)" userId="372915f8-3175-4a39-b563-94ef310d28f2" providerId="ADAL" clId="{3E5E6F6E-5DF4-418D-A6BB-9E50031AE827}"/>
    <pc:docChg chg="undo redo custSel addSld delSld modSld sldOrd modMainMaster addSection delSection modSection">
      <pc:chgData name="Kirkup, Joe (Student)" userId="372915f8-3175-4a39-b563-94ef310d28f2" providerId="ADAL" clId="{3E5E6F6E-5DF4-418D-A6BB-9E50031AE827}" dt="2021-03-18T13:26:31.791" v="4396"/>
      <pc:docMkLst>
        <pc:docMk/>
      </pc:docMkLst>
      <pc:sldChg chg="modSp mod modTransition">
        <pc:chgData name="Kirkup, Joe (Student)" userId="372915f8-3175-4a39-b563-94ef310d28f2" providerId="ADAL" clId="{3E5E6F6E-5DF4-418D-A6BB-9E50031AE827}" dt="2021-03-18T13:03:21.193" v="3727"/>
        <pc:sldMkLst>
          <pc:docMk/>
          <pc:sldMk cId="3624790246" sldId="256"/>
        </pc:sldMkLst>
        <pc:spChg chg="mod">
          <ac:chgData name="Kirkup, Joe (Student)" userId="372915f8-3175-4a39-b563-94ef310d28f2" providerId="ADAL" clId="{3E5E6F6E-5DF4-418D-A6BB-9E50031AE827}" dt="2021-03-17T15:38:22.110" v="2689" actId="1076"/>
          <ac:spMkLst>
            <pc:docMk/>
            <pc:sldMk cId="3624790246" sldId="256"/>
            <ac:spMk id="2" creationId="{6F0E6940-CC0C-47E2-B635-E68F05A078D8}"/>
          </ac:spMkLst>
        </pc:spChg>
        <pc:spChg chg="mod">
          <ac:chgData name="Kirkup, Joe (Student)" userId="372915f8-3175-4a39-b563-94ef310d28f2" providerId="ADAL" clId="{3E5E6F6E-5DF4-418D-A6BB-9E50031AE827}" dt="2021-03-17T15:39:47.104" v="2739" actId="404"/>
          <ac:spMkLst>
            <pc:docMk/>
            <pc:sldMk cId="3624790246" sldId="256"/>
            <ac:spMk id="3" creationId="{8A3E92FF-9925-4817-9B53-5D0F2868A5E3}"/>
          </ac:spMkLst>
        </pc:spChg>
      </pc:sldChg>
      <pc:sldChg chg="modSp new mod modTransition">
        <pc:chgData name="Kirkup, Joe (Student)" userId="372915f8-3175-4a39-b563-94ef310d28f2" providerId="ADAL" clId="{3E5E6F6E-5DF4-418D-A6BB-9E50031AE827}" dt="2021-03-18T13:26:31.791" v="4396"/>
        <pc:sldMkLst>
          <pc:docMk/>
          <pc:sldMk cId="2304488855" sldId="257"/>
        </pc:sldMkLst>
        <pc:spChg chg="mod">
          <ac:chgData name="Kirkup, Joe (Student)" userId="372915f8-3175-4a39-b563-94ef310d28f2" providerId="ADAL" clId="{3E5E6F6E-5DF4-418D-A6BB-9E50031AE827}" dt="2021-03-16T16:26:41.769" v="1051" actId="20577"/>
          <ac:spMkLst>
            <pc:docMk/>
            <pc:sldMk cId="2304488855" sldId="257"/>
            <ac:spMk id="2" creationId="{11F0FE84-E072-4874-A518-6EC74EC1F8CF}"/>
          </ac:spMkLst>
        </pc:spChg>
        <pc:spChg chg="mod">
          <ac:chgData name="Kirkup, Joe (Student)" userId="372915f8-3175-4a39-b563-94ef310d28f2" providerId="ADAL" clId="{3E5E6F6E-5DF4-418D-A6BB-9E50031AE827}" dt="2021-03-18T13:14:18.952" v="3901" actId="20577"/>
          <ac:spMkLst>
            <pc:docMk/>
            <pc:sldMk cId="2304488855" sldId="257"/>
            <ac:spMk id="3" creationId="{38413D82-6EBA-44A5-8139-D97C949A1320}"/>
          </ac:spMkLst>
        </pc:spChg>
      </pc:sldChg>
      <pc:sldChg chg="new del">
        <pc:chgData name="Kirkup, Joe (Student)" userId="372915f8-3175-4a39-b563-94ef310d28f2" providerId="ADAL" clId="{3E5E6F6E-5DF4-418D-A6BB-9E50031AE827}" dt="2021-02-09T14:50:21.033" v="119" actId="47"/>
        <pc:sldMkLst>
          <pc:docMk/>
          <pc:sldMk cId="2687555636" sldId="257"/>
        </pc:sldMkLst>
      </pc:sldChg>
      <pc:sldChg chg="modSp new mod modTransition">
        <pc:chgData name="Kirkup, Joe (Student)" userId="372915f8-3175-4a39-b563-94ef310d28f2" providerId="ADAL" clId="{3E5E6F6E-5DF4-418D-A6BB-9E50031AE827}" dt="2021-03-18T13:03:30.046" v="3737"/>
        <pc:sldMkLst>
          <pc:docMk/>
          <pc:sldMk cId="1564887041" sldId="258"/>
        </pc:sldMkLst>
        <pc:spChg chg="mod">
          <ac:chgData name="Kirkup, Joe (Student)" userId="372915f8-3175-4a39-b563-94ef310d28f2" providerId="ADAL" clId="{3E5E6F6E-5DF4-418D-A6BB-9E50031AE827}" dt="2021-03-16T16:26:35.868" v="1048" actId="20577"/>
          <ac:spMkLst>
            <pc:docMk/>
            <pc:sldMk cId="1564887041" sldId="258"/>
            <ac:spMk id="2" creationId="{CC91401D-4684-41AB-9136-DF8B85928672}"/>
          </ac:spMkLst>
        </pc:spChg>
        <pc:spChg chg="mod">
          <ac:chgData name="Kirkup, Joe (Student)" userId="372915f8-3175-4a39-b563-94ef310d28f2" providerId="ADAL" clId="{3E5E6F6E-5DF4-418D-A6BB-9E50031AE827}" dt="2021-03-17T15:34:02.066" v="2525" actId="27636"/>
          <ac:spMkLst>
            <pc:docMk/>
            <pc:sldMk cId="1564887041" sldId="258"/>
            <ac:spMk id="3" creationId="{373E0387-3D5C-41C4-9B1B-D757C213CBC9}"/>
          </ac:spMkLst>
        </pc:spChg>
      </pc:sldChg>
      <pc:sldChg chg="modSp new del mod modTransition">
        <pc:chgData name="Kirkup, Joe (Student)" userId="372915f8-3175-4a39-b563-94ef310d28f2" providerId="ADAL" clId="{3E5E6F6E-5DF4-418D-A6BB-9E50031AE827}" dt="2021-03-18T12:20:59.448" v="3610" actId="47"/>
        <pc:sldMkLst>
          <pc:docMk/>
          <pc:sldMk cId="3739577781" sldId="259"/>
        </pc:sldMkLst>
        <pc:spChg chg="mod">
          <ac:chgData name="Kirkup, Joe (Student)" userId="372915f8-3175-4a39-b563-94ef310d28f2" providerId="ADAL" clId="{3E5E6F6E-5DF4-418D-A6BB-9E50031AE827}" dt="2021-03-17T15:41:00.445" v="2762" actId="20577"/>
          <ac:spMkLst>
            <pc:docMk/>
            <pc:sldMk cId="3739577781" sldId="259"/>
            <ac:spMk id="2" creationId="{60E1135D-9A0B-47DB-8383-6336E5CE3C79}"/>
          </ac:spMkLst>
        </pc:spChg>
        <pc:spChg chg="mod">
          <ac:chgData name="Kirkup, Joe (Student)" userId="372915f8-3175-4a39-b563-94ef310d28f2" providerId="ADAL" clId="{3E5E6F6E-5DF4-418D-A6BB-9E50031AE827}" dt="2021-03-16T16:29:08.174" v="1129" actId="20577"/>
          <ac:spMkLst>
            <pc:docMk/>
            <pc:sldMk cId="3739577781" sldId="259"/>
            <ac:spMk id="3" creationId="{699E3D85-2565-4A90-BF49-E87E69042E0E}"/>
          </ac:spMkLst>
        </pc:spChg>
      </pc:sldChg>
      <pc:sldChg chg="modSp new mod modTransition">
        <pc:chgData name="Kirkup, Joe (Student)" userId="372915f8-3175-4a39-b563-94ef310d28f2" providerId="ADAL" clId="{3E5E6F6E-5DF4-418D-A6BB-9E50031AE827}" dt="2021-03-18T13:04:17.526" v="3789"/>
        <pc:sldMkLst>
          <pc:docMk/>
          <pc:sldMk cId="1218694264" sldId="260"/>
        </pc:sldMkLst>
        <pc:spChg chg="mod">
          <ac:chgData name="Kirkup, Joe (Student)" userId="372915f8-3175-4a39-b563-94ef310d28f2" providerId="ADAL" clId="{3E5E6F6E-5DF4-418D-A6BB-9E50031AE827}" dt="2021-03-16T16:26:27.287" v="1045" actId="20577"/>
          <ac:spMkLst>
            <pc:docMk/>
            <pc:sldMk cId="1218694264" sldId="260"/>
            <ac:spMk id="2" creationId="{FBBCD06A-C8FE-4B72-912D-43DFF33962A7}"/>
          </ac:spMkLst>
        </pc:spChg>
        <pc:spChg chg="mod">
          <ac:chgData name="Kirkup, Joe (Student)" userId="372915f8-3175-4a39-b563-94ef310d28f2" providerId="ADAL" clId="{3E5E6F6E-5DF4-418D-A6BB-9E50031AE827}" dt="2021-03-17T15:32:46.470" v="2496" actId="20577"/>
          <ac:spMkLst>
            <pc:docMk/>
            <pc:sldMk cId="1218694264" sldId="260"/>
            <ac:spMk id="3" creationId="{BD97E2B8-3C31-449B-8695-989AD423EDC6}"/>
          </ac:spMkLst>
        </pc:spChg>
      </pc:sldChg>
      <pc:sldChg chg="addSp delSp modSp new del mod modTransition">
        <pc:chgData name="Kirkup, Joe (Student)" userId="372915f8-3175-4a39-b563-94ef310d28f2" providerId="ADAL" clId="{3E5E6F6E-5DF4-418D-A6BB-9E50031AE827}" dt="2021-03-18T12:20:54.195" v="3609" actId="47"/>
        <pc:sldMkLst>
          <pc:docMk/>
          <pc:sldMk cId="3313868342" sldId="261"/>
        </pc:sldMkLst>
        <pc:spChg chg="mod">
          <ac:chgData name="Kirkup, Joe (Student)" userId="372915f8-3175-4a39-b563-94ef310d28f2" providerId="ADAL" clId="{3E5E6F6E-5DF4-418D-A6BB-9E50031AE827}" dt="2021-02-09T15:06:30.611" v="328"/>
          <ac:spMkLst>
            <pc:docMk/>
            <pc:sldMk cId="3313868342" sldId="261"/>
            <ac:spMk id="2" creationId="{842947F0-CAEF-4DCF-B6F8-0550BCE0ABCB}"/>
          </ac:spMkLst>
        </pc:spChg>
        <pc:spChg chg="add del mod">
          <ac:chgData name="Kirkup, Joe (Student)" userId="372915f8-3175-4a39-b563-94ef310d28f2" providerId="ADAL" clId="{3E5E6F6E-5DF4-418D-A6BB-9E50031AE827}" dt="2021-02-09T14:56:44.200" v="265" actId="20577"/>
          <ac:spMkLst>
            <pc:docMk/>
            <pc:sldMk cId="3313868342" sldId="261"/>
            <ac:spMk id="3" creationId="{2AFE41C9-5A1C-457B-A467-A2B5FEB867A9}"/>
          </ac:spMkLst>
        </pc:spChg>
        <pc:picChg chg="add del mod ord">
          <ac:chgData name="Kirkup, Joe (Student)" userId="372915f8-3175-4a39-b563-94ef310d28f2" providerId="ADAL" clId="{3E5E6F6E-5DF4-418D-A6BB-9E50031AE827}" dt="2021-02-09T14:55:07.047" v="209" actId="22"/>
          <ac:picMkLst>
            <pc:docMk/>
            <pc:sldMk cId="3313868342" sldId="261"/>
            <ac:picMk id="5" creationId="{E82A0789-A1D2-4248-B06A-0CF9C7BD1FA6}"/>
          </ac:picMkLst>
        </pc:picChg>
      </pc:sldChg>
      <pc:sldChg chg="modSp new del mod ord">
        <pc:chgData name="Kirkup, Joe (Student)" userId="372915f8-3175-4a39-b563-94ef310d28f2" providerId="ADAL" clId="{3E5E6F6E-5DF4-418D-A6BB-9E50031AE827}" dt="2021-03-03T15:56:46.442" v="987" actId="47"/>
        <pc:sldMkLst>
          <pc:docMk/>
          <pc:sldMk cId="3271421248" sldId="262"/>
        </pc:sldMkLst>
        <pc:spChg chg="mod">
          <ac:chgData name="Kirkup, Joe (Student)" userId="372915f8-3175-4a39-b563-94ef310d28f2" providerId="ADAL" clId="{3E5E6F6E-5DF4-418D-A6BB-9E50031AE827}" dt="2021-02-09T14:52:37.651" v="181" actId="20577"/>
          <ac:spMkLst>
            <pc:docMk/>
            <pc:sldMk cId="3271421248" sldId="262"/>
            <ac:spMk id="2" creationId="{8F674021-77FC-4DE8-BE9E-3DD6DA550D41}"/>
          </ac:spMkLst>
        </pc:spChg>
      </pc:sldChg>
      <pc:sldChg chg="modSp new del mod ord modTransition">
        <pc:chgData name="Kirkup, Joe (Student)" userId="372915f8-3175-4a39-b563-94ef310d28f2" providerId="ADAL" clId="{3E5E6F6E-5DF4-418D-A6BB-9E50031AE827}" dt="2021-03-18T12:20:48.322" v="3608" actId="47"/>
        <pc:sldMkLst>
          <pc:docMk/>
          <pc:sldMk cId="2596998720" sldId="263"/>
        </pc:sldMkLst>
        <pc:spChg chg="mod">
          <ac:chgData name="Kirkup, Joe (Student)" userId="372915f8-3175-4a39-b563-94ef310d28f2" providerId="ADAL" clId="{3E5E6F6E-5DF4-418D-A6BB-9E50031AE827}" dt="2021-03-16T15:42:57.053" v="1042" actId="20577"/>
          <ac:spMkLst>
            <pc:docMk/>
            <pc:sldMk cId="2596998720" sldId="263"/>
            <ac:spMk id="2" creationId="{0E2430BE-0CA3-4F0B-9CAD-763918EA555F}"/>
          </ac:spMkLst>
        </pc:spChg>
        <pc:spChg chg="mod">
          <ac:chgData name="Kirkup, Joe (Student)" userId="372915f8-3175-4a39-b563-94ef310d28f2" providerId="ADAL" clId="{3E5E6F6E-5DF4-418D-A6BB-9E50031AE827}" dt="2021-03-18T12:18:48.382" v="3445" actId="21"/>
          <ac:spMkLst>
            <pc:docMk/>
            <pc:sldMk cId="2596998720" sldId="263"/>
            <ac:spMk id="3" creationId="{D5BEE05E-79DC-4F04-ACA5-A463156937FA}"/>
          </ac:spMkLst>
        </pc:spChg>
      </pc:sldChg>
      <pc:sldChg chg="new del">
        <pc:chgData name="Kirkup, Joe (Student)" userId="372915f8-3175-4a39-b563-94ef310d28f2" providerId="ADAL" clId="{3E5E6F6E-5DF4-418D-A6BB-9E50031AE827}" dt="2021-02-09T14:52:52.406" v="185" actId="47"/>
        <pc:sldMkLst>
          <pc:docMk/>
          <pc:sldMk cId="3647777158" sldId="264"/>
        </pc:sldMkLst>
      </pc:sldChg>
      <pc:sldChg chg="modSp new mod modTransition">
        <pc:chgData name="Kirkup, Joe (Student)" userId="372915f8-3175-4a39-b563-94ef310d28f2" providerId="ADAL" clId="{3E5E6F6E-5DF4-418D-A6BB-9E50031AE827}" dt="2021-03-18T13:26:19.902" v="4391" actId="20577"/>
        <pc:sldMkLst>
          <pc:docMk/>
          <pc:sldMk cId="1533931120" sldId="265"/>
        </pc:sldMkLst>
        <pc:spChg chg="mod">
          <ac:chgData name="Kirkup, Joe (Student)" userId="372915f8-3175-4a39-b563-94ef310d28f2" providerId="ADAL" clId="{3E5E6F6E-5DF4-418D-A6BB-9E50031AE827}" dt="2021-03-18T12:21:42.599" v="3645" actId="20577"/>
          <ac:spMkLst>
            <pc:docMk/>
            <pc:sldMk cId="1533931120" sldId="265"/>
            <ac:spMk id="2" creationId="{AD27167C-8A0E-4992-8819-91D90B00DF3B}"/>
          </ac:spMkLst>
        </pc:spChg>
        <pc:spChg chg="mod">
          <ac:chgData name="Kirkup, Joe (Student)" userId="372915f8-3175-4a39-b563-94ef310d28f2" providerId="ADAL" clId="{3E5E6F6E-5DF4-418D-A6BB-9E50031AE827}" dt="2021-03-18T13:26:19.902" v="4391" actId="20577"/>
          <ac:spMkLst>
            <pc:docMk/>
            <pc:sldMk cId="1533931120" sldId="265"/>
            <ac:spMk id="3" creationId="{965C1EF9-2F9E-433F-9374-8D4D2E7B41CC}"/>
          </ac:spMkLst>
        </pc:spChg>
      </pc:sldChg>
      <pc:sldChg chg="modSp mod modTransition">
        <pc:chgData name="Kirkup, Joe (Student)" userId="372915f8-3175-4a39-b563-94ef310d28f2" providerId="ADAL" clId="{3E5E6F6E-5DF4-418D-A6BB-9E50031AE827}" dt="2021-03-18T13:05:05.863" v="3889"/>
        <pc:sldMkLst>
          <pc:docMk/>
          <pc:sldMk cId="1134663680" sldId="266"/>
        </pc:sldMkLst>
        <pc:spChg chg="mod">
          <ac:chgData name="Kirkup, Joe (Student)" userId="372915f8-3175-4a39-b563-94ef310d28f2" providerId="ADAL" clId="{3E5E6F6E-5DF4-418D-A6BB-9E50031AE827}" dt="2021-03-18T12:20:34.074" v="3607" actId="20577"/>
          <ac:spMkLst>
            <pc:docMk/>
            <pc:sldMk cId="1134663680" sldId="266"/>
            <ac:spMk id="3" creationId="{965C1EF9-2F9E-433F-9374-8D4D2E7B41CC}"/>
          </ac:spMkLst>
        </pc:spChg>
      </pc:sldChg>
      <pc:sldChg chg="addSp delSp modSp new mod modTransition setBg setClrOvrMap">
        <pc:chgData name="Kirkup, Joe (Student)" userId="372915f8-3175-4a39-b563-94ef310d28f2" providerId="ADAL" clId="{3E5E6F6E-5DF4-418D-A6BB-9E50031AE827}" dt="2021-03-18T13:04:01.832" v="3747"/>
        <pc:sldMkLst>
          <pc:docMk/>
          <pc:sldMk cId="3238222995" sldId="267"/>
        </pc:sldMkLst>
        <pc:spChg chg="add del mod">
          <ac:chgData name="Kirkup, Joe (Student)" userId="372915f8-3175-4a39-b563-94ef310d28f2" providerId="ADAL" clId="{3E5E6F6E-5DF4-418D-A6BB-9E50031AE827}" dt="2021-03-03T15:49:57.130" v="646" actId="26606"/>
          <ac:spMkLst>
            <pc:docMk/>
            <pc:sldMk cId="3238222995" sldId="267"/>
            <ac:spMk id="2" creationId="{55887662-82E4-40C1-821D-92A2089557AF}"/>
          </ac:spMkLst>
        </pc:spChg>
        <pc:spChg chg="del">
          <ac:chgData name="Kirkup, Joe (Student)" userId="372915f8-3175-4a39-b563-94ef310d28f2" providerId="ADAL" clId="{3E5E6F6E-5DF4-418D-A6BB-9E50031AE827}" dt="2021-03-03T15:49:36.279" v="627" actId="931"/>
          <ac:spMkLst>
            <pc:docMk/>
            <pc:sldMk cId="3238222995" sldId="267"/>
            <ac:spMk id="3" creationId="{BE01F743-305C-473B-A578-94B67CBFA650}"/>
          </ac:spMkLst>
        </pc:spChg>
        <pc:spChg chg="add del">
          <ac:chgData name="Kirkup, Joe (Student)" userId="372915f8-3175-4a39-b563-94ef310d28f2" providerId="ADAL" clId="{3E5E6F6E-5DF4-418D-A6BB-9E50031AE827}" dt="2021-03-03T15:49:44.912" v="631" actId="26606"/>
          <ac:spMkLst>
            <pc:docMk/>
            <pc:sldMk cId="3238222995" sldId="267"/>
            <ac:spMk id="9" creationId="{7595A283-AA77-494D-84B7-2705CD6247BA}"/>
          </ac:spMkLst>
        </pc:spChg>
        <pc:spChg chg="add del">
          <ac:chgData name="Kirkup, Joe (Student)" userId="372915f8-3175-4a39-b563-94ef310d28f2" providerId="ADAL" clId="{3E5E6F6E-5DF4-418D-A6BB-9E50031AE827}" dt="2021-03-03T15:49:50.142" v="639" actId="26606"/>
          <ac:spMkLst>
            <pc:docMk/>
            <pc:sldMk cId="3238222995" sldId="267"/>
            <ac:spMk id="10" creationId="{E6E37985-09B8-4F09-93C7-44CB3EDE52A4}"/>
          </ac:spMkLst>
        </pc:spChg>
        <pc:spChg chg="add del">
          <ac:chgData name="Kirkup, Joe (Student)" userId="372915f8-3175-4a39-b563-94ef310d28f2" providerId="ADAL" clId="{3E5E6F6E-5DF4-418D-A6BB-9E50031AE827}" dt="2021-03-03T15:49:44.912" v="631" actId="26606"/>
          <ac:spMkLst>
            <pc:docMk/>
            <pc:sldMk cId="3238222995" sldId="267"/>
            <ac:spMk id="12" creationId="{9A457F22-2034-4200-B6E4-5B8372AAC226}"/>
          </ac:spMkLst>
        </pc:spChg>
        <pc:spChg chg="add del">
          <ac:chgData name="Kirkup, Joe (Student)" userId="372915f8-3175-4a39-b563-94ef310d28f2" providerId="ADAL" clId="{3E5E6F6E-5DF4-418D-A6BB-9E50031AE827}" dt="2021-03-03T15:49:51.783" v="641" actId="26606"/>
          <ac:spMkLst>
            <pc:docMk/>
            <pc:sldMk cId="3238222995" sldId="267"/>
            <ac:spMk id="13" creationId="{5F9F5EB8-AB42-47FD-8F4A-176C0A4B1B0A}"/>
          </ac:spMkLst>
        </pc:spChg>
        <pc:spChg chg="add del">
          <ac:chgData name="Kirkup, Joe (Student)" userId="372915f8-3175-4a39-b563-94ef310d28f2" providerId="ADAL" clId="{3E5E6F6E-5DF4-418D-A6BB-9E50031AE827}" dt="2021-03-03T15:49:44.912" v="631" actId="26606"/>
          <ac:spMkLst>
            <pc:docMk/>
            <pc:sldMk cId="3238222995" sldId="267"/>
            <ac:spMk id="14" creationId="{A9DA7986-F4F5-4F92-94A3-343B2D72001D}"/>
          </ac:spMkLst>
        </pc:spChg>
        <pc:spChg chg="add del">
          <ac:chgData name="Kirkup, Joe (Student)" userId="372915f8-3175-4a39-b563-94ef310d28f2" providerId="ADAL" clId="{3E5E6F6E-5DF4-418D-A6BB-9E50031AE827}" dt="2021-03-03T15:49:51.783" v="641" actId="26606"/>
          <ac:spMkLst>
            <pc:docMk/>
            <pc:sldMk cId="3238222995" sldId="267"/>
            <ac:spMk id="15" creationId="{8B3AE79A-6B95-44C3-B0A5-80E2F3E60606}"/>
          </ac:spMkLst>
        </pc:spChg>
        <pc:spChg chg="add del">
          <ac:chgData name="Kirkup, Joe (Student)" userId="372915f8-3175-4a39-b563-94ef310d28f2" providerId="ADAL" clId="{3E5E6F6E-5DF4-418D-A6BB-9E50031AE827}" dt="2021-03-03T15:49:44.912" v="631" actId="26606"/>
          <ac:spMkLst>
            <pc:docMk/>
            <pc:sldMk cId="3238222995" sldId="267"/>
            <ac:spMk id="16" creationId="{428E76FD-76EE-4DE6-BBA4-EEA6E4B98CD0}"/>
          </ac:spMkLst>
        </pc:spChg>
        <pc:spChg chg="add del">
          <ac:chgData name="Kirkup, Joe (Student)" userId="372915f8-3175-4a39-b563-94ef310d28f2" providerId="ADAL" clId="{3E5E6F6E-5DF4-418D-A6BB-9E50031AE827}" dt="2021-03-03T15:49:51.783" v="641" actId="26606"/>
          <ac:spMkLst>
            <pc:docMk/>
            <pc:sldMk cId="3238222995" sldId="267"/>
            <ac:spMk id="17" creationId="{4A49FE10-080D-48D7-80FF-9A64D270AD87}"/>
          </ac:spMkLst>
        </pc:spChg>
        <pc:spChg chg="add del">
          <ac:chgData name="Kirkup, Joe (Student)" userId="372915f8-3175-4a39-b563-94ef310d28f2" providerId="ADAL" clId="{3E5E6F6E-5DF4-418D-A6BB-9E50031AE827}" dt="2021-03-03T15:49:46.223" v="633" actId="26606"/>
          <ac:spMkLst>
            <pc:docMk/>
            <pc:sldMk cId="3238222995" sldId="267"/>
            <ac:spMk id="18" creationId="{46D87BD9-0C96-4E9A-8F61-BB9527613B02}"/>
          </ac:spMkLst>
        </pc:spChg>
        <pc:spChg chg="add del">
          <ac:chgData name="Kirkup, Joe (Student)" userId="372915f8-3175-4a39-b563-94ef310d28f2" providerId="ADAL" clId="{3E5E6F6E-5DF4-418D-A6BB-9E50031AE827}" dt="2021-03-03T15:49:51.783" v="641" actId="26606"/>
          <ac:spMkLst>
            <pc:docMk/>
            <pc:sldMk cId="3238222995" sldId="267"/>
            <ac:spMk id="19" creationId="{55887662-82E4-40C1-821D-92A2089557AF}"/>
          </ac:spMkLst>
        </pc:spChg>
        <pc:spChg chg="add del">
          <ac:chgData name="Kirkup, Joe (Student)" userId="372915f8-3175-4a39-b563-94ef310d28f2" providerId="ADAL" clId="{3E5E6F6E-5DF4-418D-A6BB-9E50031AE827}" dt="2021-03-03T15:49:47.386" v="635" actId="26606"/>
          <ac:spMkLst>
            <pc:docMk/>
            <pc:sldMk cId="3238222995" sldId="267"/>
            <ac:spMk id="20" creationId="{928ECBBA-6EEC-481C-90BC-990E7361018A}"/>
          </ac:spMkLst>
        </pc:spChg>
        <pc:spChg chg="add del">
          <ac:chgData name="Kirkup, Joe (Student)" userId="372915f8-3175-4a39-b563-94ef310d28f2" providerId="ADAL" clId="{3E5E6F6E-5DF4-418D-A6BB-9E50031AE827}" dt="2021-03-03T15:49:47.386" v="635" actId="26606"/>
          <ac:spMkLst>
            <pc:docMk/>
            <pc:sldMk cId="3238222995" sldId="267"/>
            <ac:spMk id="21" creationId="{94DBFBD2-23B9-4007-B82F-D0C394407024}"/>
          </ac:spMkLst>
        </pc:spChg>
        <pc:spChg chg="add del">
          <ac:chgData name="Kirkup, Joe (Student)" userId="372915f8-3175-4a39-b563-94ef310d28f2" providerId="ADAL" clId="{3E5E6F6E-5DF4-418D-A6BB-9E50031AE827}" dt="2021-03-03T15:49:51.783" v="641" actId="26606"/>
          <ac:spMkLst>
            <pc:docMk/>
            <pc:sldMk cId="3238222995" sldId="267"/>
            <ac:spMk id="22" creationId="{60A9E987-6859-4A62-922F-51B47D50D793}"/>
          </ac:spMkLst>
        </pc:spChg>
        <pc:spChg chg="add del">
          <ac:chgData name="Kirkup, Joe (Student)" userId="372915f8-3175-4a39-b563-94ef310d28f2" providerId="ADAL" clId="{3E5E6F6E-5DF4-418D-A6BB-9E50031AE827}" dt="2021-03-03T15:49:48.541" v="637" actId="26606"/>
          <ac:spMkLst>
            <pc:docMk/>
            <pc:sldMk cId="3238222995" sldId="267"/>
            <ac:spMk id="23" creationId="{9A457F22-2034-4200-B6E4-5B8372AAC226}"/>
          </ac:spMkLst>
        </pc:spChg>
        <pc:spChg chg="add del">
          <ac:chgData name="Kirkup, Joe (Student)" userId="372915f8-3175-4a39-b563-94ef310d28f2" providerId="ADAL" clId="{3E5E6F6E-5DF4-418D-A6BB-9E50031AE827}" dt="2021-03-03T15:49:48.541" v="637" actId="26606"/>
          <ac:spMkLst>
            <pc:docMk/>
            <pc:sldMk cId="3238222995" sldId="267"/>
            <ac:spMk id="24" creationId="{A9DA7986-F4F5-4F92-94A3-343B2D72001D}"/>
          </ac:spMkLst>
        </pc:spChg>
        <pc:spChg chg="add del">
          <ac:chgData name="Kirkup, Joe (Student)" userId="372915f8-3175-4a39-b563-94ef310d28f2" providerId="ADAL" clId="{3E5E6F6E-5DF4-418D-A6BB-9E50031AE827}" dt="2021-03-03T15:49:48.541" v="637" actId="26606"/>
          <ac:spMkLst>
            <pc:docMk/>
            <pc:sldMk cId="3238222995" sldId="267"/>
            <ac:spMk id="25" creationId="{7595A283-AA77-494D-84B7-2705CD6247BA}"/>
          </ac:spMkLst>
        </pc:spChg>
        <pc:spChg chg="add del">
          <ac:chgData name="Kirkup, Joe (Student)" userId="372915f8-3175-4a39-b563-94ef310d28f2" providerId="ADAL" clId="{3E5E6F6E-5DF4-418D-A6BB-9E50031AE827}" dt="2021-03-03T15:49:48.541" v="637" actId="26606"/>
          <ac:spMkLst>
            <pc:docMk/>
            <pc:sldMk cId="3238222995" sldId="267"/>
            <ac:spMk id="26" creationId="{428E76FD-76EE-4DE6-BBA4-EEA6E4B98CD0}"/>
          </ac:spMkLst>
        </pc:spChg>
        <pc:spChg chg="add del">
          <ac:chgData name="Kirkup, Joe (Student)" userId="372915f8-3175-4a39-b563-94ef310d28f2" providerId="ADAL" clId="{3E5E6F6E-5DF4-418D-A6BB-9E50031AE827}" dt="2021-03-03T15:49:55.678" v="643" actId="26606"/>
          <ac:spMkLst>
            <pc:docMk/>
            <pc:sldMk cId="3238222995" sldId="267"/>
            <ac:spMk id="27" creationId="{53FD8994-38E8-4E51-9444-3447A171944C}"/>
          </ac:spMkLst>
        </pc:spChg>
        <pc:spChg chg="add del">
          <ac:chgData name="Kirkup, Joe (Student)" userId="372915f8-3175-4a39-b563-94ef310d28f2" providerId="ADAL" clId="{3E5E6F6E-5DF4-418D-A6BB-9E50031AE827}" dt="2021-03-03T15:49:55.678" v="643" actId="26606"/>
          <ac:spMkLst>
            <pc:docMk/>
            <pc:sldMk cId="3238222995" sldId="267"/>
            <ac:spMk id="28" creationId="{F71673FE-0587-4591-8D3B-D7F7345E8ACC}"/>
          </ac:spMkLst>
        </pc:spChg>
        <pc:spChg chg="add del">
          <ac:chgData name="Kirkup, Joe (Student)" userId="372915f8-3175-4a39-b563-94ef310d28f2" providerId="ADAL" clId="{3E5E6F6E-5DF4-418D-A6BB-9E50031AE827}" dt="2021-03-03T15:49:55.678" v="643" actId="26606"/>
          <ac:spMkLst>
            <pc:docMk/>
            <pc:sldMk cId="3238222995" sldId="267"/>
            <ac:spMk id="29" creationId="{55887662-82E4-40C1-821D-92A2089557AF}"/>
          </ac:spMkLst>
        </pc:spChg>
        <pc:spChg chg="add del">
          <ac:chgData name="Kirkup, Joe (Student)" userId="372915f8-3175-4a39-b563-94ef310d28f2" providerId="ADAL" clId="{3E5E6F6E-5DF4-418D-A6BB-9E50031AE827}" dt="2021-03-03T15:49:55.678" v="643" actId="26606"/>
          <ac:spMkLst>
            <pc:docMk/>
            <pc:sldMk cId="3238222995" sldId="267"/>
            <ac:spMk id="30" creationId="{969DB269-1197-4DE0-A0E6-29015E184140}"/>
          </ac:spMkLst>
        </pc:spChg>
        <pc:spChg chg="add del">
          <ac:chgData name="Kirkup, Joe (Student)" userId="372915f8-3175-4a39-b563-94ef310d28f2" providerId="ADAL" clId="{3E5E6F6E-5DF4-418D-A6BB-9E50031AE827}" dt="2021-03-03T15:49:57.125" v="645" actId="26606"/>
          <ac:spMkLst>
            <pc:docMk/>
            <pc:sldMk cId="3238222995" sldId="267"/>
            <ac:spMk id="32" creationId="{FB2836FF-945C-48EA-A449-7EDFC73F6750}"/>
          </ac:spMkLst>
        </pc:spChg>
        <pc:spChg chg="add del">
          <ac:chgData name="Kirkup, Joe (Student)" userId="372915f8-3175-4a39-b563-94ef310d28f2" providerId="ADAL" clId="{3E5E6F6E-5DF4-418D-A6BB-9E50031AE827}" dt="2021-03-03T15:49:57.125" v="645" actId="26606"/>
          <ac:spMkLst>
            <pc:docMk/>
            <pc:sldMk cId="3238222995" sldId="267"/>
            <ac:spMk id="33" creationId="{83BC7947-FCF0-4F53-A871-5E847286C314}"/>
          </ac:spMkLst>
        </pc:spChg>
        <pc:spChg chg="add del">
          <ac:chgData name="Kirkup, Joe (Student)" userId="372915f8-3175-4a39-b563-94ef310d28f2" providerId="ADAL" clId="{3E5E6F6E-5DF4-418D-A6BB-9E50031AE827}" dt="2021-03-03T15:49:57.125" v="645" actId="26606"/>
          <ac:spMkLst>
            <pc:docMk/>
            <pc:sldMk cId="3238222995" sldId="267"/>
            <ac:spMk id="34" creationId="{C5E04DFB-DE39-4410-A457-DD1B62DE0640}"/>
          </ac:spMkLst>
        </pc:spChg>
        <pc:spChg chg="add del">
          <ac:chgData name="Kirkup, Joe (Student)" userId="372915f8-3175-4a39-b563-94ef310d28f2" providerId="ADAL" clId="{3E5E6F6E-5DF4-418D-A6BB-9E50031AE827}" dt="2021-03-03T15:49:57.125" v="645" actId="26606"/>
          <ac:spMkLst>
            <pc:docMk/>
            <pc:sldMk cId="3238222995" sldId="267"/>
            <ac:spMk id="35" creationId="{55887662-82E4-40C1-821D-92A2089557AF}"/>
          </ac:spMkLst>
        </pc:spChg>
        <pc:spChg chg="add del">
          <ac:chgData name="Kirkup, Joe (Student)" userId="372915f8-3175-4a39-b563-94ef310d28f2" providerId="ADAL" clId="{3E5E6F6E-5DF4-418D-A6BB-9E50031AE827}" dt="2021-03-03T15:49:57.125" v="645" actId="26606"/>
          <ac:spMkLst>
            <pc:docMk/>
            <pc:sldMk cId="3238222995" sldId="267"/>
            <ac:spMk id="36" creationId="{7A9C5062-A161-42D3-9D2A-0350493EDA05}"/>
          </ac:spMkLst>
        </pc:spChg>
        <pc:spChg chg="add del">
          <ac:chgData name="Kirkup, Joe (Student)" userId="372915f8-3175-4a39-b563-94ef310d28f2" providerId="ADAL" clId="{3E5E6F6E-5DF4-418D-A6BB-9E50031AE827}" dt="2021-03-03T15:53:31.501" v="888" actId="26606"/>
          <ac:spMkLst>
            <pc:docMk/>
            <pc:sldMk cId="3238222995" sldId="267"/>
            <ac:spMk id="38" creationId="{9F5EF35B-201C-44F0-B571-2B74F952707D}"/>
          </ac:spMkLst>
        </pc:spChg>
        <pc:spChg chg="add mod">
          <ac:chgData name="Kirkup, Joe (Student)" userId="372915f8-3175-4a39-b563-94ef310d28f2" providerId="ADAL" clId="{3E5E6F6E-5DF4-418D-A6BB-9E50031AE827}" dt="2021-03-03T15:53:31.501" v="888" actId="26606"/>
          <ac:spMkLst>
            <pc:docMk/>
            <pc:sldMk cId="3238222995" sldId="267"/>
            <ac:spMk id="39" creationId="{55887662-82E4-40C1-821D-92A2089557AF}"/>
          </ac:spMkLst>
        </pc:spChg>
        <pc:spChg chg="add del mod">
          <ac:chgData name="Kirkup, Joe (Student)" userId="372915f8-3175-4a39-b563-94ef310d28f2" providerId="ADAL" clId="{3E5E6F6E-5DF4-418D-A6BB-9E50031AE827}" dt="2021-03-03T15:53:31.501" v="888" actId="26606"/>
          <ac:spMkLst>
            <pc:docMk/>
            <pc:sldMk cId="3238222995" sldId="267"/>
            <ac:spMk id="40" creationId="{2CD6351B-8D65-4919-A5EF-1444D4694987}"/>
          </ac:spMkLst>
        </pc:spChg>
        <pc:spChg chg="add del">
          <ac:chgData name="Kirkup, Joe (Student)" userId="372915f8-3175-4a39-b563-94ef310d28f2" providerId="ADAL" clId="{3E5E6F6E-5DF4-418D-A6BB-9E50031AE827}" dt="2021-03-03T15:53:31.501" v="888" actId="26606"/>
          <ac:spMkLst>
            <pc:docMk/>
            <pc:sldMk cId="3238222995" sldId="267"/>
            <ac:spMk id="41" creationId="{4BF33555-1B12-49B5-BADE-CEAB32216861}"/>
          </ac:spMkLst>
        </pc:spChg>
        <pc:spChg chg="add del">
          <ac:chgData name="Kirkup, Joe (Student)" userId="372915f8-3175-4a39-b563-94ef310d28f2" providerId="ADAL" clId="{3E5E6F6E-5DF4-418D-A6BB-9E50031AE827}" dt="2021-03-03T15:53:29.413" v="886" actId="26606"/>
          <ac:spMkLst>
            <pc:docMk/>
            <pc:sldMk cId="3238222995" sldId="267"/>
            <ac:spMk id="43" creationId="{5F9F5EB8-AB42-47FD-8F4A-176C0A4B1B0A}"/>
          </ac:spMkLst>
        </pc:spChg>
        <pc:spChg chg="add del">
          <ac:chgData name="Kirkup, Joe (Student)" userId="372915f8-3175-4a39-b563-94ef310d28f2" providerId="ADAL" clId="{3E5E6F6E-5DF4-418D-A6BB-9E50031AE827}" dt="2021-03-03T15:53:29.413" v="886" actId="26606"/>
          <ac:spMkLst>
            <pc:docMk/>
            <pc:sldMk cId="3238222995" sldId="267"/>
            <ac:spMk id="44" creationId="{4E59D7C1-6E25-48C3-B420-ED45FFDB7D1D}"/>
          </ac:spMkLst>
        </pc:spChg>
        <pc:spChg chg="add del">
          <ac:chgData name="Kirkup, Joe (Student)" userId="372915f8-3175-4a39-b563-94ef310d28f2" providerId="ADAL" clId="{3E5E6F6E-5DF4-418D-A6BB-9E50031AE827}" dt="2021-03-03T15:53:29.413" v="886" actId="26606"/>
          <ac:spMkLst>
            <pc:docMk/>
            <pc:sldMk cId="3238222995" sldId="267"/>
            <ac:spMk id="45" creationId="{6374EBE0-04D0-42B1-93D5-4FC7C9EBAD9D}"/>
          </ac:spMkLst>
        </pc:spChg>
        <pc:spChg chg="add del">
          <ac:chgData name="Kirkup, Joe (Student)" userId="372915f8-3175-4a39-b563-94ef310d28f2" providerId="ADAL" clId="{3E5E6F6E-5DF4-418D-A6BB-9E50031AE827}" dt="2021-03-03T15:53:24.821" v="882" actId="26606"/>
          <ac:spMkLst>
            <pc:docMk/>
            <pc:sldMk cId="3238222995" sldId="267"/>
            <ac:spMk id="46" creationId="{9A457F22-2034-4200-B6E4-5B8372AAC226}"/>
          </ac:spMkLst>
        </pc:spChg>
        <pc:spChg chg="add del">
          <ac:chgData name="Kirkup, Joe (Student)" userId="372915f8-3175-4a39-b563-94ef310d28f2" providerId="ADAL" clId="{3E5E6F6E-5DF4-418D-A6BB-9E50031AE827}" dt="2021-03-03T15:53:24.821" v="882" actId="26606"/>
          <ac:spMkLst>
            <pc:docMk/>
            <pc:sldMk cId="3238222995" sldId="267"/>
            <ac:spMk id="48" creationId="{A9DA7986-F4F5-4F92-94A3-343B2D72001D}"/>
          </ac:spMkLst>
        </pc:spChg>
        <pc:spChg chg="add del">
          <ac:chgData name="Kirkup, Joe (Student)" userId="372915f8-3175-4a39-b563-94ef310d28f2" providerId="ADAL" clId="{3E5E6F6E-5DF4-418D-A6BB-9E50031AE827}" dt="2021-03-03T15:53:24.821" v="882" actId="26606"/>
          <ac:spMkLst>
            <pc:docMk/>
            <pc:sldMk cId="3238222995" sldId="267"/>
            <ac:spMk id="50" creationId="{428E76FD-76EE-4DE6-BBA4-EEA6E4B98CD0}"/>
          </ac:spMkLst>
        </pc:spChg>
        <pc:spChg chg="add del">
          <ac:chgData name="Kirkup, Joe (Student)" userId="372915f8-3175-4a39-b563-94ef310d28f2" providerId="ADAL" clId="{3E5E6F6E-5DF4-418D-A6BB-9E50031AE827}" dt="2021-03-03T15:53:29.413" v="886" actId="26606"/>
          <ac:spMkLst>
            <pc:docMk/>
            <pc:sldMk cId="3238222995" sldId="267"/>
            <ac:spMk id="52" creationId="{E1EAEB6D-60FF-455D-B8CC-2AC963CE0360}"/>
          </ac:spMkLst>
        </pc:spChg>
        <pc:spChg chg="add del">
          <ac:chgData name="Kirkup, Joe (Student)" userId="372915f8-3175-4a39-b563-94ef310d28f2" providerId="ADAL" clId="{3E5E6F6E-5DF4-418D-A6BB-9E50031AE827}" dt="2021-03-03T15:53:31.501" v="888" actId="26606"/>
          <ac:spMkLst>
            <pc:docMk/>
            <pc:sldMk cId="3238222995" sldId="267"/>
            <ac:spMk id="54" creationId="{9A457F22-2034-4200-B6E4-5B8372AAC226}"/>
          </ac:spMkLst>
        </pc:spChg>
        <pc:spChg chg="add del">
          <ac:chgData name="Kirkup, Joe (Student)" userId="372915f8-3175-4a39-b563-94ef310d28f2" providerId="ADAL" clId="{3E5E6F6E-5DF4-418D-A6BB-9E50031AE827}" dt="2021-03-03T15:53:31.501" v="888" actId="26606"/>
          <ac:spMkLst>
            <pc:docMk/>
            <pc:sldMk cId="3238222995" sldId="267"/>
            <ac:spMk id="55" creationId="{A9DA7986-F4F5-4F92-94A3-343B2D72001D}"/>
          </ac:spMkLst>
        </pc:spChg>
        <pc:spChg chg="add del">
          <ac:chgData name="Kirkup, Joe (Student)" userId="372915f8-3175-4a39-b563-94ef310d28f2" providerId="ADAL" clId="{3E5E6F6E-5DF4-418D-A6BB-9E50031AE827}" dt="2021-03-03T15:53:31.501" v="888" actId="26606"/>
          <ac:spMkLst>
            <pc:docMk/>
            <pc:sldMk cId="3238222995" sldId="267"/>
            <ac:spMk id="56" creationId="{2CD6351B-8D65-4919-A5EF-1444D4694987}"/>
          </ac:spMkLst>
        </pc:spChg>
        <pc:spChg chg="add del">
          <ac:chgData name="Kirkup, Joe (Student)" userId="372915f8-3175-4a39-b563-94ef310d28f2" providerId="ADAL" clId="{3E5E6F6E-5DF4-418D-A6BB-9E50031AE827}" dt="2021-03-03T15:53:31.501" v="888" actId="26606"/>
          <ac:spMkLst>
            <pc:docMk/>
            <pc:sldMk cId="3238222995" sldId="267"/>
            <ac:spMk id="57" creationId="{428E76FD-76EE-4DE6-BBA4-EEA6E4B98CD0}"/>
          </ac:spMkLst>
        </pc:spChg>
        <pc:picChg chg="add mod">
          <ac:chgData name="Kirkup, Joe (Student)" userId="372915f8-3175-4a39-b563-94ef310d28f2" providerId="ADAL" clId="{3E5E6F6E-5DF4-418D-A6BB-9E50031AE827}" dt="2021-03-03T15:53:31.501" v="888" actId="26606"/>
          <ac:picMkLst>
            <pc:docMk/>
            <pc:sldMk cId="3238222995" sldId="267"/>
            <ac:picMk id="5" creationId="{DA89B2BC-B214-42A3-AB4C-D0E26322EEF6}"/>
          </ac:picMkLst>
        </pc:picChg>
      </pc:sldChg>
      <pc:sldChg chg="addSp delSp modSp new mod modTransition setBg setClrOvrMap">
        <pc:chgData name="Kirkup, Joe (Student)" userId="372915f8-3175-4a39-b563-94ef310d28f2" providerId="ADAL" clId="{3E5E6F6E-5DF4-418D-A6BB-9E50031AE827}" dt="2021-03-18T13:04:04.839" v="3757"/>
        <pc:sldMkLst>
          <pc:docMk/>
          <pc:sldMk cId="17748563" sldId="268"/>
        </pc:sldMkLst>
        <pc:spChg chg="mod">
          <ac:chgData name="Kirkup, Joe (Student)" userId="372915f8-3175-4a39-b563-94ef310d28f2" providerId="ADAL" clId="{3E5E6F6E-5DF4-418D-A6BB-9E50031AE827}" dt="2021-03-03T15:53:39.498" v="895" actId="26606"/>
          <ac:spMkLst>
            <pc:docMk/>
            <pc:sldMk cId="17748563" sldId="268"/>
            <ac:spMk id="2" creationId="{99FF4F44-2EA5-4E37-A192-4D44A9CA8549}"/>
          </ac:spMkLst>
        </pc:spChg>
        <pc:spChg chg="add del">
          <ac:chgData name="Kirkup, Joe (Student)" userId="372915f8-3175-4a39-b563-94ef310d28f2" providerId="ADAL" clId="{3E5E6F6E-5DF4-418D-A6BB-9E50031AE827}" dt="2021-03-03T15:53:36.747" v="894" actId="931"/>
          <ac:spMkLst>
            <pc:docMk/>
            <pc:sldMk cId="17748563" sldId="268"/>
            <ac:spMk id="3" creationId="{151385B8-D3EB-4287-8162-75985A6A4DC8}"/>
          </ac:spMkLst>
        </pc:spChg>
        <pc:spChg chg="add">
          <ac:chgData name="Kirkup, Joe (Student)" userId="372915f8-3175-4a39-b563-94ef310d28f2" providerId="ADAL" clId="{3E5E6F6E-5DF4-418D-A6BB-9E50031AE827}" dt="2021-03-03T15:53:39.498" v="895" actId="26606"/>
          <ac:spMkLst>
            <pc:docMk/>
            <pc:sldMk cId="17748563" sldId="268"/>
            <ac:spMk id="7" creationId="{9F5EF35B-201C-44F0-B571-2B74F952707D}"/>
          </ac:spMkLst>
        </pc:spChg>
        <pc:spChg chg="add">
          <ac:chgData name="Kirkup, Joe (Student)" userId="372915f8-3175-4a39-b563-94ef310d28f2" providerId="ADAL" clId="{3E5E6F6E-5DF4-418D-A6BB-9E50031AE827}" dt="2021-03-03T15:53:39.498" v="895" actId="26606"/>
          <ac:spMkLst>
            <pc:docMk/>
            <pc:sldMk cId="17748563" sldId="268"/>
            <ac:spMk id="8" creationId="{6A85B2F2-57E7-4F6A-984D-212E3BE74630}"/>
          </ac:spMkLst>
        </pc:spChg>
        <pc:spChg chg="add del">
          <ac:chgData name="Kirkup, Joe (Student)" userId="372915f8-3175-4a39-b563-94ef310d28f2" providerId="ADAL" clId="{3E5E6F6E-5DF4-418D-A6BB-9E50031AE827}" dt="2021-03-03T15:53:32.169" v="890" actId="26606"/>
          <ac:spMkLst>
            <pc:docMk/>
            <pc:sldMk cId="17748563" sldId="268"/>
            <ac:spMk id="9" creationId="{DF3B73C4-433C-437E-A5A7-FD6CAB7C3985}"/>
          </ac:spMkLst>
        </pc:spChg>
        <pc:spChg chg="add">
          <ac:chgData name="Kirkup, Joe (Student)" userId="372915f8-3175-4a39-b563-94ef310d28f2" providerId="ADAL" clId="{3E5E6F6E-5DF4-418D-A6BB-9E50031AE827}" dt="2021-03-03T15:53:39.498" v="895" actId="26606"/>
          <ac:spMkLst>
            <pc:docMk/>
            <pc:sldMk cId="17748563" sldId="268"/>
            <ac:spMk id="10" creationId="{4BF33555-1B12-49B5-BADE-CEAB32216861}"/>
          </ac:spMkLst>
        </pc:spChg>
        <pc:spChg chg="add del">
          <ac:chgData name="Kirkup, Joe (Student)" userId="372915f8-3175-4a39-b563-94ef310d28f2" providerId="ADAL" clId="{3E5E6F6E-5DF4-418D-A6BB-9E50031AE827}" dt="2021-03-03T15:53:32.169" v="890" actId="26606"/>
          <ac:spMkLst>
            <pc:docMk/>
            <pc:sldMk cId="17748563" sldId="268"/>
            <ac:spMk id="12" creationId="{53FD8994-38E8-4E51-9444-3447A171944C}"/>
          </ac:spMkLst>
        </pc:spChg>
        <pc:spChg chg="add del">
          <ac:chgData name="Kirkup, Joe (Student)" userId="372915f8-3175-4a39-b563-94ef310d28f2" providerId="ADAL" clId="{3E5E6F6E-5DF4-418D-A6BB-9E50031AE827}" dt="2021-03-03T15:53:32.169" v="890" actId="26606"/>
          <ac:spMkLst>
            <pc:docMk/>
            <pc:sldMk cId="17748563" sldId="268"/>
            <ac:spMk id="14" creationId="{F71673FE-0587-4591-8D3B-D7F7345E8ACC}"/>
          </ac:spMkLst>
        </pc:spChg>
        <pc:picChg chg="add del mod">
          <ac:chgData name="Kirkup, Joe (Student)" userId="372915f8-3175-4a39-b563-94ef310d28f2" providerId="ADAL" clId="{3E5E6F6E-5DF4-418D-A6BB-9E50031AE827}" dt="2021-03-11T17:50:39.589" v="1025" actId="14826"/>
          <ac:picMkLst>
            <pc:docMk/>
            <pc:sldMk cId="17748563" sldId="268"/>
            <ac:picMk id="5" creationId="{04B7DE8E-DEA7-4002-A85C-A51A9BAEF4D1}"/>
          </ac:picMkLst>
        </pc:picChg>
      </pc:sldChg>
      <pc:sldChg chg="addSp delSp modSp new mod modTransition setBg setClrOvrMap">
        <pc:chgData name="Kirkup, Joe (Student)" userId="372915f8-3175-4a39-b563-94ef310d28f2" providerId="ADAL" clId="{3E5E6F6E-5DF4-418D-A6BB-9E50031AE827}" dt="2021-03-18T13:04:09.620" v="3769"/>
        <pc:sldMkLst>
          <pc:docMk/>
          <pc:sldMk cId="402319272" sldId="269"/>
        </pc:sldMkLst>
        <pc:spChg chg="mod">
          <ac:chgData name="Kirkup, Joe (Student)" userId="372915f8-3175-4a39-b563-94ef310d28f2" providerId="ADAL" clId="{3E5E6F6E-5DF4-418D-A6BB-9E50031AE827}" dt="2021-03-03T15:54:31.238" v="937" actId="20577"/>
          <ac:spMkLst>
            <pc:docMk/>
            <pc:sldMk cId="402319272" sldId="269"/>
            <ac:spMk id="2" creationId="{54314D5D-519B-4D13-8665-39FCAA76B4F0}"/>
          </ac:spMkLst>
        </pc:spChg>
        <pc:spChg chg="del">
          <ac:chgData name="Kirkup, Joe (Student)" userId="372915f8-3175-4a39-b563-94ef310d28f2" providerId="ADAL" clId="{3E5E6F6E-5DF4-418D-A6BB-9E50031AE827}" dt="2021-03-03T15:54:16.132" v="898" actId="931"/>
          <ac:spMkLst>
            <pc:docMk/>
            <pc:sldMk cId="402319272" sldId="269"/>
            <ac:spMk id="3" creationId="{7C888D59-7452-4F10-9E59-7AE2A5A1B2E0}"/>
          </ac:spMkLst>
        </pc:spChg>
        <pc:spChg chg="add">
          <ac:chgData name="Kirkup, Joe (Student)" userId="372915f8-3175-4a39-b563-94ef310d28f2" providerId="ADAL" clId="{3E5E6F6E-5DF4-418D-A6BB-9E50031AE827}" dt="2021-03-03T15:54:18.731" v="901" actId="26606"/>
          <ac:spMkLst>
            <pc:docMk/>
            <pc:sldMk cId="402319272" sldId="269"/>
            <ac:spMk id="9" creationId="{D58230C8-9C0A-4CD6-85FA-A388507C77F6}"/>
          </ac:spMkLst>
        </pc:spChg>
        <pc:spChg chg="add">
          <ac:chgData name="Kirkup, Joe (Student)" userId="372915f8-3175-4a39-b563-94ef310d28f2" providerId="ADAL" clId="{3E5E6F6E-5DF4-418D-A6BB-9E50031AE827}" dt="2021-03-03T15:54:18.731" v="901" actId="26606"/>
          <ac:spMkLst>
            <pc:docMk/>
            <pc:sldMk cId="402319272" sldId="269"/>
            <ac:spMk id="12" creationId="{9F5EF35B-201C-44F0-B571-2B74F952707D}"/>
          </ac:spMkLst>
        </pc:spChg>
        <pc:spChg chg="add">
          <ac:chgData name="Kirkup, Joe (Student)" userId="372915f8-3175-4a39-b563-94ef310d28f2" providerId="ADAL" clId="{3E5E6F6E-5DF4-418D-A6BB-9E50031AE827}" dt="2021-03-03T15:54:18.731" v="901" actId="26606"/>
          <ac:spMkLst>
            <pc:docMk/>
            <pc:sldMk cId="402319272" sldId="269"/>
            <ac:spMk id="14" creationId="{4BF33555-1B12-49B5-BADE-CEAB32216861}"/>
          </ac:spMkLst>
        </pc:spChg>
        <pc:picChg chg="add mod">
          <ac:chgData name="Kirkup, Joe (Student)" userId="372915f8-3175-4a39-b563-94ef310d28f2" providerId="ADAL" clId="{3E5E6F6E-5DF4-418D-A6BB-9E50031AE827}" dt="2021-03-03T15:54:18.731" v="901" actId="26606"/>
          <ac:picMkLst>
            <pc:docMk/>
            <pc:sldMk cId="402319272" sldId="269"/>
            <ac:picMk id="5" creationId="{E110A4A1-7B81-4E78-892B-2FB3C2103CA0}"/>
          </ac:picMkLst>
        </pc:picChg>
      </pc:sldChg>
      <pc:sldChg chg="addSp delSp modSp new mod modTransition setBg setClrOvrMap">
        <pc:chgData name="Kirkup, Joe (Student)" userId="372915f8-3175-4a39-b563-94ef310d28f2" providerId="ADAL" clId="{3E5E6F6E-5DF4-418D-A6BB-9E50031AE827}" dt="2021-03-18T13:04:13.369" v="3779"/>
        <pc:sldMkLst>
          <pc:docMk/>
          <pc:sldMk cId="1525251007" sldId="270"/>
        </pc:sldMkLst>
        <pc:spChg chg="mod">
          <ac:chgData name="Kirkup, Joe (Student)" userId="372915f8-3175-4a39-b563-94ef310d28f2" providerId="ADAL" clId="{3E5E6F6E-5DF4-418D-A6BB-9E50031AE827}" dt="2021-03-03T15:56:26.328" v="986" actId="20577"/>
          <ac:spMkLst>
            <pc:docMk/>
            <pc:sldMk cId="1525251007" sldId="270"/>
            <ac:spMk id="2" creationId="{02766CBC-A6FF-41D5-B68D-F835B2B9B44A}"/>
          </ac:spMkLst>
        </pc:spChg>
        <pc:spChg chg="del">
          <ac:chgData name="Kirkup, Joe (Student)" userId="372915f8-3175-4a39-b563-94ef310d28f2" providerId="ADAL" clId="{3E5E6F6E-5DF4-418D-A6BB-9E50031AE827}" dt="2021-03-03T15:56:05.978" v="938" actId="931"/>
          <ac:spMkLst>
            <pc:docMk/>
            <pc:sldMk cId="1525251007" sldId="270"/>
            <ac:spMk id="3" creationId="{6C416C96-84CB-43CC-894B-77053DC4C485}"/>
          </ac:spMkLst>
        </pc:spChg>
        <pc:spChg chg="add">
          <ac:chgData name="Kirkup, Joe (Student)" userId="372915f8-3175-4a39-b563-94ef310d28f2" providerId="ADAL" clId="{3E5E6F6E-5DF4-418D-A6BB-9E50031AE827}" dt="2021-03-03T15:56:09.422" v="941" actId="26606"/>
          <ac:spMkLst>
            <pc:docMk/>
            <pc:sldMk cId="1525251007" sldId="270"/>
            <ac:spMk id="9" creationId="{EEBF0D3A-0F22-4406-9142-36C6C23335F7}"/>
          </ac:spMkLst>
        </pc:spChg>
        <pc:spChg chg="add">
          <ac:chgData name="Kirkup, Joe (Student)" userId="372915f8-3175-4a39-b563-94ef310d28f2" providerId="ADAL" clId="{3E5E6F6E-5DF4-418D-A6BB-9E50031AE827}" dt="2021-03-03T15:56:09.422" v="941" actId="26606"/>
          <ac:spMkLst>
            <pc:docMk/>
            <pc:sldMk cId="1525251007" sldId="270"/>
            <ac:spMk id="12" creationId="{9F5EF35B-201C-44F0-B571-2B74F952707D}"/>
          </ac:spMkLst>
        </pc:spChg>
        <pc:spChg chg="add">
          <ac:chgData name="Kirkup, Joe (Student)" userId="372915f8-3175-4a39-b563-94ef310d28f2" providerId="ADAL" clId="{3E5E6F6E-5DF4-418D-A6BB-9E50031AE827}" dt="2021-03-03T15:56:09.422" v="941" actId="26606"/>
          <ac:spMkLst>
            <pc:docMk/>
            <pc:sldMk cId="1525251007" sldId="270"/>
            <ac:spMk id="14" creationId="{4BF33555-1B12-49B5-BADE-CEAB32216861}"/>
          </ac:spMkLst>
        </pc:spChg>
        <pc:picChg chg="add mod">
          <ac:chgData name="Kirkup, Joe (Student)" userId="372915f8-3175-4a39-b563-94ef310d28f2" providerId="ADAL" clId="{3E5E6F6E-5DF4-418D-A6BB-9E50031AE827}" dt="2021-03-11T17:50:16.939" v="1024" actId="14826"/>
          <ac:picMkLst>
            <pc:docMk/>
            <pc:sldMk cId="1525251007" sldId="270"/>
            <ac:picMk id="5" creationId="{7015971A-28E3-4081-80C4-CC605F17456F}"/>
          </ac:picMkLst>
        </pc:picChg>
      </pc:sldChg>
      <pc:sldChg chg="modSp modTransition">
        <pc:chgData name="Kirkup, Joe (Student)" userId="372915f8-3175-4a39-b563-94ef310d28f2" providerId="ADAL" clId="{3E5E6F6E-5DF4-418D-A6BB-9E50031AE827}" dt="2021-03-18T13:15:09.840" v="3903"/>
        <pc:sldMkLst>
          <pc:docMk/>
          <pc:sldMk cId="2168195948" sldId="271"/>
        </pc:sldMkLst>
        <pc:spChg chg="mod">
          <ac:chgData name="Kirkup, Joe (Student)" userId="372915f8-3175-4a39-b563-94ef310d28f2" providerId="ADAL" clId="{3E5E6F6E-5DF4-418D-A6BB-9E50031AE827}" dt="2021-03-18T13:15:09.840" v="3903"/>
          <ac:spMkLst>
            <pc:docMk/>
            <pc:sldMk cId="2168195948" sldId="271"/>
            <ac:spMk id="2" creationId="{588ACF1B-DD54-4B5E-AF7E-BC855B4A0C6C}"/>
          </ac:spMkLst>
        </pc:spChg>
      </pc:sldChg>
      <pc:sldChg chg="modSp modTransition">
        <pc:chgData name="Kirkup, Joe (Student)" userId="372915f8-3175-4a39-b563-94ef310d28f2" providerId="ADAL" clId="{3E5E6F6E-5DF4-418D-A6BB-9E50031AE827}" dt="2021-03-18T13:02:00.507" v="3717"/>
        <pc:sldMkLst>
          <pc:docMk/>
          <pc:sldMk cId="2395051098" sldId="272"/>
        </pc:sldMkLst>
        <pc:spChg chg="mod">
          <ac:chgData name="Kirkup, Joe (Student)" userId="372915f8-3175-4a39-b563-94ef310d28f2" providerId="ADAL" clId="{3E5E6F6E-5DF4-418D-A6BB-9E50031AE827}" dt="2021-03-16T15:40:49.674" v="1026"/>
          <ac:spMkLst>
            <pc:docMk/>
            <pc:sldMk cId="2395051098" sldId="272"/>
            <ac:spMk id="2" creationId="{FCD04C35-7BA3-45F8-87D5-E5F64AD378B0}"/>
          </ac:spMkLst>
        </pc:spChg>
      </pc:sldChg>
      <pc:sldChg chg="modSp new mod ord modTransition">
        <pc:chgData name="Kirkup, Joe (Student)" userId="372915f8-3175-4a39-b563-94ef310d28f2" providerId="ADAL" clId="{3E5E6F6E-5DF4-418D-A6BB-9E50031AE827}" dt="2021-03-18T13:04:41.397" v="3849"/>
        <pc:sldMkLst>
          <pc:docMk/>
          <pc:sldMk cId="2059725765" sldId="273"/>
        </pc:sldMkLst>
        <pc:spChg chg="mod">
          <ac:chgData name="Kirkup, Joe (Student)" userId="372915f8-3175-4a39-b563-94ef310d28f2" providerId="ADAL" clId="{3E5E6F6E-5DF4-418D-A6BB-9E50031AE827}" dt="2021-03-16T16:27:51.446" v="1117"/>
          <ac:spMkLst>
            <pc:docMk/>
            <pc:sldMk cId="2059725765" sldId="273"/>
            <ac:spMk id="2" creationId="{5365638C-488A-4893-9153-DF66613B2D21}"/>
          </ac:spMkLst>
        </pc:spChg>
        <pc:spChg chg="mod">
          <ac:chgData name="Kirkup, Joe (Student)" userId="372915f8-3175-4a39-b563-94ef310d28f2" providerId="ADAL" clId="{3E5E6F6E-5DF4-418D-A6BB-9E50031AE827}" dt="2021-03-18T12:21:22.890" v="3617" actId="20577"/>
          <ac:spMkLst>
            <pc:docMk/>
            <pc:sldMk cId="2059725765" sldId="273"/>
            <ac:spMk id="3" creationId="{296F191D-46E5-4C2B-B516-55E7E116BC1C}"/>
          </ac:spMkLst>
        </pc:spChg>
      </pc:sldChg>
      <pc:sldChg chg="modSp new del mod">
        <pc:chgData name="Kirkup, Joe (Student)" userId="372915f8-3175-4a39-b563-94ef310d28f2" providerId="ADAL" clId="{3E5E6F6E-5DF4-418D-A6BB-9E50031AE827}" dt="2021-03-16T16:27:24.103" v="1082" actId="47"/>
        <pc:sldMkLst>
          <pc:docMk/>
          <pc:sldMk cId="3211265755" sldId="273"/>
        </pc:sldMkLst>
        <pc:spChg chg="mod">
          <ac:chgData name="Kirkup, Joe (Student)" userId="372915f8-3175-4a39-b563-94ef310d28f2" providerId="ADAL" clId="{3E5E6F6E-5DF4-418D-A6BB-9E50031AE827}" dt="2021-03-16T16:27:09.341" v="1079"/>
          <ac:spMkLst>
            <pc:docMk/>
            <pc:sldMk cId="3211265755" sldId="273"/>
            <ac:spMk id="2" creationId="{91D1AEA5-CE72-4DD1-A815-BB93DEF2BAF1}"/>
          </ac:spMkLst>
        </pc:spChg>
      </pc:sldChg>
      <pc:sldChg chg="addSp modSp new mod modTransition setBg">
        <pc:chgData name="Kirkup, Joe (Student)" userId="372915f8-3175-4a39-b563-94ef310d28f2" providerId="ADAL" clId="{3E5E6F6E-5DF4-418D-A6BB-9E50031AE827}" dt="2021-03-18T13:23:40.063" v="4161" actId="20577"/>
        <pc:sldMkLst>
          <pc:docMk/>
          <pc:sldMk cId="3892101779" sldId="274"/>
        </pc:sldMkLst>
        <pc:spChg chg="mod">
          <ac:chgData name="Kirkup, Joe (Student)" userId="372915f8-3175-4a39-b563-94ef310d28f2" providerId="ADAL" clId="{3E5E6F6E-5DF4-418D-A6BB-9E50031AE827}" dt="2021-03-18T13:17:07.391" v="3908" actId="26606"/>
          <ac:spMkLst>
            <pc:docMk/>
            <pc:sldMk cId="3892101779" sldId="274"/>
            <ac:spMk id="2" creationId="{D2EA44EF-1FE0-4779-91D9-3ED76ACD63CD}"/>
          </ac:spMkLst>
        </pc:spChg>
        <pc:spChg chg="mod">
          <ac:chgData name="Kirkup, Joe (Student)" userId="372915f8-3175-4a39-b563-94ef310d28f2" providerId="ADAL" clId="{3E5E6F6E-5DF4-418D-A6BB-9E50031AE827}" dt="2021-03-18T13:23:40.063" v="4161" actId="20577"/>
          <ac:spMkLst>
            <pc:docMk/>
            <pc:sldMk cId="3892101779" sldId="274"/>
            <ac:spMk id="3" creationId="{E79FA8F5-A8B7-43FE-80B9-9C84E1751717}"/>
          </ac:spMkLst>
        </pc:spChg>
        <pc:picChg chg="add mod">
          <ac:chgData name="Kirkup, Joe (Student)" userId="372915f8-3175-4a39-b563-94ef310d28f2" providerId="ADAL" clId="{3E5E6F6E-5DF4-418D-A6BB-9E50031AE827}" dt="2021-03-18T13:17:55.082" v="3913" actId="14861"/>
          <ac:picMkLst>
            <pc:docMk/>
            <pc:sldMk cId="3892101779" sldId="274"/>
            <ac:picMk id="1026" creationId="{CF5D90D0-2863-4189-AAD6-566828299ACC}"/>
          </ac:picMkLst>
        </pc:picChg>
      </pc:sldChg>
      <pc:sldChg chg="addSp modSp add mod modTransition setBg">
        <pc:chgData name="Kirkup, Joe (Student)" userId="372915f8-3175-4a39-b563-94ef310d28f2" providerId="ADAL" clId="{3E5E6F6E-5DF4-418D-A6BB-9E50031AE827}" dt="2021-03-18T13:25:05.509" v="4379" actId="1076"/>
        <pc:sldMkLst>
          <pc:docMk/>
          <pc:sldMk cId="4106278038" sldId="275"/>
        </pc:sldMkLst>
        <pc:spChg chg="mod">
          <ac:chgData name="Kirkup, Joe (Student)" userId="372915f8-3175-4a39-b563-94ef310d28f2" providerId="ADAL" clId="{3E5E6F6E-5DF4-418D-A6BB-9E50031AE827}" dt="2021-03-18T13:18:17.020" v="3915" actId="26606"/>
          <ac:spMkLst>
            <pc:docMk/>
            <pc:sldMk cId="4106278038" sldId="275"/>
            <ac:spMk id="2" creationId="{D2EA44EF-1FE0-4779-91D9-3ED76ACD63CD}"/>
          </ac:spMkLst>
        </pc:spChg>
        <pc:spChg chg="mod ord">
          <ac:chgData name="Kirkup, Joe (Student)" userId="372915f8-3175-4a39-b563-94ef310d28f2" providerId="ADAL" clId="{3E5E6F6E-5DF4-418D-A6BB-9E50031AE827}" dt="2021-03-18T13:25:05.509" v="4379" actId="1076"/>
          <ac:spMkLst>
            <pc:docMk/>
            <pc:sldMk cId="4106278038" sldId="275"/>
            <ac:spMk id="3" creationId="{E79FA8F5-A8B7-43FE-80B9-9C84E1751717}"/>
          </ac:spMkLst>
        </pc:spChg>
        <pc:picChg chg="add mod ord">
          <ac:chgData name="Kirkup, Joe (Student)" userId="372915f8-3175-4a39-b563-94ef310d28f2" providerId="ADAL" clId="{3E5E6F6E-5DF4-418D-A6BB-9E50031AE827}" dt="2021-03-18T13:21:08.448" v="3942" actId="14861"/>
          <ac:picMkLst>
            <pc:docMk/>
            <pc:sldMk cId="4106278038" sldId="275"/>
            <ac:picMk id="2050" creationId="{592A418C-780A-42FC-8C2B-0F9CF18774B6}"/>
          </ac:picMkLst>
        </pc:picChg>
      </pc:sldChg>
      <pc:sldChg chg="modSp new mod modTransition">
        <pc:chgData name="Kirkup, Joe (Student)" userId="372915f8-3175-4a39-b563-94ef310d28f2" providerId="ADAL" clId="{3E5E6F6E-5DF4-418D-A6BB-9E50031AE827}" dt="2021-03-18T13:22:27.415" v="3950" actId="1076"/>
        <pc:sldMkLst>
          <pc:docMk/>
          <pc:sldMk cId="393830920" sldId="276"/>
        </pc:sldMkLst>
        <pc:spChg chg="mod">
          <ac:chgData name="Kirkup, Joe (Student)" userId="372915f8-3175-4a39-b563-94ef310d28f2" providerId="ADAL" clId="{3E5E6F6E-5DF4-418D-A6BB-9E50031AE827}" dt="2021-03-18T13:22:27.415" v="3950" actId="1076"/>
          <ac:spMkLst>
            <pc:docMk/>
            <pc:sldMk cId="393830920" sldId="276"/>
            <ac:spMk id="9" creationId="{9EF61437-50B1-47D1-9AB1-C4D445765F22}"/>
          </ac:spMkLst>
        </pc:spChg>
        <pc:spChg chg="mod">
          <ac:chgData name="Kirkup, Joe (Student)" userId="372915f8-3175-4a39-b563-94ef310d28f2" providerId="ADAL" clId="{3E5E6F6E-5DF4-418D-A6BB-9E50031AE827}" dt="2021-03-17T15:20:00.055" v="1974" actId="20577"/>
          <ac:spMkLst>
            <pc:docMk/>
            <pc:sldMk cId="393830920" sldId="276"/>
            <ac:spMk id="14" creationId="{97A1C363-723B-46C8-B2E5-E62CEFD79146}"/>
          </ac:spMkLst>
        </pc:spChg>
        <pc:picChg chg="mod">
          <ac:chgData name="Kirkup, Joe (Student)" userId="372915f8-3175-4a39-b563-94ef310d28f2" providerId="ADAL" clId="{3E5E6F6E-5DF4-418D-A6BB-9E50031AE827}" dt="2021-03-17T19:20:31.879" v="2983" actId="14861"/>
          <ac:picMkLst>
            <pc:docMk/>
            <pc:sldMk cId="393830920" sldId="276"/>
            <ac:picMk id="3" creationId="{6E1AD2C8-E8A1-4C17-A4DF-291811FA1BB6}"/>
          </ac:picMkLst>
        </pc:picChg>
        <pc:picChg chg="mod">
          <ac:chgData name="Kirkup, Joe (Student)" userId="372915f8-3175-4a39-b563-94ef310d28f2" providerId="ADAL" clId="{3E5E6F6E-5DF4-418D-A6BB-9E50031AE827}" dt="2021-03-17T19:22:04.892" v="2987" actId="1076"/>
          <ac:picMkLst>
            <pc:docMk/>
            <pc:sldMk cId="393830920" sldId="276"/>
            <ac:picMk id="8" creationId="{9B6F99BD-DEE0-413C-A9E6-BA9930A72653}"/>
          </ac:picMkLst>
        </pc:picChg>
      </pc:sldChg>
      <pc:sldChg chg="delSp modSp mod modTransition setBg setClrOvrMap">
        <pc:chgData name="Kirkup, Joe (Student)" userId="372915f8-3175-4a39-b563-94ef310d28f2" providerId="ADAL" clId="{3E5E6F6E-5DF4-418D-A6BB-9E50031AE827}" dt="2021-03-18T13:21:02.282" v="3941" actId="14861"/>
        <pc:sldMkLst>
          <pc:docMk/>
          <pc:sldMk cId="181504917" sldId="277"/>
        </pc:sldMkLst>
        <pc:spChg chg="mod ord">
          <ac:chgData name="Kirkup, Joe (Student)" userId="372915f8-3175-4a39-b563-94ef310d28f2" providerId="ADAL" clId="{3E5E6F6E-5DF4-418D-A6BB-9E50031AE827}" dt="2021-03-18T13:20:52.804" v="3940" actId="1076"/>
          <ac:spMkLst>
            <pc:docMk/>
            <pc:sldMk cId="181504917" sldId="277"/>
            <ac:spMk id="2" creationId="{41348E43-A280-49B2-9F06-C3E536D45A14}"/>
          </ac:spMkLst>
        </pc:spChg>
        <pc:spChg chg="mod ord">
          <ac:chgData name="Kirkup, Joe (Student)" userId="372915f8-3175-4a39-b563-94ef310d28f2" providerId="ADAL" clId="{3E5E6F6E-5DF4-418D-A6BB-9E50031AE827}" dt="2021-03-18T13:20:52.245" v="3939" actId="1076"/>
          <ac:spMkLst>
            <pc:docMk/>
            <pc:sldMk cId="181504917" sldId="277"/>
            <ac:spMk id="11" creationId="{F5C2460E-F75D-4305-B745-0E314577ADD4}"/>
          </ac:spMkLst>
        </pc:spChg>
        <pc:spChg chg="del">
          <ac:chgData name="Kirkup, Joe (Student)" userId="372915f8-3175-4a39-b563-94ef310d28f2" providerId="ADAL" clId="{3E5E6F6E-5DF4-418D-A6BB-9E50031AE827}" dt="2021-03-16T21:32:27.802" v="1634" actId="26606"/>
          <ac:spMkLst>
            <pc:docMk/>
            <pc:sldMk cId="181504917" sldId="277"/>
            <ac:spMk id="14" creationId="{9A457F22-2034-4200-B6E4-5B8372AAC226}"/>
          </ac:spMkLst>
        </pc:spChg>
        <pc:spChg chg="del">
          <ac:chgData name="Kirkup, Joe (Student)" userId="372915f8-3175-4a39-b563-94ef310d28f2" providerId="ADAL" clId="{3E5E6F6E-5DF4-418D-A6BB-9E50031AE827}" dt="2021-03-16T21:32:27.802" v="1634" actId="26606"/>
          <ac:spMkLst>
            <pc:docMk/>
            <pc:sldMk cId="181504917" sldId="277"/>
            <ac:spMk id="16" creationId="{A9DA7986-F4F5-4F92-94A3-343B2D72001D}"/>
          </ac:spMkLst>
        </pc:spChg>
        <pc:spChg chg="del">
          <ac:chgData name="Kirkup, Joe (Student)" userId="372915f8-3175-4a39-b563-94ef310d28f2" providerId="ADAL" clId="{3E5E6F6E-5DF4-418D-A6BB-9E50031AE827}" dt="2021-03-16T21:32:27.802" v="1634" actId="26606"/>
          <ac:spMkLst>
            <pc:docMk/>
            <pc:sldMk cId="181504917" sldId="277"/>
            <ac:spMk id="18" creationId="{428E76FD-76EE-4DE6-BBA4-EEA6E4B98CD0}"/>
          </ac:spMkLst>
        </pc:spChg>
        <pc:picChg chg="mod">
          <ac:chgData name="Kirkup, Joe (Student)" userId="372915f8-3175-4a39-b563-94ef310d28f2" providerId="ADAL" clId="{3E5E6F6E-5DF4-418D-A6BB-9E50031AE827}" dt="2021-03-18T13:21:02.282" v="3941" actId="14861"/>
          <ac:picMkLst>
            <pc:docMk/>
            <pc:sldMk cId="181504917" sldId="277"/>
            <ac:picMk id="4" creationId="{0A263A91-1D29-4451-B99D-A91FBB7AB177}"/>
          </ac:picMkLst>
        </pc:picChg>
        <pc:picChg chg="mod">
          <ac:chgData name="Kirkup, Joe (Student)" userId="372915f8-3175-4a39-b563-94ef310d28f2" providerId="ADAL" clId="{3E5E6F6E-5DF4-418D-A6BB-9E50031AE827}" dt="2021-03-17T18:38:33.349" v="2801" actId="1076"/>
          <ac:picMkLst>
            <pc:docMk/>
            <pc:sldMk cId="181504917" sldId="277"/>
            <ac:picMk id="7" creationId="{6C0CDCBE-B682-4F14-B257-6CBD8CA916F1}"/>
          </ac:picMkLst>
        </pc:picChg>
      </pc:sldChg>
      <pc:sldChg chg="modSp modTransition">
        <pc:chgData name="Kirkup, Joe (Student)" userId="372915f8-3175-4a39-b563-94ef310d28f2" providerId="ADAL" clId="{3E5E6F6E-5DF4-418D-A6BB-9E50031AE827}" dt="2021-03-18T13:15:05.408" v="3902"/>
        <pc:sldMkLst>
          <pc:docMk/>
          <pc:sldMk cId="1761247366" sldId="278"/>
        </pc:sldMkLst>
        <pc:spChg chg="mod">
          <ac:chgData name="Kirkup, Joe (Student)" userId="372915f8-3175-4a39-b563-94ef310d28f2" providerId="ADAL" clId="{3E5E6F6E-5DF4-418D-A6BB-9E50031AE827}" dt="2021-03-18T13:15:05.408" v="3902"/>
          <ac:spMkLst>
            <pc:docMk/>
            <pc:sldMk cId="1761247366" sldId="278"/>
            <ac:spMk id="2" creationId="{FBA3EC13-7B99-4C45-ADBC-A6CAB7F897A7}"/>
          </ac:spMkLst>
        </pc:spChg>
      </pc:sldChg>
      <pc:sldChg chg="modSp mod modTransition">
        <pc:chgData name="Kirkup, Joe (Student)" userId="372915f8-3175-4a39-b563-94ef310d28f2" providerId="ADAL" clId="{3E5E6F6E-5DF4-418D-A6BB-9E50031AE827}" dt="2021-03-18T13:21:59.250" v="3945" actId="14100"/>
        <pc:sldMkLst>
          <pc:docMk/>
          <pc:sldMk cId="941460824" sldId="279"/>
        </pc:sldMkLst>
        <pc:spChg chg="mod">
          <ac:chgData name="Kirkup, Joe (Student)" userId="372915f8-3175-4a39-b563-94ef310d28f2" providerId="ADAL" clId="{3E5E6F6E-5DF4-418D-A6BB-9E50031AE827}" dt="2021-03-18T13:15:13.274" v="3904"/>
          <ac:spMkLst>
            <pc:docMk/>
            <pc:sldMk cId="941460824" sldId="279"/>
            <ac:spMk id="2" creationId="{60E0CF58-7AF8-4521-8373-6978992677F1}"/>
          </ac:spMkLst>
        </pc:spChg>
        <pc:spChg chg="mod">
          <ac:chgData name="Kirkup, Joe (Student)" userId="372915f8-3175-4a39-b563-94ef310d28f2" providerId="ADAL" clId="{3E5E6F6E-5DF4-418D-A6BB-9E50031AE827}" dt="2021-03-18T13:21:52.299" v="3943" actId="1076"/>
          <ac:spMkLst>
            <pc:docMk/>
            <pc:sldMk cId="941460824" sldId="279"/>
            <ac:spMk id="4" creationId="{825A4017-4EC8-49A9-A469-6A4D56A7A3D5}"/>
          </ac:spMkLst>
        </pc:spChg>
        <pc:picChg chg="mod">
          <ac:chgData name="Kirkup, Joe (Student)" userId="372915f8-3175-4a39-b563-94ef310d28f2" providerId="ADAL" clId="{3E5E6F6E-5DF4-418D-A6BB-9E50031AE827}" dt="2021-03-18T13:21:59.250" v="3945" actId="14100"/>
          <ac:picMkLst>
            <pc:docMk/>
            <pc:sldMk cId="941460824" sldId="279"/>
            <ac:picMk id="17" creationId="{265D918D-CDCC-40D3-9133-AF03F751B2AC}"/>
          </ac:picMkLst>
        </pc:picChg>
      </pc:sldChg>
      <pc:sldChg chg="modSp modTransition">
        <pc:chgData name="Kirkup, Joe (Student)" userId="372915f8-3175-4a39-b563-94ef310d28f2" providerId="ADAL" clId="{3E5E6F6E-5DF4-418D-A6BB-9E50031AE827}" dt="2021-03-18T13:15:17.376" v="3905"/>
        <pc:sldMkLst>
          <pc:docMk/>
          <pc:sldMk cId="3199544770" sldId="280"/>
        </pc:sldMkLst>
        <pc:spChg chg="mod">
          <ac:chgData name="Kirkup, Joe (Student)" userId="372915f8-3175-4a39-b563-94ef310d28f2" providerId="ADAL" clId="{3E5E6F6E-5DF4-418D-A6BB-9E50031AE827}" dt="2021-03-18T13:15:17.376" v="3905"/>
          <ac:spMkLst>
            <pc:docMk/>
            <pc:sldMk cId="3199544770" sldId="280"/>
            <ac:spMk id="2" creationId="{4E82740F-6FDB-4890-8465-EBF5AD01B31F}"/>
          </ac:spMkLst>
        </pc:spChg>
      </pc:sldChg>
      <pc:sldMasterChg chg="modTransition modSldLayout">
        <pc:chgData name="Kirkup, Joe (Student)" userId="372915f8-3175-4a39-b563-94ef310d28f2" providerId="ADAL" clId="{3E5E6F6E-5DF4-418D-A6BB-9E50031AE827}" dt="2021-03-18T13:02:00.507" v="3717"/>
        <pc:sldMasterMkLst>
          <pc:docMk/>
          <pc:sldMasterMk cId="3639591501" sldId="2147483672"/>
        </pc:sldMasterMkLst>
        <pc:sldLayoutChg chg="modTransition">
          <pc:chgData name="Kirkup, Joe (Student)" userId="372915f8-3175-4a39-b563-94ef310d28f2" providerId="ADAL" clId="{3E5E6F6E-5DF4-418D-A6BB-9E50031AE827}" dt="2021-03-18T13:02:00.507" v="3717"/>
          <pc:sldLayoutMkLst>
            <pc:docMk/>
            <pc:sldMasterMk cId="3639591501" sldId="2147483672"/>
            <pc:sldLayoutMk cId="391134118" sldId="2147483673"/>
          </pc:sldLayoutMkLst>
        </pc:sldLayoutChg>
        <pc:sldLayoutChg chg="modTransition">
          <pc:chgData name="Kirkup, Joe (Student)" userId="372915f8-3175-4a39-b563-94ef310d28f2" providerId="ADAL" clId="{3E5E6F6E-5DF4-418D-A6BB-9E50031AE827}" dt="2021-03-18T13:02:00.507" v="3717"/>
          <pc:sldLayoutMkLst>
            <pc:docMk/>
            <pc:sldMasterMk cId="3639591501" sldId="2147483672"/>
            <pc:sldLayoutMk cId="2074126383" sldId="2147483674"/>
          </pc:sldLayoutMkLst>
        </pc:sldLayoutChg>
        <pc:sldLayoutChg chg="modTransition">
          <pc:chgData name="Kirkup, Joe (Student)" userId="372915f8-3175-4a39-b563-94ef310d28f2" providerId="ADAL" clId="{3E5E6F6E-5DF4-418D-A6BB-9E50031AE827}" dt="2021-03-18T13:02:00.507" v="3717"/>
          <pc:sldLayoutMkLst>
            <pc:docMk/>
            <pc:sldMasterMk cId="3639591501" sldId="2147483672"/>
            <pc:sldLayoutMk cId="229096784" sldId="2147483675"/>
          </pc:sldLayoutMkLst>
        </pc:sldLayoutChg>
        <pc:sldLayoutChg chg="modTransition">
          <pc:chgData name="Kirkup, Joe (Student)" userId="372915f8-3175-4a39-b563-94ef310d28f2" providerId="ADAL" clId="{3E5E6F6E-5DF4-418D-A6BB-9E50031AE827}" dt="2021-03-18T13:02:00.507" v="3717"/>
          <pc:sldLayoutMkLst>
            <pc:docMk/>
            <pc:sldMasterMk cId="3639591501" sldId="2147483672"/>
            <pc:sldLayoutMk cId="128201797" sldId="2147483676"/>
          </pc:sldLayoutMkLst>
        </pc:sldLayoutChg>
        <pc:sldLayoutChg chg="modTransition">
          <pc:chgData name="Kirkup, Joe (Student)" userId="372915f8-3175-4a39-b563-94ef310d28f2" providerId="ADAL" clId="{3E5E6F6E-5DF4-418D-A6BB-9E50031AE827}" dt="2021-03-18T13:02:00.507" v="3717"/>
          <pc:sldLayoutMkLst>
            <pc:docMk/>
            <pc:sldMasterMk cId="3639591501" sldId="2147483672"/>
            <pc:sldLayoutMk cId="3695968172" sldId="2147483677"/>
          </pc:sldLayoutMkLst>
        </pc:sldLayoutChg>
        <pc:sldLayoutChg chg="modTransition">
          <pc:chgData name="Kirkup, Joe (Student)" userId="372915f8-3175-4a39-b563-94ef310d28f2" providerId="ADAL" clId="{3E5E6F6E-5DF4-418D-A6BB-9E50031AE827}" dt="2021-03-18T13:02:00.507" v="3717"/>
          <pc:sldLayoutMkLst>
            <pc:docMk/>
            <pc:sldMasterMk cId="3639591501" sldId="2147483672"/>
            <pc:sldLayoutMk cId="1531489603" sldId="2147483678"/>
          </pc:sldLayoutMkLst>
        </pc:sldLayoutChg>
        <pc:sldLayoutChg chg="modTransition">
          <pc:chgData name="Kirkup, Joe (Student)" userId="372915f8-3175-4a39-b563-94ef310d28f2" providerId="ADAL" clId="{3E5E6F6E-5DF4-418D-A6BB-9E50031AE827}" dt="2021-03-18T13:02:00.507" v="3717"/>
          <pc:sldLayoutMkLst>
            <pc:docMk/>
            <pc:sldMasterMk cId="3639591501" sldId="2147483672"/>
            <pc:sldLayoutMk cId="4181460083" sldId="2147483679"/>
          </pc:sldLayoutMkLst>
        </pc:sldLayoutChg>
        <pc:sldLayoutChg chg="modTransition">
          <pc:chgData name="Kirkup, Joe (Student)" userId="372915f8-3175-4a39-b563-94ef310d28f2" providerId="ADAL" clId="{3E5E6F6E-5DF4-418D-A6BB-9E50031AE827}" dt="2021-03-18T13:02:00.507" v="3717"/>
          <pc:sldLayoutMkLst>
            <pc:docMk/>
            <pc:sldMasterMk cId="3639591501" sldId="2147483672"/>
            <pc:sldLayoutMk cId="1253678536" sldId="2147483680"/>
          </pc:sldLayoutMkLst>
        </pc:sldLayoutChg>
        <pc:sldLayoutChg chg="modTransition">
          <pc:chgData name="Kirkup, Joe (Student)" userId="372915f8-3175-4a39-b563-94ef310d28f2" providerId="ADAL" clId="{3E5E6F6E-5DF4-418D-A6BB-9E50031AE827}" dt="2021-03-18T13:02:00.507" v="3717"/>
          <pc:sldLayoutMkLst>
            <pc:docMk/>
            <pc:sldMasterMk cId="3639591501" sldId="2147483672"/>
            <pc:sldLayoutMk cId="3362119877" sldId="2147483681"/>
          </pc:sldLayoutMkLst>
        </pc:sldLayoutChg>
        <pc:sldLayoutChg chg="modTransition">
          <pc:chgData name="Kirkup, Joe (Student)" userId="372915f8-3175-4a39-b563-94ef310d28f2" providerId="ADAL" clId="{3E5E6F6E-5DF4-418D-A6BB-9E50031AE827}" dt="2021-03-18T13:02:00.507" v="3717"/>
          <pc:sldLayoutMkLst>
            <pc:docMk/>
            <pc:sldMasterMk cId="3639591501" sldId="2147483672"/>
            <pc:sldLayoutMk cId="3156400463" sldId="2147483682"/>
          </pc:sldLayoutMkLst>
        </pc:sldLayoutChg>
        <pc:sldLayoutChg chg="modTransition">
          <pc:chgData name="Kirkup, Joe (Student)" userId="372915f8-3175-4a39-b563-94ef310d28f2" providerId="ADAL" clId="{3E5E6F6E-5DF4-418D-A6BB-9E50031AE827}" dt="2021-03-18T13:02:00.507" v="3717"/>
          <pc:sldLayoutMkLst>
            <pc:docMk/>
            <pc:sldMasterMk cId="3639591501" sldId="2147483672"/>
            <pc:sldLayoutMk cId="1730064020" sldId="2147483683"/>
          </pc:sldLayoutMkLst>
        </pc:sldLayoutChg>
      </pc:sldMasterChg>
    </pc:docChg>
  </pc:docChgLst>
  <pc:docChgLst>
    <pc:chgData name="Mroz, Karolina (Student)" userId="S::b8024909@hallam.shu.ac.uk::4dc88ff1-f934-4f37-9f31-5b902458f6aa" providerId="AD" clId="Web-{A26C5231-8F2D-8D2D-9554-FA51E09206F8}"/>
    <pc:docChg chg="addSld modSld sldOrd modSection">
      <pc:chgData name="Mroz, Karolina (Student)" userId="S::b8024909@hallam.shu.ac.uk::4dc88ff1-f934-4f37-9f31-5b902458f6aa" providerId="AD" clId="Web-{A26C5231-8F2D-8D2D-9554-FA51E09206F8}" dt="2021-03-17T19:51:28.033" v="1091" actId="1076"/>
      <pc:docMkLst>
        <pc:docMk/>
      </pc:docMkLst>
      <pc:sldChg chg="modSp">
        <pc:chgData name="Mroz, Karolina (Student)" userId="S::b8024909@hallam.shu.ac.uk::4dc88ff1-f934-4f37-9f31-5b902458f6aa" providerId="AD" clId="Web-{A26C5231-8F2D-8D2D-9554-FA51E09206F8}" dt="2021-03-17T19:18:52.373" v="487" actId="20577"/>
        <pc:sldMkLst>
          <pc:docMk/>
          <pc:sldMk cId="3313868342" sldId="261"/>
        </pc:sldMkLst>
        <pc:spChg chg="mod">
          <ac:chgData name="Mroz, Karolina (Student)" userId="S::b8024909@hallam.shu.ac.uk::4dc88ff1-f934-4f37-9f31-5b902458f6aa" providerId="AD" clId="Web-{A26C5231-8F2D-8D2D-9554-FA51E09206F8}" dt="2021-03-17T19:18:52.373" v="487" actId="20577"/>
          <ac:spMkLst>
            <pc:docMk/>
            <pc:sldMk cId="3313868342" sldId="261"/>
            <ac:spMk id="2" creationId="{842947F0-CAEF-4DCF-B6F8-0550BCE0ABCB}"/>
          </ac:spMkLst>
        </pc:spChg>
      </pc:sldChg>
      <pc:sldChg chg="addSp delSp modSp ord">
        <pc:chgData name="Mroz, Karolina (Student)" userId="S::b8024909@hallam.shu.ac.uk::4dc88ff1-f934-4f37-9f31-5b902458f6aa" providerId="AD" clId="Web-{A26C5231-8F2D-8D2D-9554-FA51E09206F8}" dt="2021-03-17T19:20:37.938" v="576" actId="20577"/>
        <pc:sldMkLst>
          <pc:docMk/>
          <pc:sldMk cId="2168195948" sldId="271"/>
        </pc:sldMkLst>
        <pc:spChg chg="mod">
          <ac:chgData name="Mroz, Karolina (Student)" userId="S::b8024909@hallam.shu.ac.uk::4dc88ff1-f934-4f37-9f31-5b902458f6aa" providerId="AD" clId="Web-{A26C5231-8F2D-8D2D-9554-FA51E09206F8}" dt="2021-03-17T19:10:31.377" v="414" actId="20577"/>
          <ac:spMkLst>
            <pc:docMk/>
            <pc:sldMk cId="2168195948" sldId="271"/>
            <ac:spMk id="2" creationId="{588ACF1B-DD54-4B5E-AF7E-BC855B4A0C6C}"/>
          </ac:spMkLst>
        </pc:spChg>
        <pc:spChg chg="add del mod">
          <ac:chgData name="Mroz, Karolina (Student)" userId="S::b8024909@hallam.shu.ac.uk::4dc88ff1-f934-4f37-9f31-5b902458f6aa" providerId="AD" clId="Web-{A26C5231-8F2D-8D2D-9554-FA51E09206F8}" dt="2021-03-17T18:41:08.540" v="189"/>
          <ac:spMkLst>
            <pc:docMk/>
            <pc:sldMk cId="2168195948" sldId="271"/>
            <ac:spMk id="6" creationId="{DCB672D7-B58C-454D-B538-2052D1A420CC}"/>
          </ac:spMkLst>
        </pc:spChg>
        <pc:spChg chg="mod">
          <ac:chgData name="Mroz, Karolina (Student)" userId="S::b8024909@hallam.shu.ac.uk::4dc88ff1-f934-4f37-9f31-5b902458f6aa" providerId="AD" clId="Web-{A26C5231-8F2D-8D2D-9554-FA51E09206F8}" dt="2021-03-17T19:20:37.938" v="576" actId="20577"/>
          <ac:spMkLst>
            <pc:docMk/>
            <pc:sldMk cId="2168195948" sldId="271"/>
            <ac:spMk id="8" creationId="{3D92F0DC-B4A8-47B1-BB2D-81E958E12BD7}"/>
          </ac:spMkLst>
        </pc:spChg>
        <pc:spChg chg="del">
          <ac:chgData name="Mroz, Karolina (Student)" userId="S::b8024909@hallam.shu.ac.uk::4dc88ff1-f934-4f37-9f31-5b902458f6aa" providerId="AD" clId="Web-{A26C5231-8F2D-8D2D-9554-FA51E09206F8}" dt="2021-03-17T18:39:56.397" v="179"/>
          <ac:spMkLst>
            <pc:docMk/>
            <pc:sldMk cId="2168195948" sldId="271"/>
            <ac:spMk id="22" creationId="{3D92F0DC-B4A8-47B1-BB2D-81E958E12BD7}"/>
          </ac:spMkLst>
        </pc:spChg>
        <pc:picChg chg="add del mod ord">
          <ac:chgData name="Mroz, Karolina (Student)" userId="S::b8024909@hallam.shu.ac.uk::4dc88ff1-f934-4f37-9f31-5b902458f6aa" providerId="AD" clId="Web-{A26C5231-8F2D-8D2D-9554-FA51E09206F8}" dt="2021-03-17T18:40:08.554" v="182"/>
          <ac:picMkLst>
            <pc:docMk/>
            <pc:sldMk cId="2168195948" sldId="271"/>
            <ac:picMk id="3" creationId="{633EFE6F-57FF-4EC5-B9B5-97468B8A0F38}"/>
          </ac:picMkLst>
        </pc:picChg>
        <pc:picChg chg="del">
          <ac:chgData name="Mroz, Karolina (Student)" userId="S::b8024909@hallam.shu.ac.uk::4dc88ff1-f934-4f37-9f31-5b902458f6aa" providerId="AD" clId="Web-{A26C5231-8F2D-8D2D-9554-FA51E09206F8}" dt="2021-03-17T18:39:44.819" v="178"/>
          <ac:picMkLst>
            <pc:docMk/>
            <pc:sldMk cId="2168195948" sldId="271"/>
            <ac:picMk id="4" creationId="{B98E7563-8A83-4D64-B635-8646FFA36898}"/>
          </ac:picMkLst>
        </pc:picChg>
        <pc:picChg chg="add mod ord">
          <ac:chgData name="Mroz, Karolina (Student)" userId="S::b8024909@hallam.shu.ac.uk::4dc88ff1-f934-4f37-9f31-5b902458f6aa" providerId="AD" clId="Web-{A26C5231-8F2D-8D2D-9554-FA51E09206F8}" dt="2021-03-17T18:41:16.680" v="193" actId="14100"/>
          <ac:picMkLst>
            <pc:docMk/>
            <pc:sldMk cId="2168195948" sldId="271"/>
            <ac:picMk id="7" creationId="{01C73B2B-63B1-4EB6-8413-8EF9050BC48A}"/>
          </ac:picMkLst>
        </pc:picChg>
      </pc:sldChg>
      <pc:sldChg chg="modSp">
        <pc:chgData name="Mroz, Karolina (Student)" userId="S::b8024909@hallam.shu.ac.uk::4dc88ff1-f934-4f37-9f31-5b902458f6aa" providerId="AD" clId="Web-{A26C5231-8F2D-8D2D-9554-FA51E09206F8}" dt="2021-03-16T15:37:25.607" v="23"/>
        <pc:sldMkLst>
          <pc:docMk/>
          <pc:sldMk cId="2395051098" sldId="272"/>
        </pc:sldMkLst>
        <pc:graphicFrameChg chg="mod modGraphic">
          <ac:chgData name="Mroz, Karolina (Student)" userId="S::b8024909@hallam.shu.ac.uk::4dc88ff1-f934-4f37-9f31-5b902458f6aa" providerId="AD" clId="Web-{A26C5231-8F2D-8D2D-9554-FA51E09206F8}" dt="2021-03-16T15:37:25.607" v="23"/>
          <ac:graphicFrameMkLst>
            <pc:docMk/>
            <pc:sldMk cId="2395051098" sldId="272"/>
            <ac:graphicFrameMk id="4" creationId="{20159B20-E086-486E-8CFC-8A758F7CCB08}"/>
          </ac:graphicFrameMkLst>
        </pc:graphicFrameChg>
      </pc:sldChg>
      <pc:sldChg chg="addSp delSp modSp new mod ord setBg setClrOvrMap chgLayout">
        <pc:chgData name="Mroz, Karolina (Student)" userId="S::b8024909@hallam.shu.ac.uk::4dc88ff1-f934-4f37-9f31-5b902458f6aa" providerId="AD" clId="Web-{A26C5231-8F2D-8D2D-9554-FA51E09206F8}" dt="2021-03-17T19:51:28.033" v="1091" actId="1076"/>
        <pc:sldMkLst>
          <pc:docMk/>
          <pc:sldMk cId="1761247366" sldId="278"/>
        </pc:sldMkLst>
        <pc:spChg chg="mod ord">
          <ac:chgData name="Mroz, Karolina (Student)" userId="S::b8024909@hallam.shu.ac.uk::4dc88ff1-f934-4f37-9f31-5b902458f6aa" providerId="AD" clId="Web-{A26C5231-8F2D-8D2D-9554-FA51E09206F8}" dt="2021-03-17T19:21:33.049" v="577"/>
          <ac:spMkLst>
            <pc:docMk/>
            <pc:sldMk cId="1761247366" sldId="278"/>
            <ac:spMk id="2" creationId="{FBA3EC13-7B99-4C45-ADBC-A6CAB7F897A7}"/>
          </ac:spMkLst>
        </pc:spChg>
        <pc:spChg chg="mod ord">
          <ac:chgData name="Mroz, Karolina (Student)" userId="S::b8024909@hallam.shu.ac.uk::4dc88ff1-f934-4f37-9f31-5b902458f6aa" providerId="AD" clId="Web-{A26C5231-8F2D-8D2D-9554-FA51E09206F8}" dt="2021-03-17T19:42:28.911" v="800" actId="20577"/>
          <ac:spMkLst>
            <pc:docMk/>
            <pc:sldMk cId="1761247366" sldId="278"/>
            <ac:spMk id="3" creationId="{A3D799FE-A483-46AB-81BD-5775090632F5}"/>
          </ac:spMkLst>
        </pc:spChg>
        <pc:spChg chg="add del mod ord">
          <ac:chgData name="Mroz, Karolina (Student)" userId="S::b8024909@hallam.shu.ac.uk::4dc88ff1-f934-4f37-9f31-5b902458f6aa" providerId="AD" clId="Web-{A26C5231-8F2D-8D2D-9554-FA51E09206F8}" dt="2021-03-17T17:50:26.386" v="33"/>
          <ac:spMkLst>
            <pc:docMk/>
            <pc:sldMk cId="1761247366" sldId="278"/>
            <ac:spMk id="4" creationId="{F8A18C51-4BBD-4FB6-8C01-C3C00DFC3D93}"/>
          </ac:spMkLst>
        </pc:spChg>
        <pc:spChg chg="add del">
          <ac:chgData name="Mroz, Karolina (Student)" userId="S::b8024909@hallam.shu.ac.uk::4dc88ff1-f934-4f37-9f31-5b902458f6aa" providerId="AD" clId="Web-{A26C5231-8F2D-8D2D-9554-FA51E09206F8}" dt="2021-03-17T17:50:22.151" v="30"/>
          <ac:spMkLst>
            <pc:docMk/>
            <pc:sldMk cId="1761247366" sldId="278"/>
            <ac:spMk id="6" creationId="{049D8DFA-139C-473F-838D-D33ABE8856C7}"/>
          </ac:spMkLst>
        </pc:spChg>
        <pc:spChg chg="add del">
          <ac:chgData name="Mroz, Karolina (Student)" userId="S::b8024909@hallam.shu.ac.uk::4dc88ff1-f934-4f37-9f31-5b902458f6aa" providerId="AD" clId="Web-{A26C5231-8F2D-8D2D-9554-FA51E09206F8}" dt="2021-03-17T17:50:22.151" v="30"/>
          <ac:spMkLst>
            <pc:docMk/>
            <pc:sldMk cId="1761247366" sldId="278"/>
            <ac:spMk id="7" creationId="{CE957058-57AD-46A9-BAE9-7145CB3504F9}"/>
          </ac:spMkLst>
        </pc:spChg>
        <pc:spChg chg="add del">
          <ac:chgData name="Mroz, Karolina (Student)" userId="S::b8024909@hallam.shu.ac.uk::4dc88ff1-f934-4f37-9f31-5b902458f6aa" providerId="AD" clId="Web-{A26C5231-8F2D-8D2D-9554-FA51E09206F8}" dt="2021-03-17T17:50:22.151" v="30"/>
          <ac:spMkLst>
            <pc:docMk/>
            <pc:sldMk cId="1761247366" sldId="278"/>
            <ac:spMk id="8" creationId="{1A6D86F0-98E0-4468-9315-41BF7B0F2E68}"/>
          </ac:spMkLst>
        </pc:spChg>
        <pc:spChg chg="add del">
          <ac:chgData name="Mroz, Karolina (Student)" userId="S::b8024909@hallam.shu.ac.uk::4dc88ff1-f934-4f37-9f31-5b902458f6aa" providerId="AD" clId="Web-{A26C5231-8F2D-8D2D-9554-FA51E09206F8}" dt="2021-03-17T17:50:19.479" v="28"/>
          <ac:spMkLst>
            <pc:docMk/>
            <pc:sldMk cId="1761247366" sldId="278"/>
            <ac:spMk id="9" creationId="{049D8DFA-139C-473F-838D-D33ABE8856C7}"/>
          </ac:spMkLst>
        </pc:spChg>
        <pc:spChg chg="add del">
          <ac:chgData name="Mroz, Karolina (Student)" userId="S::b8024909@hallam.shu.ac.uk::4dc88ff1-f934-4f37-9f31-5b902458f6aa" providerId="AD" clId="Web-{A26C5231-8F2D-8D2D-9554-FA51E09206F8}" dt="2021-03-17T17:50:22.151" v="30"/>
          <ac:spMkLst>
            <pc:docMk/>
            <pc:sldMk cId="1761247366" sldId="278"/>
            <ac:spMk id="10" creationId="{58946146-9FF7-4B29-97F2-EA1CB3876EC4}"/>
          </ac:spMkLst>
        </pc:spChg>
        <pc:spChg chg="add del">
          <ac:chgData name="Mroz, Karolina (Student)" userId="S::b8024909@hallam.shu.ac.uk::4dc88ff1-f934-4f37-9f31-5b902458f6aa" providerId="AD" clId="Web-{A26C5231-8F2D-8D2D-9554-FA51E09206F8}" dt="2021-03-17T17:50:19.479" v="28"/>
          <ac:spMkLst>
            <pc:docMk/>
            <pc:sldMk cId="1761247366" sldId="278"/>
            <ac:spMk id="11" creationId="{CB972422-B794-4FA8-BCC6-BAF6938A1B53}"/>
          </ac:spMkLst>
        </pc:spChg>
        <pc:spChg chg="add del">
          <ac:chgData name="Mroz, Karolina (Student)" userId="S::b8024909@hallam.shu.ac.uk::4dc88ff1-f934-4f37-9f31-5b902458f6aa" providerId="AD" clId="Web-{A26C5231-8F2D-8D2D-9554-FA51E09206F8}" dt="2021-03-17T17:50:26.370" v="32"/>
          <ac:spMkLst>
            <pc:docMk/>
            <pc:sldMk cId="1761247366" sldId="278"/>
            <ac:spMk id="12" creationId="{049D8DFA-139C-473F-838D-D33ABE8856C7}"/>
          </ac:spMkLst>
        </pc:spChg>
        <pc:spChg chg="add del">
          <ac:chgData name="Mroz, Karolina (Student)" userId="S::b8024909@hallam.shu.ac.uk::4dc88ff1-f934-4f37-9f31-5b902458f6aa" providerId="AD" clId="Web-{A26C5231-8F2D-8D2D-9554-FA51E09206F8}" dt="2021-03-17T17:50:19.479" v="28"/>
          <ac:spMkLst>
            <pc:docMk/>
            <pc:sldMk cId="1761247366" sldId="278"/>
            <ac:spMk id="13" creationId="{89DE9E2B-5611-49C8-862E-AD4D43A8AA6D}"/>
          </ac:spMkLst>
        </pc:spChg>
        <pc:spChg chg="add del">
          <ac:chgData name="Mroz, Karolina (Student)" userId="S::b8024909@hallam.shu.ac.uk::4dc88ff1-f934-4f37-9f31-5b902458f6aa" providerId="AD" clId="Web-{A26C5231-8F2D-8D2D-9554-FA51E09206F8}" dt="2021-03-17T17:50:26.370" v="32"/>
          <ac:spMkLst>
            <pc:docMk/>
            <pc:sldMk cId="1761247366" sldId="278"/>
            <ac:spMk id="14" creationId="{CB972422-B794-4FA8-BCC6-BAF6938A1B53}"/>
          </ac:spMkLst>
        </pc:spChg>
        <pc:spChg chg="add del">
          <ac:chgData name="Mroz, Karolina (Student)" userId="S::b8024909@hallam.shu.ac.uk::4dc88ff1-f934-4f37-9f31-5b902458f6aa" providerId="AD" clId="Web-{A26C5231-8F2D-8D2D-9554-FA51E09206F8}" dt="2021-03-17T17:50:26.370" v="32"/>
          <ac:spMkLst>
            <pc:docMk/>
            <pc:sldMk cId="1761247366" sldId="278"/>
            <ac:spMk id="16" creationId="{89DE9E2B-5611-49C8-862E-AD4D43A8AA6D}"/>
          </ac:spMkLst>
        </pc:spChg>
        <pc:spChg chg="add del">
          <ac:chgData name="Mroz, Karolina (Student)" userId="S::b8024909@hallam.shu.ac.uk::4dc88ff1-f934-4f37-9f31-5b902458f6aa" providerId="AD" clId="Web-{A26C5231-8F2D-8D2D-9554-FA51E09206F8}" dt="2021-03-17T17:50:19.479" v="28"/>
          <ac:spMkLst>
            <pc:docMk/>
            <pc:sldMk cId="1761247366" sldId="278"/>
            <ac:spMk id="17" creationId="{519C7155-1644-4C60-B0B5-32B1800D6044}"/>
          </ac:spMkLst>
        </pc:spChg>
        <pc:spChg chg="add del">
          <ac:chgData name="Mroz, Karolina (Student)" userId="S::b8024909@hallam.shu.ac.uk::4dc88ff1-f934-4f37-9f31-5b902458f6aa" providerId="AD" clId="Web-{A26C5231-8F2D-8D2D-9554-FA51E09206F8}" dt="2021-03-17T17:50:26.370" v="32"/>
          <ac:spMkLst>
            <pc:docMk/>
            <pc:sldMk cId="1761247366" sldId="278"/>
            <ac:spMk id="19" creationId="{519C7155-1644-4C60-B0B5-32B1800D6044}"/>
          </ac:spMkLst>
        </pc:spChg>
        <pc:spChg chg="add del">
          <ac:chgData name="Mroz, Karolina (Student)" userId="S::b8024909@hallam.shu.ac.uk::4dc88ff1-f934-4f37-9f31-5b902458f6aa" providerId="AD" clId="Web-{A26C5231-8F2D-8D2D-9554-FA51E09206F8}" dt="2021-03-17T19:21:33.049" v="577"/>
          <ac:spMkLst>
            <pc:docMk/>
            <pc:sldMk cId="1761247366" sldId="278"/>
            <ac:spMk id="20" creationId="{049D8DFA-139C-473F-838D-D33ABE8856C7}"/>
          </ac:spMkLst>
        </pc:spChg>
        <pc:spChg chg="add del">
          <ac:chgData name="Mroz, Karolina (Student)" userId="S::b8024909@hallam.shu.ac.uk::4dc88ff1-f934-4f37-9f31-5b902458f6aa" providerId="AD" clId="Web-{A26C5231-8F2D-8D2D-9554-FA51E09206F8}" dt="2021-03-17T19:21:33.049" v="577"/>
          <ac:spMkLst>
            <pc:docMk/>
            <pc:sldMk cId="1761247366" sldId="278"/>
            <ac:spMk id="21" creationId="{1A6D86F0-98E0-4468-9315-41BF7B0F2E68}"/>
          </ac:spMkLst>
        </pc:spChg>
        <pc:spChg chg="add del">
          <ac:chgData name="Mroz, Karolina (Student)" userId="S::b8024909@hallam.shu.ac.uk::4dc88ff1-f934-4f37-9f31-5b902458f6aa" providerId="AD" clId="Web-{A26C5231-8F2D-8D2D-9554-FA51E09206F8}" dt="2021-03-17T19:21:33.049" v="577"/>
          <ac:spMkLst>
            <pc:docMk/>
            <pc:sldMk cId="1761247366" sldId="278"/>
            <ac:spMk id="22" creationId="{CE957058-57AD-46A9-BAE9-7145CB3504F9}"/>
          </ac:spMkLst>
        </pc:spChg>
        <pc:spChg chg="add">
          <ac:chgData name="Mroz, Karolina (Student)" userId="S::b8024909@hallam.shu.ac.uk::4dc88ff1-f934-4f37-9f31-5b902458f6aa" providerId="AD" clId="Web-{A26C5231-8F2D-8D2D-9554-FA51E09206F8}" dt="2021-03-17T19:21:33.049" v="577"/>
          <ac:spMkLst>
            <pc:docMk/>
            <pc:sldMk cId="1761247366" sldId="278"/>
            <ac:spMk id="27" creationId="{4025239F-A6FB-43A8-BD4A-3FB7C0B48DF5}"/>
          </ac:spMkLst>
        </pc:spChg>
        <pc:spChg chg="add">
          <ac:chgData name="Mroz, Karolina (Student)" userId="S::b8024909@hallam.shu.ac.uk::4dc88ff1-f934-4f37-9f31-5b902458f6aa" providerId="AD" clId="Web-{A26C5231-8F2D-8D2D-9554-FA51E09206F8}" dt="2021-03-17T19:21:33.049" v="577"/>
          <ac:spMkLst>
            <pc:docMk/>
            <pc:sldMk cId="1761247366" sldId="278"/>
            <ac:spMk id="29" creationId="{9A457F22-2034-4200-B6E4-5B8372AAC226}"/>
          </ac:spMkLst>
        </pc:spChg>
        <pc:spChg chg="add">
          <ac:chgData name="Mroz, Karolina (Student)" userId="S::b8024909@hallam.shu.ac.uk::4dc88ff1-f934-4f37-9f31-5b902458f6aa" providerId="AD" clId="Web-{A26C5231-8F2D-8D2D-9554-FA51E09206F8}" dt="2021-03-17T19:21:33.049" v="577"/>
          <ac:spMkLst>
            <pc:docMk/>
            <pc:sldMk cId="1761247366" sldId="278"/>
            <ac:spMk id="31" creationId="{A9DA7986-F4F5-4F92-94A3-343B2D72001D}"/>
          </ac:spMkLst>
        </pc:spChg>
        <pc:spChg chg="add">
          <ac:chgData name="Mroz, Karolina (Student)" userId="S::b8024909@hallam.shu.ac.uk::4dc88ff1-f934-4f37-9f31-5b902458f6aa" providerId="AD" clId="Web-{A26C5231-8F2D-8D2D-9554-FA51E09206F8}" dt="2021-03-17T19:21:33.049" v="577"/>
          <ac:spMkLst>
            <pc:docMk/>
            <pc:sldMk cId="1761247366" sldId="278"/>
            <ac:spMk id="33" creationId="{428E76FD-76EE-4DE6-BBA4-EEA6E4B98CD0}"/>
          </ac:spMkLst>
        </pc:spChg>
        <pc:picChg chg="add del mod">
          <ac:chgData name="Mroz, Karolina (Student)" userId="S::b8024909@hallam.shu.ac.uk::4dc88ff1-f934-4f37-9f31-5b902458f6aa" providerId="AD" clId="Web-{A26C5231-8F2D-8D2D-9554-FA51E09206F8}" dt="2021-03-17T19:51:09.001" v="1086"/>
          <ac:picMkLst>
            <pc:docMk/>
            <pc:sldMk cId="1761247366" sldId="278"/>
            <ac:picMk id="4" creationId="{272B58BF-5B73-4C37-BFD7-1D2576A02F30}"/>
          </ac:picMkLst>
        </pc:picChg>
        <pc:picChg chg="add del mod">
          <ac:chgData name="Mroz, Karolina (Student)" userId="S::b8024909@hallam.shu.ac.uk::4dc88ff1-f934-4f37-9f31-5b902458f6aa" providerId="AD" clId="Web-{A26C5231-8F2D-8D2D-9554-FA51E09206F8}" dt="2021-03-17T18:39:29.397" v="177"/>
          <ac:picMkLst>
            <pc:docMk/>
            <pc:sldMk cId="1761247366" sldId="278"/>
            <ac:picMk id="5" creationId="{E87DAB37-91CE-465C-8678-DFDF49109CA5}"/>
          </ac:picMkLst>
        </pc:picChg>
        <pc:picChg chg="add mod">
          <ac:chgData name="Mroz, Karolina (Student)" userId="S::b8024909@hallam.shu.ac.uk::4dc88ff1-f934-4f37-9f31-5b902458f6aa" providerId="AD" clId="Web-{A26C5231-8F2D-8D2D-9554-FA51E09206F8}" dt="2021-03-17T19:51:28.033" v="1091" actId="1076"/>
          <ac:picMkLst>
            <pc:docMk/>
            <pc:sldMk cId="1761247366" sldId="278"/>
            <ac:picMk id="6" creationId="{9D07B674-27D7-421B-AEA6-9E9B87151367}"/>
          </ac:picMkLst>
        </pc:picChg>
        <pc:cxnChg chg="add del">
          <ac:chgData name="Mroz, Karolina (Student)" userId="S::b8024909@hallam.shu.ac.uk::4dc88ff1-f934-4f37-9f31-5b902458f6aa" providerId="AD" clId="Web-{A26C5231-8F2D-8D2D-9554-FA51E09206F8}" dt="2021-03-17T17:50:19.479" v="28"/>
          <ac:cxnSpMkLst>
            <pc:docMk/>
            <pc:sldMk cId="1761247366" sldId="278"/>
            <ac:cxnSpMk id="15" creationId="{5296EC4F-8732-481B-94CB-C98E4EF297FF}"/>
          </ac:cxnSpMkLst>
        </pc:cxnChg>
        <pc:cxnChg chg="add del">
          <ac:chgData name="Mroz, Karolina (Student)" userId="S::b8024909@hallam.shu.ac.uk::4dc88ff1-f934-4f37-9f31-5b902458f6aa" providerId="AD" clId="Web-{A26C5231-8F2D-8D2D-9554-FA51E09206F8}" dt="2021-03-17T17:50:26.370" v="32"/>
          <ac:cxnSpMkLst>
            <pc:docMk/>
            <pc:sldMk cId="1761247366" sldId="278"/>
            <ac:cxnSpMk id="18" creationId="{5296EC4F-8732-481B-94CB-C98E4EF297FF}"/>
          </ac:cxnSpMkLst>
        </pc:cxnChg>
      </pc:sldChg>
      <pc:sldChg chg="addSp delSp modSp new mod setBg">
        <pc:chgData name="Mroz, Karolina (Student)" userId="S::b8024909@hallam.shu.ac.uk::4dc88ff1-f934-4f37-9f31-5b902458f6aa" providerId="AD" clId="Web-{A26C5231-8F2D-8D2D-9554-FA51E09206F8}" dt="2021-03-17T19:34:51.038" v="691" actId="20577"/>
        <pc:sldMkLst>
          <pc:docMk/>
          <pc:sldMk cId="941460824" sldId="279"/>
        </pc:sldMkLst>
        <pc:spChg chg="mod">
          <ac:chgData name="Mroz, Karolina (Student)" userId="S::b8024909@hallam.shu.ac.uk::4dc88ff1-f934-4f37-9f31-5b902458f6aa" providerId="AD" clId="Web-{A26C5231-8F2D-8D2D-9554-FA51E09206F8}" dt="2021-03-17T19:09:22.469" v="391"/>
          <ac:spMkLst>
            <pc:docMk/>
            <pc:sldMk cId="941460824" sldId="279"/>
            <ac:spMk id="2" creationId="{60E0CF58-7AF8-4521-8373-6978992677F1}"/>
          </ac:spMkLst>
        </pc:spChg>
        <pc:spChg chg="del">
          <ac:chgData name="Mroz, Karolina (Student)" userId="S::b8024909@hallam.shu.ac.uk::4dc88ff1-f934-4f37-9f31-5b902458f6aa" providerId="AD" clId="Web-{A26C5231-8F2D-8D2D-9554-FA51E09206F8}" dt="2021-03-17T18:15:40.411" v="124"/>
          <ac:spMkLst>
            <pc:docMk/>
            <pc:sldMk cId="941460824" sldId="279"/>
            <ac:spMk id="3" creationId="{F98D1DA0-4F8E-4F8D-84CE-BC155E19CF55}"/>
          </ac:spMkLst>
        </pc:spChg>
        <pc:spChg chg="mod ord">
          <ac:chgData name="Mroz, Karolina (Student)" userId="S::b8024909@hallam.shu.ac.uk::4dc88ff1-f934-4f37-9f31-5b902458f6aa" providerId="AD" clId="Web-{A26C5231-8F2D-8D2D-9554-FA51E09206F8}" dt="2021-03-17T19:34:51.038" v="691" actId="20577"/>
          <ac:spMkLst>
            <pc:docMk/>
            <pc:sldMk cId="941460824" sldId="279"/>
            <ac:spMk id="4" creationId="{825A4017-4EC8-49A9-A469-6A4D56A7A3D5}"/>
          </ac:spMkLst>
        </pc:spChg>
        <pc:spChg chg="add del">
          <ac:chgData name="Mroz, Karolina (Student)" userId="S::b8024909@hallam.shu.ac.uk::4dc88ff1-f934-4f37-9f31-5b902458f6aa" providerId="AD" clId="Web-{A26C5231-8F2D-8D2D-9554-FA51E09206F8}" dt="2021-03-17T19:25:46.351" v="635"/>
          <ac:spMkLst>
            <pc:docMk/>
            <pc:sldMk cId="941460824" sldId="279"/>
            <ac:spMk id="8" creationId="{4A9C101E-939B-43ED-922D-681CF5BE94D9}"/>
          </ac:spMkLst>
        </pc:spChg>
        <pc:spChg chg="add del">
          <ac:chgData name="Mroz, Karolina (Student)" userId="S::b8024909@hallam.shu.ac.uk::4dc88ff1-f934-4f37-9f31-5b902458f6aa" providerId="AD" clId="Web-{A26C5231-8F2D-8D2D-9554-FA51E09206F8}" dt="2021-03-17T18:53:41.260" v="194"/>
          <ac:spMkLst>
            <pc:docMk/>
            <pc:sldMk cId="941460824" sldId="279"/>
            <ac:spMk id="9" creationId="{049D8DFA-139C-473F-838D-D33ABE8856C7}"/>
          </ac:spMkLst>
        </pc:spChg>
        <pc:spChg chg="add del">
          <ac:chgData name="Mroz, Karolina (Student)" userId="S::b8024909@hallam.shu.ac.uk::4dc88ff1-f934-4f37-9f31-5b902458f6aa" providerId="AD" clId="Web-{A26C5231-8F2D-8D2D-9554-FA51E09206F8}" dt="2021-03-17T18:53:41.260" v="194"/>
          <ac:spMkLst>
            <pc:docMk/>
            <pc:sldMk cId="941460824" sldId="279"/>
            <ac:spMk id="11" creationId="{36B93B81-5ED7-4387-828F-605FD3B1B004}"/>
          </ac:spMkLst>
        </pc:spChg>
        <pc:spChg chg="add del mod">
          <ac:chgData name="Mroz, Karolina (Student)" userId="S::b8024909@hallam.shu.ac.uk::4dc88ff1-f934-4f37-9f31-5b902458f6aa" providerId="AD" clId="Web-{A26C5231-8F2D-8D2D-9554-FA51E09206F8}" dt="2021-03-17T19:27:10.275" v="645"/>
          <ac:spMkLst>
            <pc:docMk/>
            <pc:sldMk cId="941460824" sldId="279"/>
            <ac:spMk id="12" creationId="{E7B246C7-FE7F-44A0-88C0-C63982C4EDC8}"/>
          </ac:spMkLst>
        </pc:spChg>
        <pc:spChg chg="add del">
          <ac:chgData name="Mroz, Karolina (Student)" userId="S::b8024909@hallam.shu.ac.uk::4dc88ff1-f934-4f37-9f31-5b902458f6aa" providerId="AD" clId="Web-{A26C5231-8F2D-8D2D-9554-FA51E09206F8}" dt="2021-03-17T18:53:41.260" v="194"/>
          <ac:spMkLst>
            <pc:docMk/>
            <pc:sldMk cId="941460824" sldId="279"/>
            <ac:spMk id="13" creationId="{61951AA0-DD9C-4514-A46F-ABF18C50E55D}"/>
          </ac:spMkLst>
        </pc:spChg>
        <pc:spChg chg="add del">
          <ac:chgData name="Mroz, Karolina (Student)" userId="S::b8024909@hallam.shu.ac.uk::4dc88ff1-f934-4f37-9f31-5b902458f6aa" providerId="AD" clId="Web-{A26C5231-8F2D-8D2D-9554-FA51E09206F8}" dt="2021-03-17T18:55:56.826" v="343"/>
          <ac:spMkLst>
            <pc:docMk/>
            <pc:sldMk cId="941460824" sldId="279"/>
            <ac:spMk id="18" creationId="{5FEE53ED-925B-49C1-B7A9-DFBD9991D2D5}"/>
          </ac:spMkLst>
        </pc:spChg>
        <pc:spChg chg="add del">
          <ac:chgData name="Mroz, Karolina (Student)" userId="S::b8024909@hallam.shu.ac.uk::4dc88ff1-f934-4f37-9f31-5b902458f6aa" providerId="AD" clId="Web-{A26C5231-8F2D-8D2D-9554-FA51E09206F8}" dt="2021-03-17T18:55:56.826" v="343"/>
          <ac:spMkLst>
            <pc:docMk/>
            <pc:sldMk cId="941460824" sldId="279"/>
            <ac:spMk id="20" creationId="{E96FC08F-E9E6-492C-951B-052826DD5701}"/>
          </ac:spMkLst>
        </pc:spChg>
        <pc:spChg chg="add del">
          <ac:chgData name="Mroz, Karolina (Student)" userId="S::b8024909@hallam.shu.ac.uk::4dc88ff1-f934-4f37-9f31-5b902458f6aa" providerId="AD" clId="Web-{A26C5231-8F2D-8D2D-9554-FA51E09206F8}" dt="2021-03-17T19:09:22.485" v="392"/>
          <ac:spMkLst>
            <pc:docMk/>
            <pc:sldMk cId="941460824" sldId="279"/>
            <ac:spMk id="22" creationId="{5FEE53ED-925B-49C1-B7A9-DFBD9991D2D5}"/>
          </ac:spMkLst>
        </pc:spChg>
        <pc:spChg chg="add del">
          <ac:chgData name="Mroz, Karolina (Student)" userId="S::b8024909@hallam.shu.ac.uk::4dc88ff1-f934-4f37-9f31-5b902458f6aa" providerId="AD" clId="Web-{A26C5231-8F2D-8D2D-9554-FA51E09206F8}" dt="2021-03-17T19:09:22.485" v="392"/>
          <ac:spMkLst>
            <pc:docMk/>
            <pc:sldMk cId="941460824" sldId="279"/>
            <ac:spMk id="23" creationId="{E96FC08F-E9E6-492C-951B-052826DD5701}"/>
          </ac:spMkLst>
        </pc:spChg>
        <pc:spChg chg="add del">
          <ac:chgData name="Mroz, Karolina (Student)" userId="S::b8024909@hallam.shu.ac.uk::4dc88ff1-f934-4f37-9f31-5b902458f6aa" providerId="AD" clId="Web-{A26C5231-8F2D-8D2D-9554-FA51E09206F8}" dt="2021-03-17T18:55:56.826" v="342"/>
          <ac:spMkLst>
            <pc:docMk/>
            <pc:sldMk cId="941460824" sldId="279"/>
            <ac:spMk id="25" creationId="{5FEE53ED-925B-49C1-B7A9-DFBD9991D2D5}"/>
          </ac:spMkLst>
        </pc:spChg>
        <pc:spChg chg="add del">
          <ac:chgData name="Mroz, Karolina (Student)" userId="S::b8024909@hallam.shu.ac.uk::4dc88ff1-f934-4f37-9f31-5b902458f6aa" providerId="AD" clId="Web-{A26C5231-8F2D-8D2D-9554-FA51E09206F8}" dt="2021-03-17T19:09:16.579" v="389"/>
          <ac:spMkLst>
            <pc:docMk/>
            <pc:sldMk cId="941460824" sldId="279"/>
            <ac:spMk id="26" creationId="{610A9E77-F0A9-4BDB-8281-53921270EBB5}"/>
          </ac:spMkLst>
        </pc:spChg>
        <pc:spChg chg="add del">
          <ac:chgData name="Mroz, Karolina (Student)" userId="S::b8024909@hallam.shu.ac.uk::4dc88ff1-f934-4f37-9f31-5b902458f6aa" providerId="AD" clId="Web-{A26C5231-8F2D-8D2D-9554-FA51E09206F8}" dt="2021-03-17T18:55:56.826" v="342"/>
          <ac:spMkLst>
            <pc:docMk/>
            <pc:sldMk cId="941460824" sldId="279"/>
            <ac:spMk id="27" creationId="{494D45AE-1E70-46DE-8CEB-37E01B08040B}"/>
          </ac:spMkLst>
        </pc:spChg>
        <pc:spChg chg="add del">
          <ac:chgData name="Mroz, Karolina (Student)" userId="S::b8024909@hallam.shu.ac.uk::4dc88ff1-f934-4f37-9f31-5b902458f6aa" providerId="AD" clId="Web-{A26C5231-8F2D-8D2D-9554-FA51E09206F8}" dt="2021-03-17T19:09:09.860" v="387"/>
          <ac:spMkLst>
            <pc:docMk/>
            <pc:sldMk cId="941460824" sldId="279"/>
            <ac:spMk id="28" creationId="{5FEE53ED-925B-49C1-B7A9-DFBD9991D2D5}"/>
          </ac:spMkLst>
        </pc:spChg>
        <pc:spChg chg="add del">
          <ac:chgData name="Mroz, Karolina (Student)" userId="S::b8024909@hallam.shu.ac.uk::4dc88ff1-f934-4f37-9f31-5b902458f6aa" providerId="AD" clId="Web-{A26C5231-8F2D-8D2D-9554-FA51E09206F8}" dt="2021-03-17T18:55:56.826" v="342"/>
          <ac:spMkLst>
            <pc:docMk/>
            <pc:sldMk cId="941460824" sldId="279"/>
            <ac:spMk id="29" creationId="{C844AD36-4F46-4173-8A18-BA4C2267A9A2}"/>
          </ac:spMkLst>
        </pc:spChg>
        <pc:spChg chg="add del">
          <ac:chgData name="Mroz, Karolina (Student)" userId="S::b8024909@hallam.shu.ac.uk::4dc88ff1-f934-4f37-9f31-5b902458f6aa" providerId="AD" clId="Web-{A26C5231-8F2D-8D2D-9554-FA51E09206F8}" dt="2021-03-17T19:09:09.860" v="387"/>
          <ac:spMkLst>
            <pc:docMk/>
            <pc:sldMk cId="941460824" sldId="279"/>
            <ac:spMk id="30" creationId="{92B62F77-1479-4D2D-B6C8-31B802DCDF74}"/>
          </ac:spMkLst>
        </pc:spChg>
        <pc:spChg chg="add del">
          <ac:chgData name="Mroz, Karolina (Student)" userId="S::b8024909@hallam.shu.ac.uk::4dc88ff1-f934-4f37-9f31-5b902458f6aa" providerId="AD" clId="Web-{A26C5231-8F2D-8D2D-9554-FA51E09206F8}" dt="2021-03-17T18:55:56.826" v="342"/>
          <ac:spMkLst>
            <pc:docMk/>
            <pc:sldMk cId="941460824" sldId="279"/>
            <ac:spMk id="31" creationId="{7EDEE670-2A62-4487-B887-E9EE53644016}"/>
          </ac:spMkLst>
        </pc:spChg>
        <pc:spChg chg="add del">
          <ac:chgData name="Mroz, Karolina (Student)" userId="S::b8024909@hallam.shu.ac.uk::4dc88ff1-f934-4f37-9f31-5b902458f6aa" providerId="AD" clId="Web-{A26C5231-8F2D-8D2D-9554-FA51E09206F8}" dt="2021-03-17T19:09:09.860" v="387"/>
          <ac:spMkLst>
            <pc:docMk/>
            <pc:sldMk cId="941460824" sldId="279"/>
            <ac:spMk id="32" creationId="{729C1B0C-3DC9-42D7-83F4-4BA553581685}"/>
          </ac:spMkLst>
        </pc:spChg>
        <pc:spChg chg="add del">
          <ac:chgData name="Mroz, Karolina (Student)" userId="S::b8024909@hallam.shu.ac.uk::4dc88ff1-f934-4f37-9f31-5b902458f6aa" providerId="AD" clId="Web-{A26C5231-8F2D-8D2D-9554-FA51E09206F8}" dt="2021-03-17T18:55:56.826" v="342"/>
          <ac:spMkLst>
            <pc:docMk/>
            <pc:sldMk cId="941460824" sldId="279"/>
            <ac:spMk id="33" creationId="{0C91C101-B43C-419E-8197-06D7E53B5C52}"/>
          </ac:spMkLst>
        </pc:spChg>
        <pc:spChg chg="add del">
          <ac:chgData name="Mroz, Karolina (Student)" userId="S::b8024909@hallam.shu.ac.uk::4dc88ff1-f934-4f37-9f31-5b902458f6aa" providerId="AD" clId="Web-{A26C5231-8F2D-8D2D-9554-FA51E09206F8}" dt="2021-03-17T19:09:09.860" v="387"/>
          <ac:spMkLst>
            <pc:docMk/>
            <pc:sldMk cId="941460824" sldId="279"/>
            <ac:spMk id="34" creationId="{6843A038-D982-4F12-AA93-4700675D8A75}"/>
          </ac:spMkLst>
        </pc:spChg>
        <pc:spChg chg="add del">
          <ac:chgData name="Mroz, Karolina (Student)" userId="S::b8024909@hallam.shu.ac.uk::4dc88ff1-f934-4f37-9f31-5b902458f6aa" providerId="AD" clId="Web-{A26C5231-8F2D-8D2D-9554-FA51E09206F8}" dt="2021-03-17T18:55:56.826" v="342"/>
          <ac:spMkLst>
            <pc:docMk/>
            <pc:sldMk cId="941460824" sldId="279"/>
            <ac:spMk id="35" creationId="{DBAE892B-B008-4202-A3A4-E2280B0A0849}"/>
          </ac:spMkLst>
        </pc:spChg>
        <pc:spChg chg="add del">
          <ac:chgData name="Mroz, Karolina (Student)" userId="S::b8024909@hallam.shu.ac.uk::4dc88ff1-f934-4f37-9f31-5b902458f6aa" providerId="AD" clId="Web-{A26C5231-8F2D-8D2D-9554-FA51E09206F8}" dt="2021-03-17T19:09:09.860" v="387"/>
          <ac:spMkLst>
            <pc:docMk/>
            <pc:sldMk cId="941460824" sldId="279"/>
            <ac:spMk id="36" creationId="{A31A40F9-5ECE-4397-9B8F-CCA17D87C154}"/>
          </ac:spMkLst>
        </pc:spChg>
        <pc:spChg chg="add del">
          <ac:chgData name="Mroz, Karolina (Student)" userId="S::b8024909@hallam.shu.ac.uk::4dc88ff1-f934-4f37-9f31-5b902458f6aa" providerId="AD" clId="Web-{A26C5231-8F2D-8D2D-9554-FA51E09206F8}" dt="2021-03-17T19:09:22.469" v="391"/>
          <ac:spMkLst>
            <pc:docMk/>
            <pc:sldMk cId="941460824" sldId="279"/>
            <ac:spMk id="37" creationId="{610A9E77-F0A9-4BDB-8281-53921270EBB5}"/>
          </ac:spMkLst>
        </pc:spChg>
        <pc:spChg chg="add del">
          <ac:chgData name="Mroz, Karolina (Student)" userId="S::b8024909@hallam.shu.ac.uk::4dc88ff1-f934-4f37-9f31-5b902458f6aa" providerId="AD" clId="Web-{A26C5231-8F2D-8D2D-9554-FA51E09206F8}" dt="2021-03-17T19:09:09.860" v="387"/>
          <ac:spMkLst>
            <pc:docMk/>
            <pc:sldMk cId="941460824" sldId="279"/>
            <ac:spMk id="38" creationId="{4C55FBB2-EBF1-469C-A635-09EABA04F455}"/>
          </ac:spMkLst>
        </pc:spChg>
        <pc:spChg chg="add del">
          <ac:chgData name="Mroz, Karolina (Student)" userId="S::b8024909@hallam.shu.ac.uk::4dc88ff1-f934-4f37-9f31-5b902458f6aa" providerId="AD" clId="Web-{A26C5231-8F2D-8D2D-9554-FA51E09206F8}" dt="2021-03-17T19:09:22.469" v="391"/>
          <ac:spMkLst>
            <pc:docMk/>
            <pc:sldMk cId="941460824" sldId="279"/>
            <ac:spMk id="39" creationId="{246046FF-58EE-4AEA-BE20-29BE1BA8EC6D}"/>
          </ac:spMkLst>
        </pc:spChg>
        <pc:spChg chg="add del">
          <ac:chgData name="Mroz, Karolina (Student)" userId="S::b8024909@hallam.shu.ac.uk::4dc88ff1-f934-4f37-9f31-5b902458f6aa" providerId="AD" clId="Web-{A26C5231-8F2D-8D2D-9554-FA51E09206F8}" dt="2021-03-17T19:09:22.469" v="391"/>
          <ac:spMkLst>
            <pc:docMk/>
            <pc:sldMk cId="941460824" sldId="279"/>
            <ac:spMk id="40" creationId="{18A55481-9C1F-4BAE-8C8F-9829C2AE8F92}"/>
          </ac:spMkLst>
        </pc:spChg>
        <pc:spChg chg="add del">
          <ac:chgData name="Mroz, Karolina (Student)" userId="S::b8024909@hallam.shu.ac.uk::4dc88ff1-f934-4f37-9f31-5b902458f6aa" providerId="AD" clId="Web-{A26C5231-8F2D-8D2D-9554-FA51E09206F8}" dt="2021-03-17T19:09:22.469" v="391"/>
          <ac:spMkLst>
            <pc:docMk/>
            <pc:sldMk cId="941460824" sldId="279"/>
            <ac:spMk id="41" creationId="{C6C213A5-CB2C-4850-B274-EBDD2BF7E311}"/>
          </ac:spMkLst>
        </pc:spChg>
        <pc:spChg chg="add">
          <ac:chgData name="Mroz, Karolina (Student)" userId="S::b8024909@hallam.shu.ac.uk::4dc88ff1-f934-4f37-9f31-5b902458f6aa" providerId="AD" clId="Web-{A26C5231-8F2D-8D2D-9554-FA51E09206F8}" dt="2021-03-17T19:09:22.485" v="392"/>
          <ac:spMkLst>
            <pc:docMk/>
            <pc:sldMk cId="941460824" sldId="279"/>
            <ac:spMk id="42" creationId="{5FEE53ED-925B-49C1-B7A9-DFBD9991D2D5}"/>
          </ac:spMkLst>
        </pc:spChg>
        <pc:spChg chg="add">
          <ac:chgData name="Mroz, Karolina (Student)" userId="S::b8024909@hallam.shu.ac.uk::4dc88ff1-f934-4f37-9f31-5b902458f6aa" providerId="AD" clId="Web-{A26C5231-8F2D-8D2D-9554-FA51E09206F8}" dt="2021-03-17T19:09:22.485" v="392"/>
          <ac:spMkLst>
            <pc:docMk/>
            <pc:sldMk cId="941460824" sldId="279"/>
            <ac:spMk id="43" creationId="{E96FC08F-E9E6-492C-951B-052826DD5701}"/>
          </ac:spMkLst>
        </pc:spChg>
        <pc:picChg chg="add del mod">
          <ac:chgData name="Mroz, Karolina (Student)" userId="S::b8024909@hallam.shu.ac.uk::4dc88ff1-f934-4f37-9f31-5b902458f6aa" providerId="AD" clId="Web-{A26C5231-8F2D-8D2D-9554-FA51E09206F8}" dt="2021-03-17T18:19:29.589" v="157"/>
          <ac:picMkLst>
            <pc:docMk/>
            <pc:sldMk cId="941460824" sldId="279"/>
            <ac:picMk id="5" creationId="{D5BDF191-B526-424E-8DA6-6F8B148BF255}"/>
          </ac:picMkLst>
        </pc:picChg>
        <pc:picChg chg="add del mod ord">
          <ac:chgData name="Mroz, Karolina (Student)" userId="S::b8024909@hallam.shu.ac.uk::4dc88ff1-f934-4f37-9f31-5b902458f6aa" providerId="AD" clId="Web-{A26C5231-8F2D-8D2D-9554-FA51E09206F8}" dt="2021-03-17T19:32:35.926" v="662"/>
          <ac:picMkLst>
            <pc:docMk/>
            <pc:sldMk cId="941460824" sldId="279"/>
            <ac:picMk id="6" creationId="{6EBC6675-BA3F-4B3E-AD81-89C467327653}"/>
          </ac:picMkLst>
        </pc:picChg>
        <pc:picChg chg="add del mod">
          <ac:chgData name="Mroz, Karolina (Student)" userId="S::b8024909@hallam.shu.ac.uk::4dc88ff1-f934-4f37-9f31-5b902458f6aa" providerId="AD" clId="Web-{A26C5231-8F2D-8D2D-9554-FA51E09206F8}" dt="2021-03-17T19:32:36.535" v="663"/>
          <ac:picMkLst>
            <pc:docMk/>
            <pc:sldMk cId="941460824" sldId="279"/>
            <ac:picMk id="7" creationId="{93A91BED-91D6-4195-BCF4-3678BA3E78E3}"/>
          </ac:picMkLst>
        </pc:picChg>
        <pc:picChg chg="add del mod">
          <ac:chgData name="Mroz, Karolina (Student)" userId="S::b8024909@hallam.shu.ac.uk::4dc88ff1-f934-4f37-9f31-5b902458f6aa" providerId="AD" clId="Web-{A26C5231-8F2D-8D2D-9554-FA51E09206F8}" dt="2021-03-17T19:33:34.755" v="669"/>
          <ac:picMkLst>
            <pc:docMk/>
            <pc:sldMk cId="941460824" sldId="279"/>
            <ac:picMk id="16" creationId="{0EF73360-F874-498B-B539-F8EFD5472914}"/>
          </ac:picMkLst>
        </pc:picChg>
        <pc:picChg chg="add mod">
          <ac:chgData name="Mroz, Karolina (Student)" userId="S::b8024909@hallam.shu.ac.uk::4dc88ff1-f934-4f37-9f31-5b902458f6aa" providerId="AD" clId="Web-{A26C5231-8F2D-8D2D-9554-FA51E09206F8}" dt="2021-03-17T19:34:21.678" v="679" actId="1076"/>
          <ac:picMkLst>
            <pc:docMk/>
            <pc:sldMk cId="941460824" sldId="279"/>
            <ac:picMk id="17" creationId="{265D918D-CDCC-40D3-9133-AF03F751B2AC}"/>
          </ac:picMkLst>
        </pc:picChg>
        <pc:inkChg chg="add del">
          <ac:chgData name="Mroz, Karolina (Student)" userId="S::b8024909@hallam.shu.ac.uk::4dc88ff1-f934-4f37-9f31-5b902458f6aa" providerId="AD" clId="Web-{A26C5231-8F2D-8D2D-9554-FA51E09206F8}" dt="2021-03-17T19:25:03.507" v="632"/>
          <ac:inkMkLst>
            <pc:docMk/>
            <pc:sldMk cId="941460824" sldId="279"/>
            <ac:inkMk id="3" creationId="{9977E296-4C98-49D4-B8D4-59BB5A124BBB}"/>
          </ac:inkMkLst>
        </pc:inkChg>
        <pc:inkChg chg="add del">
          <ac:chgData name="Mroz, Karolina (Student)" userId="S::b8024909@hallam.shu.ac.uk::4dc88ff1-f934-4f37-9f31-5b902458f6aa" providerId="AD" clId="Web-{A26C5231-8F2D-8D2D-9554-FA51E09206F8}" dt="2021-03-17T19:25:06.397" v="633"/>
          <ac:inkMkLst>
            <pc:docMk/>
            <pc:sldMk cId="941460824" sldId="279"/>
            <ac:inkMk id="5" creationId="{60DB38E9-B907-49CB-9370-CADAA426B48F}"/>
          </ac:inkMkLst>
        </pc:inkChg>
        <pc:cxnChg chg="add del mod">
          <ac:chgData name="Mroz, Karolina (Student)" userId="S::b8024909@hallam.shu.ac.uk::4dc88ff1-f934-4f37-9f31-5b902458f6aa" providerId="AD" clId="Web-{A26C5231-8F2D-8D2D-9554-FA51E09206F8}" dt="2021-03-17T19:26:14.008" v="638"/>
          <ac:cxnSpMkLst>
            <pc:docMk/>
            <pc:sldMk cId="941460824" sldId="279"/>
            <ac:cxnSpMk id="10" creationId="{707BE672-6429-4BFE-96A4-54CD98874851}"/>
          </ac:cxnSpMkLst>
        </pc:cxnChg>
        <pc:cxnChg chg="add del mod">
          <ac:chgData name="Mroz, Karolina (Student)" userId="S::b8024909@hallam.shu.ac.uk::4dc88ff1-f934-4f37-9f31-5b902458f6aa" providerId="AD" clId="Web-{A26C5231-8F2D-8D2D-9554-FA51E09206F8}" dt="2021-03-17T19:27:30.510" v="649"/>
          <ac:cxnSpMkLst>
            <pc:docMk/>
            <pc:sldMk cId="941460824" sldId="279"/>
            <ac:cxnSpMk id="14" creationId="{3192597C-FCDF-46D4-A606-5F068657B70C}"/>
          </ac:cxnSpMkLst>
        </pc:cxnChg>
        <pc:cxnChg chg="add del mod">
          <ac:chgData name="Mroz, Karolina (Student)" userId="S::b8024909@hallam.shu.ac.uk::4dc88ff1-f934-4f37-9f31-5b902458f6aa" providerId="AD" clId="Web-{A26C5231-8F2D-8D2D-9554-FA51E09206F8}" dt="2021-03-17T19:28:42.561" v="661"/>
          <ac:cxnSpMkLst>
            <pc:docMk/>
            <pc:sldMk cId="941460824" sldId="279"/>
            <ac:cxnSpMk id="15" creationId="{9B065317-71CF-484E-82A9-B5DD6E5948C0}"/>
          </ac:cxnSpMkLst>
        </pc:cxnChg>
      </pc:sldChg>
      <pc:sldChg chg="addSp delSp modSp new mod setBg setClrOvrMap">
        <pc:chgData name="Mroz, Karolina (Student)" userId="S::b8024909@hallam.shu.ac.uk::4dc88ff1-f934-4f37-9f31-5b902458f6aa" providerId="AD" clId="Web-{A26C5231-8F2D-8D2D-9554-FA51E09206F8}" dt="2021-03-17T19:48:44.560" v="1085" actId="20577"/>
        <pc:sldMkLst>
          <pc:docMk/>
          <pc:sldMk cId="3199544770" sldId="280"/>
        </pc:sldMkLst>
        <pc:spChg chg="mod">
          <ac:chgData name="Mroz, Karolina (Student)" userId="S::b8024909@hallam.shu.ac.uk::4dc88ff1-f934-4f37-9f31-5b902458f6aa" providerId="AD" clId="Web-{A26C5231-8F2D-8D2D-9554-FA51E09206F8}" dt="2021-03-17T19:06:58.216" v="385" actId="20577"/>
          <ac:spMkLst>
            <pc:docMk/>
            <pc:sldMk cId="3199544770" sldId="280"/>
            <ac:spMk id="2" creationId="{4E82740F-6FDB-4890-8465-EBF5AD01B31F}"/>
          </ac:spMkLst>
        </pc:spChg>
        <pc:spChg chg="del">
          <ac:chgData name="Mroz, Karolina (Student)" userId="S::b8024909@hallam.shu.ac.uk::4dc88ff1-f934-4f37-9f31-5b902458f6aa" providerId="AD" clId="Web-{A26C5231-8F2D-8D2D-9554-FA51E09206F8}" dt="2021-03-17T19:04:32.994" v="369"/>
          <ac:spMkLst>
            <pc:docMk/>
            <pc:sldMk cId="3199544770" sldId="280"/>
            <ac:spMk id="3" creationId="{52C81570-7264-4ECF-B7FB-2168653D3B4E}"/>
          </ac:spMkLst>
        </pc:spChg>
        <pc:spChg chg="mod">
          <ac:chgData name="Mroz, Karolina (Student)" userId="S::b8024909@hallam.shu.ac.uk::4dc88ff1-f934-4f37-9f31-5b902458f6aa" providerId="AD" clId="Web-{A26C5231-8F2D-8D2D-9554-FA51E09206F8}" dt="2021-03-17T19:48:44.560" v="1085" actId="20577"/>
          <ac:spMkLst>
            <pc:docMk/>
            <pc:sldMk cId="3199544770" sldId="280"/>
            <ac:spMk id="4" creationId="{BE6C866C-F265-4EEA-9038-7829ED116ACE}"/>
          </ac:spMkLst>
        </pc:spChg>
        <pc:spChg chg="add del mod">
          <ac:chgData name="Mroz, Karolina (Student)" userId="S::b8024909@hallam.shu.ac.uk::4dc88ff1-f934-4f37-9f31-5b902458f6aa" providerId="AD" clId="Web-{A26C5231-8F2D-8D2D-9554-FA51E09206F8}" dt="2021-03-17T19:04:57.698" v="375"/>
          <ac:spMkLst>
            <pc:docMk/>
            <pc:sldMk cId="3199544770" sldId="280"/>
            <ac:spMk id="7" creationId="{08A97815-5D16-4D94-9B6E-FF871306EBB5}"/>
          </ac:spMkLst>
        </pc:spChg>
        <pc:spChg chg="add del">
          <ac:chgData name="Mroz, Karolina (Student)" userId="S::b8024909@hallam.shu.ac.uk::4dc88ff1-f934-4f37-9f31-5b902458f6aa" providerId="AD" clId="Web-{A26C5231-8F2D-8D2D-9554-FA51E09206F8}" dt="2021-03-17T19:05:12.807" v="378"/>
          <ac:spMkLst>
            <pc:docMk/>
            <pc:sldMk cId="3199544770" sldId="280"/>
            <ac:spMk id="9" creationId="{049D8DFA-139C-473F-838D-D33ABE8856C7}"/>
          </ac:spMkLst>
        </pc:spChg>
        <pc:spChg chg="add del">
          <ac:chgData name="Mroz, Karolina (Student)" userId="S::b8024909@hallam.shu.ac.uk::4dc88ff1-f934-4f37-9f31-5b902458f6aa" providerId="AD" clId="Web-{A26C5231-8F2D-8D2D-9554-FA51E09206F8}" dt="2021-03-17T19:05:12.807" v="378"/>
          <ac:spMkLst>
            <pc:docMk/>
            <pc:sldMk cId="3199544770" sldId="280"/>
            <ac:spMk id="10" creationId="{4FD616AB-2B32-4A45-BEC9-C743E8978059}"/>
          </ac:spMkLst>
        </pc:spChg>
        <pc:spChg chg="add del">
          <ac:chgData name="Mroz, Karolina (Student)" userId="S::b8024909@hallam.shu.ac.uk::4dc88ff1-f934-4f37-9f31-5b902458f6aa" providerId="AD" clId="Web-{A26C5231-8F2D-8D2D-9554-FA51E09206F8}" dt="2021-03-17T19:05:12.807" v="378"/>
          <ac:spMkLst>
            <pc:docMk/>
            <pc:sldMk cId="3199544770" sldId="280"/>
            <ac:spMk id="11" creationId="{BEC91407-C839-4EE3-B5C6-34919D3DE7B5}"/>
          </ac:spMkLst>
        </pc:spChg>
        <pc:spChg chg="add del">
          <ac:chgData name="Mroz, Karolina (Student)" userId="S::b8024909@hallam.shu.ac.uk::4dc88ff1-f934-4f37-9f31-5b902458f6aa" providerId="AD" clId="Web-{A26C5231-8F2D-8D2D-9554-FA51E09206F8}" dt="2021-03-17T19:04:57.682" v="374"/>
          <ac:spMkLst>
            <pc:docMk/>
            <pc:sldMk cId="3199544770" sldId="280"/>
            <ac:spMk id="12" creationId="{049D8DFA-139C-473F-838D-D33ABE8856C7}"/>
          </ac:spMkLst>
        </pc:spChg>
        <pc:spChg chg="add">
          <ac:chgData name="Mroz, Karolina (Student)" userId="S::b8024909@hallam.shu.ac.uk::4dc88ff1-f934-4f37-9f31-5b902458f6aa" providerId="AD" clId="Web-{A26C5231-8F2D-8D2D-9554-FA51E09206F8}" dt="2021-03-17T19:05:12.807" v="378"/>
          <ac:spMkLst>
            <pc:docMk/>
            <pc:sldMk cId="3199544770" sldId="280"/>
            <ac:spMk id="13" creationId="{4025239F-A6FB-43A8-BD4A-3FB7C0B48DF5}"/>
          </ac:spMkLst>
        </pc:spChg>
        <pc:spChg chg="add del">
          <ac:chgData name="Mroz, Karolina (Student)" userId="S::b8024909@hallam.shu.ac.uk::4dc88ff1-f934-4f37-9f31-5b902458f6aa" providerId="AD" clId="Web-{A26C5231-8F2D-8D2D-9554-FA51E09206F8}" dt="2021-03-17T19:04:57.682" v="374"/>
          <ac:spMkLst>
            <pc:docMk/>
            <pc:sldMk cId="3199544770" sldId="280"/>
            <ac:spMk id="14" creationId="{1A6D86F0-98E0-4468-9315-41BF7B0F2E68}"/>
          </ac:spMkLst>
        </pc:spChg>
        <pc:spChg chg="add del">
          <ac:chgData name="Mroz, Karolina (Student)" userId="S::b8024909@hallam.shu.ac.uk::4dc88ff1-f934-4f37-9f31-5b902458f6aa" providerId="AD" clId="Web-{A26C5231-8F2D-8D2D-9554-FA51E09206F8}" dt="2021-03-17T19:04:57.682" v="374"/>
          <ac:spMkLst>
            <pc:docMk/>
            <pc:sldMk cId="3199544770" sldId="280"/>
            <ac:spMk id="16" creationId="{CE957058-57AD-46A9-BAE9-7145CB3504F9}"/>
          </ac:spMkLst>
        </pc:spChg>
        <pc:spChg chg="add">
          <ac:chgData name="Mroz, Karolina (Student)" userId="S::b8024909@hallam.shu.ac.uk::4dc88ff1-f934-4f37-9f31-5b902458f6aa" providerId="AD" clId="Web-{A26C5231-8F2D-8D2D-9554-FA51E09206F8}" dt="2021-03-17T19:05:12.807" v="378"/>
          <ac:spMkLst>
            <pc:docMk/>
            <pc:sldMk cId="3199544770" sldId="280"/>
            <ac:spMk id="18" creationId="{9A457F22-2034-4200-B6E4-5B8372AAC226}"/>
          </ac:spMkLst>
        </pc:spChg>
        <pc:spChg chg="add">
          <ac:chgData name="Mroz, Karolina (Student)" userId="S::b8024909@hallam.shu.ac.uk::4dc88ff1-f934-4f37-9f31-5b902458f6aa" providerId="AD" clId="Web-{A26C5231-8F2D-8D2D-9554-FA51E09206F8}" dt="2021-03-17T19:05:12.807" v="378"/>
          <ac:spMkLst>
            <pc:docMk/>
            <pc:sldMk cId="3199544770" sldId="280"/>
            <ac:spMk id="20" creationId="{A9DA7986-F4F5-4F92-94A3-343B2D72001D}"/>
          </ac:spMkLst>
        </pc:spChg>
        <pc:spChg chg="add">
          <ac:chgData name="Mroz, Karolina (Student)" userId="S::b8024909@hallam.shu.ac.uk::4dc88ff1-f934-4f37-9f31-5b902458f6aa" providerId="AD" clId="Web-{A26C5231-8F2D-8D2D-9554-FA51E09206F8}" dt="2021-03-17T19:05:12.807" v="378"/>
          <ac:spMkLst>
            <pc:docMk/>
            <pc:sldMk cId="3199544770" sldId="280"/>
            <ac:spMk id="22" creationId="{428E76FD-76EE-4DE6-BBA4-EEA6E4B98CD0}"/>
          </ac:spMkLst>
        </pc:spChg>
        <pc:picChg chg="add del mod ord modCrop">
          <ac:chgData name="Mroz, Karolina (Student)" userId="S::b8024909@hallam.shu.ac.uk::4dc88ff1-f934-4f37-9f31-5b902458f6aa" providerId="AD" clId="Web-{A26C5231-8F2D-8D2D-9554-FA51E09206F8}" dt="2021-03-17T19:04:52.979" v="372"/>
          <ac:picMkLst>
            <pc:docMk/>
            <pc:sldMk cId="3199544770" sldId="280"/>
            <ac:picMk id="5" creationId="{10421BED-6340-444F-877C-398E731611C1}"/>
          </ac:picMkLst>
        </pc:picChg>
        <pc:picChg chg="add mod">
          <ac:chgData name="Mroz, Karolina (Student)" userId="S::b8024909@hallam.shu.ac.uk::4dc88ff1-f934-4f37-9f31-5b902458f6aa" providerId="AD" clId="Web-{A26C5231-8F2D-8D2D-9554-FA51E09206F8}" dt="2021-03-17T19:05:12.807" v="378"/>
          <ac:picMkLst>
            <pc:docMk/>
            <pc:sldMk cId="3199544770" sldId="280"/>
            <ac:picMk id="8" creationId="{08BBBDF5-9407-4BA6-B3C4-079AEB232CEE}"/>
          </ac:picMkLst>
        </pc:picChg>
      </pc:sldChg>
    </pc:docChg>
  </pc:docChgLst>
  <pc:docChgLst>
    <pc:chgData name="Mroz, Karolina (Student)" userId="4dc88ff1-f934-4f37-9f31-5b902458f6aa" providerId="ADAL" clId="{03CE369D-4F35-4608-90E5-D7EBC43CFBCA}"/>
    <pc:docChg chg="modSld">
      <pc:chgData name="Mroz, Karolina (Student)" userId="4dc88ff1-f934-4f37-9f31-5b902458f6aa" providerId="ADAL" clId="{03CE369D-4F35-4608-90E5-D7EBC43CFBCA}" dt="2021-03-18T13:22:51.566" v="20" actId="20577"/>
      <pc:docMkLst>
        <pc:docMk/>
      </pc:docMkLst>
      <pc:sldChg chg="modSp mod">
        <pc:chgData name="Mroz, Karolina (Student)" userId="4dc88ff1-f934-4f37-9f31-5b902458f6aa" providerId="ADAL" clId="{03CE369D-4F35-4608-90E5-D7EBC43CFBCA}" dt="2021-03-18T13:22:39.575" v="10" actId="20577"/>
        <pc:sldMkLst>
          <pc:docMk/>
          <pc:sldMk cId="2168195948" sldId="271"/>
        </pc:sldMkLst>
        <pc:spChg chg="mod">
          <ac:chgData name="Mroz, Karolina (Student)" userId="4dc88ff1-f934-4f37-9f31-5b902458f6aa" providerId="ADAL" clId="{03CE369D-4F35-4608-90E5-D7EBC43CFBCA}" dt="2021-03-18T13:22:39.575" v="10" actId="20577"/>
          <ac:spMkLst>
            <pc:docMk/>
            <pc:sldMk cId="2168195948" sldId="271"/>
            <ac:spMk id="8" creationId="{3D92F0DC-B4A8-47B1-BB2D-81E958E12BD7}"/>
          </ac:spMkLst>
        </pc:spChg>
      </pc:sldChg>
      <pc:sldChg chg="modSp mod">
        <pc:chgData name="Mroz, Karolina (Student)" userId="4dc88ff1-f934-4f37-9f31-5b902458f6aa" providerId="ADAL" clId="{03CE369D-4F35-4608-90E5-D7EBC43CFBCA}" dt="2021-03-18T13:22:26.341" v="0" actId="20577"/>
        <pc:sldMkLst>
          <pc:docMk/>
          <pc:sldMk cId="1761247366" sldId="278"/>
        </pc:sldMkLst>
        <pc:spChg chg="mod">
          <ac:chgData name="Mroz, Karolina (Student)" userId="4dc88ff1-f934-4f37-9f31-5b902458f6aa" providerId="ADAL" clId="{03CE369D-4F35-4608-90E5-D7EBC43CFBCA}" dt="2021-03-18T13:22:26.341" v="0" actId="20577"/>
          <ac:spMkLst>
            <pc:docMk/>
            <pc:sldMk cId="1761247366" sldId="278"/>
            <ac:spMk id="3" creationId="{A3D799FE-A483-46AB-81BD-5775090632F5}"/>
          </ac:spMkLst>
        </pc:spChg>
      </pc:sldChg>
      <pc:sldChg chg="modSp mod">
        <pc:chgData name="Mroz, Karolina (Student)" userId="4dc88ff1-f934-4f37-9f31-5b902458f6aa" providerId="ADAL" clId="{03CE369D-4F35-4608-90E5-D7EBC43CFBCA}" dt="2021-03-18T13:22:51.566" v="20" actId="20577"/>
        <pc:sldMkLst>
          <pc:docMk/>
          <pc:sldMk cId="941460824" sldId="279"/>
        </pc:sldMkLst>
        <pc:spChg chg="mod">
          <ac:chgData name="Mroz, Karolina (Student)" userId="4dc88ff1-f934-4f37-9f31-5b902458f6aa" providerId="ADAL" clId="{03CE369D-4F35-4608-90E5-D7EBC43CFBCA}" dt="2021-03-18T13:22:51.566" v="20" actId="20577"/>
          <ac:spMkLst>
            <pc:docMk/>
            <pc:sldMk cId="941460824" sldId="279"/>
            <ac:spMk id="4" creationId="{825A4017-4EC8-49A9-A469-6A4D56A7A3D5}"/>
          </ac:spMkLst>
        </pc:spChg>
      </pc:sldChg>
    </pc:docChg>
  </pc:docChgLst>
  <pc:docChgLst>
    <pc:chgData name="Mroz, Karolina (Student)" userId="S::b8024909@hallam.shu.ac.uk::4dc88ff1-f934-4f37-9f31-5b902458f6aa" providerId="AD" clId="Web-{36982C59-91CC-628B-3AD8-BED00171D8A0}"/>
    <pc:docChg chg="addSld modSld modSection">
      <pc:chgData name="Mroz, Karolina (Student)" userId="S::b8024909@hallam.shu.ac.uk::4dc88ff1-f934-4f37-9f31-5b902458f6aa" providerId="AD" clId="Web-{36982C59-91CC-628B-3AD8-BED00171D8A0}" dt="2021-03-11T17:27:36.660" v="26"/>
      <pc:docMkLst>
        <pc:docMk/>
      </pc:docMkLst>
      <pc:sldChg chg="addSp delSp modSp new mod setBg setClrOvrMap">
        <pc:chgData name="Mroz, Karolina (Student)" userId="S::b8024909@hallam.shu.ac.uk::4dc88ff1-f934-4f37-9f31-5b902458f6aa" providerId="AD" clId="Web-{36982C59-91CC-628B-3AD8-BED00171D8A0}" dt="2021-03-11T17:27:36.660" v="26"/>
        <pc:sldMkLst>
          <pc:docMk/>
          <pc:sldMk cId="2168195948" sldId="271"/>
        </pc:sldMkLst>
        <pc:spChg chg="mod">
          <ac:chgData name="Mroz, Karolina (Student)" userId="S::b8024909@hallam.shu.ac.uk::4dc88ff1-f934-4f37-9f31-5b902458f6aa" providerId="AD" clId="Web-{36982C59-91CC-628B-3AD8-BED00171D8A0}" dt="2021-03-11T17:27:36.660" v="26"/>
          <ac:spMkLst>
            <pc:docMk/>
            <pc:sldMk cId="2168195948" sldId="271"/>
            <ac:spMk id="2" creationId="{588ACF1B-DD54-4B5E-AF7E-BC855B4A0C6C}"/>
          </ac:spMkLst>
        </pc:spChg>
        <pc:spChg chg="del">
          <ac:chgData name="Mroz, Karolina (Student)" userId="S::b8024909@hallam.shu.ac.uk::4dc88ff1-f934-4f37-9f31-5b902458f6aa" providerId="AD" clId="Web-{36982C59-91CC-628B-3AD8-BED00171D8A0}" dt="2021-03-11T17:27:18.471" v="20"/>
          <ac:spMkLst>
            <pc:docMk/>
            <pc:sldMk cId="2168195948" sldId="271"/>
            <ac:spMk id="3" creationId="{688CFCD4-CE5D-471B-A5B8-8141F187266D}"/>
          </ac:spMkLst>
        </pc:spChg>
        <pc:spChg chg="add">
          <ac:chgData name="Mroz, Karolina (Student)" userId="S::b8024909@hallam.shu.ac.uk::4dc88ff1-f934-4f37-9f31-5b902458f6aa" providerId="AD" clId="Web-{36982C59-91CC-628B-3AD8-BED00171D8A0}" dt="2021-03-11T17:27:22.502" v="21"/>
          <ac:spMkLst>
            <pc:docMk/>
            <pc:sldMk cId="2168195948" sldId="271"/>
            <ac:spMk id="8" creationId="{3D92F0DC-B4A8-47B1-BB2D-81E958E12BD7}"/>
          </ac:spMkLst>
        </pc:spChg>
        <pc:spChg chg="add del">
          <ac:chgData name="Mroz, Karolina (Student)" userId="S::b8024909@hallam.shu.ac.uk::4dc88ff1-f934-4f37-9f31-5b902458f6aa" providerId="AD" clId="Web-{36982C59-91CC-628B-3AD8-BED00171D8A0}" dt="2021-03-11T17:27:36.644" v="25"/>
          <ac:spMkLst>
            <pc:docMk/>
            <pc:sldMk cId="2168195948" sldId="271"/>
            <ac:spMk id="9" creationId="{5F9F5EB8-AB42-47FD-8F4A-176C0A4B1B0A}"/>
          </ac:spMkLst>
        </pc:spChg>
        <pc:spChg chg="add">
          <ac:chgData name="Mroz, Karolina (Student)" userId="S::b8024909@hallam.shu.ac.uk::4dc88ff1-f934-4f37-9f31-5b902458f6aa" providerId="AD" clId="Web-{36982C59-91CC-628B-3AD8-BED00171D8A0}" dt="2021-03-11T17:27:22.502" v="21"/>
          <ac:spMkLst>
            <pc:docMk/>
            <pc:sldMk cId="2168195948" sldId="271"/>
            <ac:spMk id="11" creationId="{9A457F22-2034-4200-B6E4-5B8372AAC226}"/>
          </ac:spMkLst>
        </pc:spChg>
        <pc:spChg chg="add">
          <ac:chgData name="Mroz, Karolina (Student)" userId="S::b8024909@hallam.shu.ac.uk::4dc88ff1-f934-4f37-9f31-5b902458f6aa" providerId="AD" clId="Web-{36982C59-91CC-628B-3AD8-BED00171D8A0}" dt="2021-03-11T17:27:22.502" v="21"/>
          <ac:spMkLst>
            <pc:docMk/>
            <pc:sldMk cId="2168195948" sldId="271"/>
            <ac:spMk id="13" creationId="{A9DA7986-F4F5-4F92-94A3-343B2D72001D}"/>
          </ac:spMkLst>
        </pc:spChg>
        <pc:spChg chg="add">
          <ac:chgData name="Mroz, Karolina (Student)" userId="S::b8024909@hallam.shu.ac.uk::4dc88ff1-f934-4f37-9f31-5b902458f6aa" providerId="AD" clId="Web-{36982C59-91CC-628B-3AD8-BED00171D8A0}" dt="2021-03-11T17:27:22.502" v="21"/>
          <ac:spMkLst>
            <pc:docMk/>
            <pc:sldMk cId="2168195948" sldId="271"/>
            <ac:spMk id="15" creationId="{428E76FD-76EE-4DE6-BBA4-EEA6E4B98CD0}"/>
          </ac:spMkLst>
        </pc:spChg>
        <pc:spChg chg="add del">
          <ac:chgData name="Mroz, Karolina (Student)" userId="S::b8024909@hallam.shu.ac.uk::4dc88ff1-f934-4f37-9f31-5b902458f6aa" providerId="AD" clId="Web-{36982C59-91CC-628B-3AD8-BED00171D8A0}" dt="2021-03-11T17:27:36.644" v="25"/>
          <ac:spMkLst>
            <pc:docMk/>
            <pc:sldMk cId="2168195948" sldId="271"/>
            <ac:spMk id="17" creationId="{8B3AE79A-6B95-44C3-B0A5-80E2F3E60606}"/>
          </ac:spMkLst>
        </pc:spChg>
        <pc:spChg chg="add del">
          <ac:chgData name="Mroz, Karolina (Student)" userId="S::b8024909@hallam.shu.ac.uk::4dc88ff1-f934-4f37-9f31-5b902458f6aa" providerId="AD" clId="Web-{36982C59-91CC-628B-3AD8-BED00171D8A0}" dt="2021-03-11T17:27:36.644" v="25"/>
          <ac:spMkLst>
            <pc:docMk/>
            <pc:sldMk cId="2168195948" sldId="271"/>
            <ac:spMk id="18" creationId="{4A49FE10-080D-48D7-80FF-9A64D270AD87}"/>
          </ac:spMkLst>
        </pc:spChg>
        <pc:spChg chg="add del">
          <ac:chgData name="Mroz, Karolina (Student)" userId="S::b8024909@hallam.shu.ac.uk::4dc88ff1-f934-4f37-9f31-5b902458f6aa" providerId="AD" clId="Web-{36982C59-91CC-628B-3AD8-BED00171D8A0}" dt="2021-03-11T17:27:36.644" v="25"/>
          <ac:spMkLst>
            <pc:docMk/>
            <pc:sldMk cId="2168195948" sldId="271"/>
            <ac:spMk id="19" creationId="{60A9E987-6859-4A62-922F-51B47D50D793}"/>
          </ac:spMkLst>
        </pc:spChg>
        <pc:spChg chg="add">
          <ac:chgData name="Mroz, Karolina (Student)" userId="S::b8024909@hallam.shu.ac.uk::4dc88ff1-f934-4f37-9f31-5b902458f6aa" providerId="AD" clId="Web-{36982C59-91CC-628B-3AD8-BED00171D8A0}" dt="2021-03-11T17:27:36.660" v="26"/>
          <ac:spMkLst>
            <pc:docMk/>
            <pc:sldMk cId="2168195948" sldId="271"/>
            <ac:spMk id="20" creationId="{9A457F22-2034-4200-B6E4-5B8372AAC226}"/>
          </ac:spMkLst>
        </pc:spChg>
        <pc:spChg chg="add">
          <ac:chgData name="Mroz, Karolina (Student)" userId="S::b8024909@hallam.shu.ac.uk::4dc88ff1-f934-4f37-9f31-5b902458f6aa" providerId="AD" clId="Web-{36982C59-91CC-628B-3AD8-BED00171D8A0}" dt="2021-03-11T17:27:36.660" v="26"/>
          <ac:spMkLst>
            <pc:docMk/>
            <pc:sldMk cId="2168195948" sldId="271"/>
            <ac:spMk id="21" creationId="{A9DA7986-F4F5-4F92-94A3-343B2D72001D}"/>
          </ac:spMkLst>
        </pc:spChg>
        <pc:spChg chg="add">
          <ac:chgData name="Mroz, Karolina (Student)" userId="S::b8024909@hallam.shu.ac.uk::4dc88ff1-f934-4f37-9f31-5b902458f6aa" providerId="AD" clId="Web-{36982C59-91CC-628B-3AD8-BED00171D8A0}" dt="2021-03-11T17:27:36.660" v="26"/>
          <ac:spMkLst>
            <pc:docMk/>
            <pc:sldMk cId="2168195948" sldId="271"/>
            <ac:spMk id="22" creationId="{3D92F0DC-B4A8-47B1-BB2D-81E958E12BD7}"/>
          </ac:spMkLst>
        </pc:spChg>
        <pc:spChg chg="add">
          <ac:chgData name="Mroz, Karolina (Student)" userId="S::b8024909@hallam.shu.ac.uk::4dc88ff1-f934-4f37-9f31-5b902458f6aa" providerId="AD" clId="Web-{36982C59-91CC-628B-3AD8-BED00171D8A0}" dt="2021-03-11T17:27:36.660" v="26"/>
          <ac:spMkLst>
            <pc:docMk/>
            <pc:sldMk cId="2168195948" sldId="271"/>
            <ac:spMk id="23" creationId="{428E76FD-76EE-4DE6-BBA4-EEA6E4B98CD0}"/>
          </ac:spMkLst>
        </pc:spChg>
        <pc:picChg chg="add mod ord">
          <ac:chgData name="Mroz, Karolina (Student)" userId="S::b8024909@hallam.shu.ac.uk::4dc88ff1-f934-4f37-9f31-5b902458f6aa" providerId="AD" clId="Web-{36982C59-91CC-628B-3AD8-BED00171D8A0}" dt="2021-03-11T17:27:36.660" v="26"/>
          <ac:picMkLst>
            <pc:docMk/>
            <pc:sldMk cId="2168195948" sldId="271"/>
            <ac:picMk id="4" creationId="{B98E7563-8A83-4D64-B635-8646FFA36898}"/>
          </ac:picMkLst>
        </pc:picChg>
      </pc:sldChg>
    </pc:docChg>
  </pc:docChgLst>
  <pc:docChgLst>
    <pc:chgData name="Ahmed, Ahnaf (Student)" userId="25f1d61f-acf6-47ab-9744-c2ec6d61c379" providerId="ADAL" clId="{77FB1B8C-5A92-493E-B88E-0C89A604DC49}"/>
    <pc:docChg chg="undo redo custSel addSld delSld modSld modSection">
      <pc:chgData name="Ahmed, Ahnaf (Student)" userId="25f1d61f-acf6-47ab-9744-c2ec6d61c379" providerId="ADAL" clId="{77FB1B8C-5A92-493E-B88E-0C89A604DC49}" dt="2021-03-18T13:22:07.215" v="2985" actId="1076"/>
      <pc:docMkLst>
        <pc:docMk/>
      </pc:docMkLst>
      <pc:sldChg chg="modTransition">
        <pc:chgData name="Ahmed, Ahnaf (Student)" userId="25f1d61f-acf6-47ab-9744-c2ec6d61c379" providerId="ADAL" clId="{77FB1B8C-5A92-493E-B88E-0C89A604DC49}" dt="2021-03-16T15:47:25.827" v="156"/>
        <pc:sldMkLst>
          <pc:docMk/>
          <pc:sldMk cId="3624790246" sldId="256"/>
        </pc:sldMkLst>
      </pc:sldChg>
      <pc:sldChg chg="modSp mod">
        <pc:chgData name="Ahmed, Ahnaf (Student)" userId="25f1d61f-acf6-47ab-9744-c2ec6d61c379" providerId="ADAL" clId="{77FB1B8C-5A92-493E-B88E-0C89A604DC49}" dt="2021-03-18T13:13:12.494" v="2773" actId="20577"/>
        <pc:sldMkLst>
          <pc:docMk/>
          <pc:sldMk cId="2304488855" sldId="257"/>
        </pc:sldMkLst>
        <pc:spChg chg="mod">
          <ac:chgData name="Ahmed, Ahnaf (Student)" userId="25f1d61f-acf6-47ab-9744-c2ec6d61c379" providerId="ADAL" clId="{77FB1B8C-5A92-493E-B88E-0C89A604DC49}" dt="2021-03-18T13:13:12.494" v="2773" actId="20577"/>
          <ac:spMkLst>
            <pc:docMk/>
            <pc:sldMk cId="2304488855" sldId="257"/>
            <ac:spMk id="3" creationId="{38413D82-6EBA-44A5-8139-D97C949A1320}"/>
          </ac:spMkLst>
        </pc:spChg>
      </pc:sldChg>
      <pc:sldChg chg="modSp mod">
        <pc:chgData name="Ahmed, Ahnaf (Student)" userId="25f1d61f-acf6-47ab-9744-c2ec6d61c379" providerId="ADAL" clId="{77FB1B8C-5A92-493E-B88E-0C89A604DC49}" dt="2021-03-18T13:18:04.605" v="2981" actId="1076"/>
        <pc:sldMkLst>
          <pc:docMk/>
          <pc:sldMk cId="1533931120" sldId="265"/>
        </pc:sldMkLst>
        <pc:spChg chg="mod">
          <ac:chgData name="Ahmed, Ahnaf (Student)" userId="25f1d61f-acf6-47ab-9744-c2ec6d61c379" providerId="ADAL" clId="{77FB1B8C-5A92-493E-B88E-0C89A604DC49}" dt="2021-03-18T13:18:04.605" v="2981" actId="1076"/>
          <ac:spMkLst>
            <pc:docMk/>
            <pc:sldMk cId="1533931120" sldId="265"/>
            <ac:spMk id="3" creationId="{965C1EF9-2F9E-433F-9374-8D4D2E7B41CC}"/>
          </ac:spMkLst>
        </pc:spChg>
      </pc:sldChg>
      <pc:sldChg chg="addSp delSp modSp add mod">
        <pc:chgData name="Ahmed, Ahnaf (Student)" userId="25f1d61f-acf6-47ab-9744-c2ec6d61c379" providerId="ADAL" clId="{77FB1B8C-5A92-493E-B88E-0C89A604DC49}" dt="2021-03-18T13:17:45.710" v="2979" actId="5793"/>
        <pc:sldMkLst>
          <pc:docMk/>
          <pc:sldMk cId="1134663680" sldId="266"/>
        </pc:sldMkLst>
        <pc:spChg chg="mod">
          <ac:chgData name="Ahmed, Ahnaf (Student)" userId="25f1d61f-acf6-47ab-9744-c2ec6d61c379" providerId="ADAL" clId="{77FB1B8C-5A92-493E-B88E-0C89A604DC49}" dt="2021-02-09T14:56:58.526" v="11" actId="20577"/>
          <ac:spMkLst>
            <pc:docMk/>
            <pc:sldMk cId="1134663680" sldId="266"/>
            <ac:spMk id="2" creationId="{AD27167C-8A0E-4992-8819-91D90B00DF3B}"/>
          </ac:spMkLst>
        </pc:spChg>
        <pc:spChg chg="mod">
          <ac:chgData name="Ahmed, Ahnaf (Student)" userId="25f1d61f-acf6-47ab-9744-c2ec6d61c379" providerId="ADAL" clId="{77FB1B8C-5A92-493E-B88E-0C89A604DC49}" dt="2021-03-18T13:17:45.710" v="2979" actId="5793"/>
          <ac:spMkLst>
            <pc:docMk/>
            <pc:sldMk cId="1134663680" sldId="266"/>
            <ac:spMk id="3" creationId="{965C1EF9-2F9E-433F-9374-8D4D2E7B41CC}"/>
          </ac:spMkLst>
        </pc:spChg>
        <pc:spChg chg="add del">
          <ac:chgData name="Ahmed, Ahnaf (Student)" userId="25f1d61f-acf6-47ab-9744-c2ec6d61c379" providerId="ADAL" clId="{77FB1B8C-5A92-493E-B88E-0C89A604DC49}" dt="2021-03-17T22:35:58.684" v="2019"/>
          <ac:spMkLst>
            <pc:docMk/>
            <pc:sldMk cId="1134663680" sldId="266"/>
            <ac:spMk id="4" creationId="{11CFB757-803A-4DBA-BE7C-A7D5D1C7BA45}"/>
          </ac:spMkLst>
        </pc:spChg>
        <pc:spChg chg="add del">
          <ac:chgData name="Ahmed, Ahnaf (Student)" userId="25f1d61f-acf6-47ab-9744-c2ec6d61c379" providerId="ADAL" clId="{77FB1B8C-5A92-493E-B88E-0C89A604DC49}" dt="2021-03-17T22:36:06.926" v="2022"/>
          <ac:spMkLst>
            <pc:docMk/>
            <pc:sldMk cId="1134663680" sldId="266"/>
            <ac:spMk id="5" creationId="{ED6A6279-ADB1-4C35-AEE7-D29D60E42726}"/>
          </ac:spMkLst>
        </pc:spChg>
        <pc:spChg chg="add del">
          <ac:chgData name="Ahmed, Ahnaf (Student)" userId="25f1d61f-acf6-47ab-9744-c2ec6d61c379" providerId="ADAL" clId="{77FB1B8C-5A92-493E-B88E-0C89A604DC49}" dt="2021-03-17T22:36:45.715" v="2024"/>
          <ac:spMkLst>
            <pc:docMk/>
            <pc:sldMk cId="1134663680" sldId="266"/>
            <ac:spMk id="6" creationId="{1E97D3C5-48BF-452A-99E0-C89E63594B6A}"/>
          </ac:spMkLst>
        </pc:spChg>
        <pc:spChg chg="add del">
          <ac:chgData name="Ahmed, Ahnaf (Student)" userId="25f1d61f-acf6-47ab-9744-c2ec6d61c379" providerId="ADAL" clId="{77FB1B8C-5A92-493E-B88E-0C89A604DC49}" dt="2021-03-17T22:37:01.303" v="2027"/>
          <ac:spMkLst>
            <pc:docMk/>
            <pc:sldMk cId="1134663680" sldId="266"/>
            <ac:spMk id="7" creationId="{2835AA13-862C-43B7-B18B-65E5CD7DC2AA}"/>
          </ac:spMkLst>
        </pc:spChg>
        <pc:spChg chg="add del">
          <ac:chgData name="Ahmed, Ahnaf (Student)" userId="25f1d61f-acf6-47ab-9744-c2ec6d61c379" providerId="ADAL" clId="{77FB1B8C-5A92-493E-B88E-0C89A604DC49}" dt="2021-03-17T22:38:28.577" v="2033"/>
          <ac:spMkLst>
            <pc:docMk/>
            <pc:sldMk cId="1134663680" sldId="266"/>
            <ac:spMk id="8" creationId="{E0786313-EF19-42E3-AD68-23AFE4D6705E}"/>
          </ac:spMkLst>
        </pc:spChg>
      </pc:sldChg>
      <pc:sldChg chg="modSp mod">
        <pc:chgData name="Ahmed, Ahnaf (Student)" userId="25f1d61f-acf6-47ab-9744-c2ec6d61c379" providerId="ADAL" clId="{77FB1B8C-5A92-493E-B88E-0C89A604DC49}" dt="2021-03-18T13:08:22.129" v="2725" actId="33524"/>
        <pc:sldMkLst>
          <pc:docMk/>
          <pc:sldMk cId="3238222995" sldId="267"/>
        </pc:sldMkLst>
        <pc:spChg chg="mod">
          <ac:chgData name="Ahmed, Ahnaf (Student)" userId="25f1d61f-acf6-47ab-9744-c2ec6d61c379" providerId="ADAL" clId="{77FB1B8C-5A92-493E-B88E-0C89A604DC49}" dt="2021-03-18T13:08:22.129" v="2725" actId="33524"/>
          <ac:spMkLst>
            <pc:docMk/>
            <pc:sldMk cId="3238222995" sldId="267"/>
            <ac:spMk id="40" creationId="{2CD6351B-8D65-4919-A5EF-1444D4694987}"/>
          </ac:spMkLst>
        </pc:spChg>
      </pc:sldChg>
      <pc:sldChg chg="modSp mod">
        <pc:chgData name="Ahmed, Ahnaf (Student)" userId="25f1d61f-acf6-47ab-9744-c2ec6d61c379" providerId="ADAL" clId="{77FB1B8C-5A92-493E-B88E-0C89A604DC49}" dt="2021-03-18T13:11:17.480" v="2733" actId="1076"/>
        <pc:sldMkLst>
          <pc:docMk/>
          <pc:sldMk cId="17748563" sldId="268"/>
        </pc:sldMkLst>
        <pc:spChg chg="mod">
          <ac:chgData name="Ahmed, Ahnaf (Student)" userId="25f1d61f-acf6-47ab-9744-c2ec6d61c379" providerId="ADAL" clId="{77FB1B8C-5A92-493E-B88E-0C89A604DC49}" dt="2021-03-18T13:11:17.480" v="2733" actId="1076"/>
          <ac:spMkLst>
            <pc:docMk/>
            <pc:sldMk cId="17748563" sldId="268"/>
            <ac:spMk id="8" creationId="{6A85B2F2-57E7-4F6A-984D-212E3BE74630}"/>
          </ac:spMkLst>
        </pc:spChg>
      </pc:sldChg>
      <pc:sldChg chg="addSp delSp modSp mod">
        <pc:chgData name="Ahmed, Ahnaf (Student)" userId="25f1d61f-acf6-47ab-9744-c2ec6d61c379" providerId="ADAL" clId="{77FB1B8C-5A92-493E-B88E-0C89A604DC49}" dt="2021-03-18T13:14:09.770" v="2774" actId="1076"/>
        <pc:sldMkLst>
          <pc:docMk/>
          <pc:sldMk cId="402319272" sldId="269"/>
        </pc:sldMkLst>
        <pc:spChg chg="mod">
          <ac:chgData name="Ahmed, Ahnaf (Student)" userId="25f1d61f-acf6-47ab-9744-c2ec6d61c379" providerId="ADAL" clId="{77FB1B8C-5A92-493E-B88E-0C89A604DC49}" dt="2021-03-18T13:14:09.770" v="2774" actId="1076"/>
          <ac:spMkLst>
            <pc:docMk/>
            <pc:sldMk cId="402319272" sldId="269"/>
            <ac:spMk id="9" creationId="{D58230C8-9C0A-4CD6-85FA-A388507C77F6}"/>
          </ac:spMkLst>
        </pc:spChg>
        <pc:spChg chg="del">
          <ac:chgData name="Ahmed, Ahnaf (Student)" userId="25f1d61f-acf6-47ab-9744-c2ec6d61c379" providerId="ADAL" clId="{77FB1B8C-5A92-493E-B88E-0C89A604DC49}" dt="2021-03-17T19:44:45.368" v="1730" actId="26606"/>
          <ac:spMkLst>
            <pc:docMk/>
            <pc:sldMk cId="402319272" sldId="269"/>
            <ac:spMk id="12" creationId="{9F5EF35B-201C-44F0-B571-2B74F952707D}"/>
          </ac:spMkLst>
        </pc:spChg>
        <pc:spChg chg="del">
          <ac:chgData name="Ahmed, Ahnaf (Student)" userId="25f1d61f-acf6-47ab-9744-c2ec6d61c379" providerId="ADAL" clId="{77FB1B8C-5A92-493E-B88E-0C89A604DC49}" dt="2021-03-17T19:44:45.368" v="1730" actId="26606"/>
          <ac:spMkLst>
            <pc:docMk/>
            <pc:sldMk cId="402319272" sldId="269"/>
            <ac:spMk id="14" creationId="{4BF33555-1B12-49B5-BADE-CEAB32216861}"/>
          </ac:spMkLst>
        </pc:spChg>
        <pc:spChg chg="add">
          <ac:chgData name="Ahmed, Ahnaf (Student)" userId="25f1d61f-acf6-47ab-9744-c2ec6d61c379" providerId="ADAL" clId="{77FB1B8C-5A92-493E-B88E-0C89A604DC49}" dt="2021-03-17T19:44:45.368" v="1730" actId="26606"/>
          <ac:spMkLst>
            <pc:docMk/>
            <pc:sldMk cId="402319272" sldId="269"/>
            <ac:spMk id="19" creationId="{9F5EF35B-201C-44F0-B571-2B74F952707D}"/>
          </ac:spMkLst>
        </pc:spChg>
        <pc:spChg chg="add">
          <ac:chgData name="Ahmed, Ahnaf (Student)" userId="25f1d61f-acf6-47ab-9744-c2ec6d61c379" providerId="ADAL" clId="{77FB1B8C-5A92-493E-B88E-0C89A604DC49}" dt="2021-03-17T19:44:45.368" v="1730" actId="26606"/>
          <ac:spMkLst>
            <pc:docMk/>
            <pc:sldMk cId="402319272" sldId="269"/>
            <ac:spMk id="21" creationId="{4BF33555-1B12-49B5-BADE-CEAB32216861}"/>
          </ac:spMkLst>
        </pc:spChg>
        <pc:picChg chg="add mod">
          <ac:chgData name="Ahmed, Ahnaf (Student)" userId="25f1d61f-acf6-47ab-9744-c2ec6d61c379" providerId="ADAL" clId="{77FB1B8C-5A92-493E-B88E-0C89A604DC49}" dt="2021-03-17T19:44:45.368" v="1730" actId="26606"/>
          <ac:picMkLst>
            <pc:docMk/>
            <pc:sldMk cId="402319272" sldId="269"/>
            <ac:picMk id="4" creationId="{376B997F-F7F4-4B3E-BCED-5E9D46FA1BFC}"/>
          </ac:picMkLst>
        </pc:picChg>
        <pc:picChg chg="del">
          <ac:chgData name="Ahmed, Ahnaf (Student)" userId="25f1d61f-acf6-47ab-9744-c2ec6d61c379" providerId="ADAL" clId="{77FB1B8C-5A92-493E-B88E-0C89A604DC49}" dt="2021-03-17T19:44:40.499" v="1729" actId="478"/>
          <ac:picMkLst>
            <pc:docMk/>
            <pc:sldMk cId="402319272" sldId="269"/>
            <ac:picMk id="5" creationId="{E110A4A1-7B81-4E78-892B-2FB3C2103CA0}"/>
          </ac:picMkLst>
        </pc:picChg>
      </pc:sldChg>
      <pc:sldChg chg="modSp mod">
        <pc:chgData name="Ahmed, Ahnaf (Student)" userId="25f1d61f-acf6-47ab-9744-c2ec6d61c379" providerId="ADAL" clId="{77FB1B8C-5A92-493E-B88E-0C89A604DC49}" dt="2021-03-18T13:14:16.777" v="2776" actId="1076"/>
        <pc:sldMkLst>
          <pc:docMk/>
          <pc:sldMk cId="1525251007" sldId="270"/>
        </pc:sldMkLst>
        <pc:spChg chg="mod">
          <ac:chgData name="Ahmed, Ahnaf (Student)" userId="25f1d61f-acf6-47ab-9744-c2ec6d61c379" providerId="ADAL" clId="{77FB1B8C-5A92-493E-B88E-0C89A604DC49}" dt="2021-03-18T13:14:16.777" v="2776" actId="1076"/>
          <ac:spMkLst>
            <pc:docMk/>
            <pc:sldMk cId="1525251007" sldId="270"/>
            <ac:spMk id="9" creationId="{EEBF0D3A-0F22-4406-9142-36C6C23335F7}"/>
          </ac:spMkLst>
        </pc:spChg>
      </pc:sldChg>
      <pc:sldChg chg="modSp mod">
        <pc:chgData name="Ahmed, Ahnaf (Student)" userId="25f1d61f-acf6-47ab-9744-c2ec6d61c379" providerId="ADAL" clId="{77FB1B8C-5A92-493E-B88E-0C89A604DC49}" dt="2021-03-18T13:14:29.626" v="2780" actId="1076"/>
        <pc:sldMkLst>
          <pc:docMk/>
          <pc:sldMk cId="2168195948" sldId="271"/>
        </pc:sldMkLst>
        <pc:spChg chg="mod">
          <ac:chgData name="Ahmed, Ahnaf (Student)" userId="25f1d61f-acf6-47ab-9744-c2ec6d61c379" providerId="ADAL" clId="{77FB1B8C-5A92-493E-B88E-0C89A604DC49}" dt="2021-03-18T13:14:29.626" v="2780" actId="1076"/>
          <ac:spMkLst>
            <pc:docMk/>
            <pc:sldMk cId="2168195948" sldId="271"/>
            <ac:spMk id="8" creationId="{3D92F0DC-B4A8-47B1-BB2D-81E958E12BD7}"/>
          </ac:spMkLst>
        </pc:spChg>
      </pc:sldChg>
      <pc:sldChg chg="addSp delSp modSp new mod">
        <pc:chgData name="Ahmed, Ahnaf (Student)" userId="25f1d61f-acf6-47ab-9744-c2ec6d61c379" providerId="ADAL" clId="{77FB1B8C-5A92-493E-B88E-0C89A604DC49}" dt="2021-03-18T13:09:40.621" v="2728" actId="12385"/>
        <pc:sldMkLst>
          <pc:docMk/>
          <pc:sldMk cId="2395051098" sldId="272"/>
        </pc:sldMkLst>
        <pc:spChg chg="mod">
          <ac:chgData name="Ahmed, Ahnaf (Student)" userId="25f1d61f-acf6-47ab-9744-c2ec6d61c379" providerId="ADAL" clId="{77FB1B8C-5A92-493E-B88E-0C89A604DC49}" dt="2021-03-16T15:31:58.075" v="48" actId="20577"/>
          <ac:spMkLst>
            <pc:docMk/>
            <pc:sldMk cId="2395051098" sldId="272"/>
            <ac:spMk id="2" creationId="{FCD04C35-7BA3-45F8-87D5-E5F64AD378B0}"/>
          </ac:spMkLst>
        </pc:spChg>
        <pc:spChg chg="del">
          <ac:chgData name="Ahmed, Ahnaf (Student)" userId="25f1d61f-acf6-47ab-9744-c2ec6d61c379" providerId="ADAL" clId="{77FB1B8C-5A92-493E-B88E-0C89A604DC49}" dt="2021-03-16T15:32:23.756" v="49" actId="3680"/>
          <ac:spMkLst>
            <pc:docMk/>
            <pc:sldMk cId="2395051098" sldId="272"/>
            <ac:spMk id="3" creationId="{ED1B35BF-F09F-496B-97FE-C442C89F923F}"/>
          </ac:spMkLst>
        </pc:spChg>
        <pc:graphicFrameChg chg="add mod ord modGraphic">
          <ac:chgData name="Ahmed, Ahnaf (Student)" userId="25f1d61f-acf6-47ab-9744-c2ec6d61c379" providerId="ADAL" clId="{77FB1B8C-5A92-493E-B88E-0C89A604DC49}" dt="2021-03-18T13:09:40.621" v="2728" actId="12385"/>
          <ac:graphicFrameMkLst>
            <pc:docMk/>
            <pc:sldMk cId="2395051098" sldId="272"/>
            <ac:graphicFrameMk id="4" creationId="{20159B20-E086-486E-8CFC-8A758F7CCB08}"/>
          </ac:graphicFrameMkLst>
        </pc:graphicFrameChg>
      </pc:sldChg>
      <pc:sldChg chg="modSp mod">
        <pc:chgData name="Ahmed, Ahnaf (Student)" userId="25f1d61f-acf6-47ab-9744-c2ec6d61c379" providerId="ADAL" clId="{77FB1B8C-5A92-493E-B88E-0C89A604DC49}" dt="2021-03-18T13:16:25.895" v="2974" actId="1076"/>
        <pc:sldMkLst>
          <pc:docMk/>
          <pc:sldMk cId="3892101779" sldId="274"/>
        </pc:sldMkLst>
        <pc:spChg chg="mod">
          <ac:chgData name="Ahmed, Ahnaf (Student)" userId="25f1d61f-acf6-47ab-9744-c2ec6d61c379" providerId="ADAL" clId="{77FB1B8C-5A92-493E-B88E-0C89A604DC49}" dt="2021-03-18T13:16:25.895" v="2974" actId="1076"/>
          <ac:spMkLst>
            <pc:docMk/>
            <pc:sldMk cId="3892101779" sldId="274"/>
            <ac:spMk id="3" creationId="{E79FA8F5-A8B7-43FE-80B9-9C84E1751717}"/>
          </ac:spMkLst>
        </pc:spChg>
      </pc:sldChg>
      <pc:sldChg chg="modSp mod">
        <pc:chgData name="Ahmed, Ahnaf (Student)" userId="25f1d61f-acf6-47ab-9744-c2ec6d61c379" providerId="ADAL" clId="{77FB1B8C-5A92-493E-B88E-0C89A604DC49}" dt="2021-03-18T13:21:57.518" v="2983" actId="1076"/>
        <pc:sldMkLst>
          <pc:docMk/>
          <pc:sldMk cId="4106278038" sldId="275"/>
        </pc:sldMkLst>
        <pc:spChg chg="mod">
          <ac:chgData name="Ahmed, Ahnaf (Student)" userId="25f1d61f-acf6-47ab-9744-c2ec6d61c379" providerId="ADAL" clId="{77FB1B8C-5A92-493E-B88E-0C89A604DC49}" dt="2021-03-18T13:21:57.518" v="2983" actId="1076"/>
          <ac:spMkLst>
            <pc:docMk/>
            <pc:sldMk cId="4106278038" sldId="275"/>
            <ac:spMk id="3" creationId="{E79FA8F5-A8B7-43FE-80B9-9C84E1751717}"/>
          </ac:spMkLst>
        </pc:spChg>
      </pc:sldChg>
      <pc:sldChg chg="addSp delSp modSp mod setBg">
        <pc:chgData name="Ahmed, Ahnaf (Student)" userId="25f1d61f-acf6-47ab-9744-c2ec6d61c379" providerId="ADAL" clId="{77FB1B8C-5A92-493E-B88E-0C89A604DC49}" dt="2021-03-17T19:21:42.206" v="1723" actId="1076"/>
        <pc:sldMkLst>
          <pc:docMk/>
          <pc:sldMk cId="393830920" sldId="276"/>
        </pc:sldMkLst>
        <pc:spChg chg="add del">
          <ac:chgData name="Ahmed, Ahnaf (Student)" userId="25f1d61f-acf6-47ab-9744-c2ec6d61c379" providerId="ADAL" clId="{77FB1B8C-5A92-493E-B88E-0C89A604DC49}" dt="2021-03-16T21:01:55.883" v="165" actId="26606"/>
          <ac:spMkLst>
            <pc:docMk/>
            <pc:sldMk cId="393830920" sldId="276"/>
            <ac:spMk id="2" creationId="{97A1C363-723B-46C8-B2E5-E62CEFD79146}"/>
          </ac:spMkLst>
        </pc:spChg>
        <pc:spChg chg="del">
          <ac:chgData name="Ahmed, Ahnaf (Student)" userId="25f1d61f-acf6-47ab-9744-c2ec6d61c379" providerId="ADAL" clId="{77FB1B8C-5A92-493E-B88E-0C89A604DC49}" dt="2021-03-16T21:01:26.328" v="157" actId="931"/>
          <ac:spMkLst>
            <pc:docMk/>
            <pc:sldMk cId="393830920" sldId="276"/>
            <ac:spMk id="3" creationId="{229D4FD8-4FBA-49FB-908C-D5C6504E56D5}"/>
          </ac:spMkLst>
        </pc:spChg>
        <pc:spChg chg="add">
          <ac:chgData name="Ahmed, Ahnaf (Student)" userId="25f1d61f-acf6-47ab-9744-c2ec6d61c379" providerId="ADAL" clId="{77FB1B8C-5A92-493E-B88E-0C89A604DC49}" dt="2021-03-16T21:01:55.883" v="165" actId="26606"/>
          <ac:spMkLst>
            <pc:docMk/>
            <pc:sldMk cId="393830920" sldId="276"/>
            <ac:spMk id="9" creationId="{9EF61437-50B1-47D1-9AB1-C4D445765F22}"/>
          </ac:spMkLst>
        </pc:spChg>
        <pc:spChg chg="add del">
          <ac:chgData name="Ahmed, Ahnaf (Student)" userId="25f1d61f-acf6-47ab-9744-c2ec6d61c379" providerId="ADAL" clId="{77FB1B8C-5A92-493E-B88E-0C89A604DC49}" dt="2021-03-16T21:01:55.316" v="164" actId="26606"/>
          <ac:spMkLst>
            <pc:docMk/>
            <pc:sldMk cId="393830920" sldId="276"/>
            <ac:spMk id="10" creationId="{A03445F7-FD8B-494B-8F82-8DFCE98D112D}"/>
          </ac:spMkLst>
        </pc:spChg>
        <pc:spChg chg="add del">
          <ac:chgData name="Ahmed, Ahnaf (Student)" userId="25f1d61f-acf6-47ab-9744-c2ec6d61c379" providerId="ADAL" clId="{77FB1B8C-5A92-493E-B88E-0C89A604DC49}" dt="2021-03-16T21:01:55.316" v="164" actId="26606"/>
          <ac:spMkLst>
            <pc:docMk/>
            <pc:sldMk cId="393830920" sldId="276"/>
            <ac:spMk id="12" creationId="{0126A9BA-045C-45E7-AF03-BAE3E00AF1A1}"/>
          </ac:spMkLst>
        </pc:spChg>
        <pc:spChg chg="add">
          <ac:chgData name="Ahmed, Ahnaf (Student)" userId="25f1d61f-acf6-47ab-9744-c2ec6d61c379" providerId="ADAL" clId="{77FB1B8C-5A92-493E-B88E-0C89A604DC49}" dt="2021-03-16T21:01:55.883" v="165" actId="26606"/>
          <ac:spMkLst>
            <pc:docMk/>
            <pc:sldMk cId="393830920" sldId="276"/>
            <ac:spMk id="14" creationId="{97A1C363-723B-46C8-B2E5-E62CEFD79146}"/>
          </ac:spMkLst>
        </pc:spChg>
        <pc:picChg chg="add del mod">
          <ac:chgData name="Ahmed, Ahnaf (Student)" userId="25f1d61f-acf6-47ab-9744-c2ec6d61c379" providerId="ADAL" clId="{77FB1B8C-5A92-493E-B88E-0C89A604DC49}" dt="2021-03-17T19:21:39.501" v="1722" actId="478"/>
          <ac:picMkLst>
            <pc:docMk/>
            <pc:sldMk cId="393830920" sldId="276"/>
            <ac:picMk id="3" creationId="{6E1AD2C8-E8A1-4C17-A4DF-291811FA1BB6}"/>
          </ac:picMkLst>
        </pc:picChg>
        <pc:picChg chg="add del mod">
          <ac:chgData name="Ahmed, Ahnaf (Student)" userId="25f1d61f-acf6-47ab-9744-c2ec6d61c379" providerId="ADAL" clId="{77FB1B8C-5A92-493E-B88E-0C89A604DC49}" dt="2021-03-17T19:18:06.890" v="1709" actId="478"/>
          <ac:picMkLst>
            <pc:docMk/>
            <pc:sldMk cId="393830920" sldId="276"/>
            <ac:picMk id="5" creationId="{C1406A64-2D5C-437D-BA0E-920D28F4A1AB}"/>
          </ac:picMkLst>
        </pc:picChg>
        <pc:picChg chg="add del mod">
          <ac:chgData name="Ahmed, Ahnaf (Student)" userId="25f1d61f-acf6-47ab-9744-c2ec6d61c379" providerId="ADAL" clId="{77FB1B8C-5A92-493E-B88E-0C89A604DC49}" dt="2021-03-17T19:21:01.493" v="1715" actId="478"/>
          <ac:picMkLst>
            <pc:docMk/>
            <pc:sldMk cId="393830920" sldId="276"/>
            <ac:picMk id="6" creationId="{675AB54D-3641-40D1-A414-613430D612A8}"/>
          </ac:picMkLst>
        </pc:picChg>
        <pc:picChg chg="add mod">
          <ac:chgData name="Ahmed, Ahnaf (Student)" userId="25f1d61f-acf6-47ab-9744-c2ec6d61c379" providerId="ADAL" clId="{77FB1B8C-5A92-493E-B88E-0C89A604DC49}" dt="2021-03-17T19:21:42.206" v="1723" actId="1076"/>
          <ac:picMkLst>
            <pc:docMk/>
            <pc:sldMk cId="393830920" sldId="276"/>
            <ac:picMk id="8" creationId="{9B6F99BD-DEE0-413C-A9E6-BA9930A72653}"/>
          </ac:picMkLst>
        </pc:picChg>
      </pc:sldChg>
      <pc:sldChg chg="addSp delSp modSp new mod setBg setClrOvrMap">
        <pc:chgData name="Ahmed, Ahnaf (Student)" userId="25f1d61f-acf6-47ab-9744-c2ec6d61c379" providerId="ADAL" clId="{77FB1B8C-5A92-493E-B88E-0C89A604DC49}" dt="2021-03-18T13:22:07.215" v="2985" actId="1076"/>
        <pc:sldMkLst>
          <pc:docMk/>
          <pc:sldMk cId="181504917" sldId="277"/>
        </pc:sldMkLst>
        <pc:spChg chg="mod">
          <ac:chgData name="Ahmed, Ahnaf (Student)" userId="25f1d61f-acf6-47ab-9744-c2ec6d61c379" providerId="ADAL" clId="{77FB1B8C-5A92-493E-B88E-0C89A604DC49}" dt="2021-03-17T19:00:15.966" v="1703" actId="26606"/>
          <ac:spMkLst>
            <pc:docMk/>
            <pc:sldMk cId="181504917" sldId="277"/>
            <ac:spMk id="2" creationId="{41348E43-A280-49B2-9F06-C3E536D45A14}"/>
          </ac:spMkLst>
        </pc:spChg>
        <pc:spChg chg="del">
          <ac:chgData name="Ahmed, Ahnaf (Student)" userId="25f1d61f-acf6-47ab-9744-c2ec6d61c379" providerId="ADAL" clId="{77FB1B8C-5A92-493E-B88E-0C89A604DC49}" dt="2021-03-16T21:23:26.820" v="167" actId="931"/>
          <ac:spMkLst>
            <pc:docMk/>
            <pc:sldMk cId="181504917" sldId="277"/>
            <ac:spMk id="3" creationId="{5A1031A6-5BB0-4B10-959E-FFA17F28A564}"/>
          </ac:spMkLst>
        </pc:spChg>
        <pc:spChg chg="add del">
          <ac:chgData name="Ahmed, Ahnaf (Student)" userId="25f1d61f-acf6-47ab-9744-c2ec6d61c379" providerId="ADAL" clId="{77FB1B8C-5A92-493E-B88E-0C89A604DC49}" dt="2021-03-16T21:31:38.215" v="172" actId="931"/>
          <ac:spMkLst>
            <pc:docMk/>
            <pc:sldMk cId="181504917" sldId="277"/>
            <ac:spMk id="9" creationId="{63627EBD-5BEA-4960-93BB-DD7BB5DA0B49}"/>
          </ac:spMkLst>
        </pc:spChg>
        <pc:spChg chg="add mod">
          <ac:chgData name="Ahmed, Ahnaf (Student)" userId="25f1d61f-acf6-47ab-9744-c2ec6d61c379" providerId="ADAL" clId="{77FB1B8C-5A92-493E-B88E-0C89A604DC49}" dt="2021-03-18T13:22:07.215" v="2985" actId="1076"/>
          <ac:spMkLst>
            <pc:docMk/>
            <pc:sldMk cId="181504917" sldId="277"/>
            <ac:spMk id="11" creationId="{F5C2460E-F75D-4305-B745-0E314577ADD4}"/>
          </ac:spMkLst>
        </pc:spChg>
        <pc:spChg chg="add del">
          <ac:chgData name="Ahmed, Ahnaf (Student)" userId="25f1d61f-acf6-47ab-9744-c2ec6d61c379" providerId="ADAL" clId="{77FB1B8C-5A92-493E-B88E-0C89A604DC49}" dt="2021-03-17T19:00:15.966" v="1703" actId="26606"/>
          <ac:spMkLst>
            <pc:docMk/>
            <pc:sldMk cId="181504917" sldId="277"/>
            <ac:spMk id="13" creationId="{9A457F22-2034-4200-B6E4-5B8372AAC226}"/>
          </ac:spMkLst>
        </pc:spChg>
        <pc:spChg chg="add del">
          <ac:chgData name="Ahmed, Ahnaf (Student)" userId="25f1d61f-acf6-47ab-9744-c2ec6d61c379" providerId="ADAL" clId="{77FB1B8C-5A92-493E-B88E-0C89A604DC49}" dt="2021-03-16T21:32:19.020" v="178" actId="26606"/>
          <ac:spMkLst>
            <pc:docMk/>
            <pc:sldMk cId="181504917" sldId="277"/>
            <ac:spMk id="14" creationId="{9A457F22-2034-4200-B6E4-5B8372AAC226}"/>
          </ac:spMkLst>
        </pc:spChg>
        <pc:spChg chg="add del">
          <ac:chgData name="Ahmed, Ahnaf (Student)" userId="25f1d61f-acf6-47ab-9744-c2ec6d61c379" providerId="ADAL" clId="{77FB1B8C-5A92-493E-B88E-0C89A604DC49}" dt="2021-03-17T19:00:15.966" v="1703" actId="26606"/>
          <ac:spMkLst>
            <pc:docMk/>
            <pc:sldMk cId="181504917" sldId="277"/>
            <ac:spMk id="15" creationId="{A9DA7986-F4F5-4F92-94A3-343B2D72001D}"/>
          </ac:spMkLst>
        </pc:spChg>
        <pc:spChg chg="add del">
          <ac:chgData name="Ahmed, Ahnaf (Student)" userId="25f1d61f-acf6-47ab-9744-c2ec6d61c379" providerId="ADAL" clId="{77FB1B8C-5A92-493E-B88E-0C89A604DC49}" dt="2021-03-16T21:32:19.020" v="178" actId="26606"/>
          <ac:spMkLst>
            <pc:docMk/>
            <pc:sldMk cId="181504917" sldId="277"/>
            <ac:spMk id="16" creationId="{A9DA7986-F4F5-4F92-94A3-343B2D72001D}"/>
          </ac:spMkLst>
        </pc:spChg>
        <pc:spChg chg="add del">
          <ac:chgData name="Ahmed, Ahnaf (Student)" userId="25f1d61f-acf6-47ab-9744-c2ec6d61c379" providerId="ADAL" clId="{77FB1B8C-5A92-493E-B88E-0C89A604DC49}" dt="2021-03-16T21:32:19.020" v="178" actId="26606"/>
          <ac:spMkLst>
            <pc:docMk/>
            <pc:sldMk cId="181504917" sldId="277"/>
            <ac:spMk id="18" creationId="{428E76FD-76EE-4DE6-BBA4-EEA6E4B98CD0}"/>
          </ac:spMkLst>
        </pc:spChg>
        <pc:spChg chg="add del">
          <ac:chgData name="Ahmed, Ahnaf (Student)" userId="25f1d61f-acf6-47ab-9744-c2ec6d61c379" providerId="ADAL" clId="{77FB1B8C-5A92-493E-B88E-0C89A604DC49}" dt="2021-03-17T19:00:15.966" v="1703" actId="26606"/>
          <ac:spMkLst>
            <pc:docMk/>
            <pc:sldMk cId="181504917" sldId="277"/>
            <ac:spMk id="20" creationId="{428E76FD-76EE-4DE6-BBA4-EEA6E4B98CD0}"/>
          </ac:spMkLst>
        </pc:spChg>
        <pc:spChg chg="add del">
          <ac:chgData name="Ahmed, Ahnaf (Student)" userId="25f1d61f-acf6-47ab-9744-c2ec6d61c379" providerId="ADAL" clId="{77FB1B8C-5A92-493E-B88E-0C89A604DC49}" dt="2021-03-16T21:32:19.020" v="178" actId="26606"/>
          <ac:spMkLst>
            <pc:docMk/>
            <pc:sldMk cId="181504917" sldId="277"/>
            <ac:spMk id="23" creationId="{4521E245-781E-4267-8028-1813702472BB}"/>
          </ac:spMkLst>
        </pc:spChg>
        <pc:spChg chg="add del">
          <ac:chgData name="Ahmed, Ahnaf (Student)" userId="25f1d61f-acf6-47ab-9744-c2ec6d61c379" providerId="ADAL" clId="{77FB1B8C-5A92-493E-B88E-0C89A604DC49}" dt="2021-03-16T21:32:19.020" v="178" actId="26606"/>
          <ac:spMkLst>
            <pc:docMk/>
            <pc:sldMk cId="181504917" sldId="277"/>
            <ac:spMk id="25" creationId="{E0D6FA1A-9067-4A57-8B52-D765291064E7}"/>
          </ac:spMkLst>
        </pc:spChg>
        <pc:spChg chg="add del">
          <ac:chgData name="Ahmed, Ahnaf (Student)" userId="25f1d61f-acf6-47ab-9744-c2ec6d61c379" providerId="ADAL" clId="{77FB1B8C-5A92-493E-B88E-0C89A604DC49}" dt="2021-03-16T21:32:19.020" v="178" actId="26606"/>
          <ac:spMkLst>
            <pc:docMk/>
            <pc:sldMk cId="181504917" sldId="277"/>
            <ac:spMk id="27" creationId="{214E7273-D54E-4C05-B07D-FEF35FDAB6FB}"/>
          </ac:spMkLst>
        </pc:spChg>
        <pc:picChg chg="add mod">
          <ac:chgData name="Ahmed, Ahnaf (Student)" userId="25f1d61f-acf6-47ab-9744-c2ec6d61c379" providerId="ADAL" clId="{77FB1B8C-5A92-493E-B88E-0C89A604DC49}" dt="2021-03-17T19:00:57.357" v="1704" actId="1076"/>
          <ac:picMkLst>
            <pc:docMk/>
            <pc:sldMk cId="181504917" sldId="277"/>
            <ac:picMk id="4" creationId="{0A263A91-1D29-4451-B99D-A91FBB7AB177}"/>
          </ac:picMkLst>
        </pc:picChg>
        <pc:picChg chg="add del mod">
          <ac:chgData name="Ahmed, Ahnaf (Student)" userId="25f1d61f-acf6-47ab-9744-c2ec6d61c379" providerId="ADAL" clId="{77FB1B8C-5A92-493E-B88E-0C89A604DC49}" dt="2021-03-16T21:30:32.176" v="171" actId="478"/>
          <ac:picMkLst>
            <pc:docMk/>
            <pc:sldMk cId="181504917" sldId="277"/>
            <ac:picMk id="5" creationId="{9E801895-5AD9-40AD-9268-140015A30DEB}"/>
          </ac:picMkLst>
        </pc:picChg>
        <pc:picChg chg="add del mod ord">
          <ac:chgData name="Ahmed, Ahnaf (Student)" userId="25f1d61f-acf6-47ab-9744-c2ec6d61c379" providerId="ADAL" clId="{77FB1B8C-5A92-493E-B88E-0C89A604DC49}" dt="2021-03-17T19:00:10.347" v="1700" actId="478"/>
          <ac:picMkLst>
            <pc:docMk/>
            <pc:sldMk cId="181504917" sldId="277"/>
            <ac:picMk id="7" creationId="{6C0CDCBE-B682-4F14-B257-6CBD8CA916F1}"/>
          </ac:picMkLst>
        </pc:picChg>
      </pc:sldChg>
      <pc:sldChg chg="modSp mod">
        <pc:chgData name="Ahmed, Ahnaf (Student)" userId="25f1d61f-acf6-47ab-9744-c2ec6d61c379" providerId="ADAL" clId="{77FB1B8C-5A92-493E-B88E-0C89A604DC49}" dt="2021-03-18T13:14:24.823" v="2778" actId="1076"/>
        <pc:sldMkLst>
          <pc:docMk/>
          <pc:sldMk cId="1761247366" sldId="278"/>
        </pc:sldMkLst>
        <pc:spChg chg="mod">
          <ac:chgData name="Ahmed, Ahnaf (Student)" userId="25f1d61f-acf6-47ab-9744-c2ec6d61c379" providerId="ADAL" clId="{77FB1B8C-5A92-493E-B88E-0C89A604DC49}" dt="2021-03-18T13:14:24.823" v="2778" actId="1076"/>
          <ac:spMkLst>
            <pc:docMk/>
            <pc:sldMk cId="1761247366" sldId="278"/>
            <ac:spMk id="3" creationId="{A3D799FE-A483-46AB-81BD-5775090632F5}"/>
          </ac:spMkLst>
        </pc:spChg>
      </pc:sldChg>
      <pc:sldChg chg="modSp mod">
        <pc:chgData name="Ahmed, Ahnaf (Student)" userId="25f1d61f-acf6-47ab-9744-c2ec6d61c379" providerId="ADAL" clId="{77FB1B8C-5A92-493E-B88E-0C89A604DC49}" dt="2021-03-18T13:16:33.665" v="2976" actId="1076"/>
        <pc:sldMkLst>
          <pc:docMk/>
          <pc:sldMk cId="941460824" sldId="279"/>
        </pc:sldMkLst>
        <pc:spChg chg="mod">
          <ac:chgData name="Ahmed, Ahnaf (Student)" userId="25f1d61f-acf6-47ab-9744-c2ec6d61c379" providerId="ADAL" clId="{77FB1B8C-5A92-493E-B88E-0C89A604DC49}" dt="2021-03-18T13:16:33.665" v="2976" actId="1076"/>
          <ac:spMkLst>
            <pc:docMk/>
            <pc:sldMk cId="941460824" sldId="279"/>
            <ac:spMk id="4" creationId="{825A4017-4EC8-49A9-A469-6A4D56A7A3D5}"/>
          </ac:spMkLst>
        </pc:spChg>
      </pc:sldChg>
      <pc:sldChg chg="new del">
        <pc:chgData name="Ahmed, Ahnaf (Student)" userId="25f1d61f-acf6-47ab-9744-c2ec6d61c379" providerId="ADAL" clId="{77FB1B8C-5A92-493E-B88E-0C89A604DC49}" dt="2021-03-17T19:21:30.530" v="1717" actId="680"/>
        <pc:sldMkLst>
          <pc:docMk/>
          <pc:sldMk cId="1601515693"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8DA59-2A97-48AD-9E7D-834D78B76D88}" type="datetimeFigureOut">
              <a:rPr lang="en-GB" smtClean="0"/>
              <a:t>18/03/2021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C7B1B-30B7-4B2E-8BA3-9A5E867A82E4}" type="slidenum">
              <a:rPr lang="en-GB" smtClean="0"/>
              <a:t>‹#›</a:t>
            </a:fld>
            <a:endParaRPr lang="en-GB"/>
          </a:p>
        </p:txBody>
      </p:sp>
    </p:spTree>
    <p:extLst>
      <p:ext uri="{BB962C8B-B14F-4D97-AF65-F5344CB8AC3E}">
        <p14:creationId xmlns:p14="http://schemas.microsoft.com/office/powerpoint/2010/main" val="139620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F2C7B1B-30B7-4B2E-8BA3-9A5E867A82E4}" type="slidenum">
              <a:rPr lang="en-GB" smtClean="0"/>
              <a:t>17</a:t>
            </a:fld>
            <a:endParaRPr lang="en-GB"/>
          </a:p>
        </p:txBody>
      </p:sp>
    </p:spTree>
    <p:extLst>
      <p:ext uri="{BB962C8B-B14F-4D97-AF65-F5344CB8AC3E}">
        <p14:creationId xmlns:p14="http://schemas.microsoft.com/office/powerpoint/2010/main" val="137994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067AEB78-CDD8-43CB-82CD-413B6865AF18}" type="datetimeFigureOut">
              <a:rPr lang="en-GB" smtClean="0"/>
              <a:t>18/03/2021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37128F-1561-45A7-B801-86B916980965}" type="slidenum">
              <a:rPr lang="en-GB" smtClean="0"/>
              <a:t>‹#›</a:t>
            </a:fld>
            <a:endParaRPr lang="en-GB"/>
          </a:p>
        </p:txBody>
      </p:sp>
    </p:spTree>
    <p:extLst>
      <p:ext uri="{BB962C8B-B14F-4D97-AF65-F5344CB8AC3E}">
        <p14:creationId xmlns:p14="http://schemas.microsoft.com/office/powerpoint/2010/main" val="39113411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7AEB78-CDD8-43CB-82CD-413B6865AF18}" type="datetimeFigureOut">
              <a:rPr lang="en-GB" smtClean="0"/>
              <a:t>18/03/2021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37128F-1561-45A7-B801-86B916980965}" type="slidenum">
              <a:rPr lang="en-GB" smtClean="0"/>
              <a:t>‹#›</a:t>
            </a:fld>
            <a:endParaRPr lang="en-GB"/>
          </a:p>
        </p:txBody>
      </p:sp>
    </p:spTree>
    <p:extLst>
      <p:ext uri="{BB962C8B-B14F-4D97-AF65-F5344CB8AC3E}">
        <p14:creationId xmlns:p14="http://schemas.microsoft.com/office/powerpoint/2010/main" val="315640046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067AEB78-CDD8-43CB-82CD-413B6865AF18}" type="datetimeFigureOut">
              <a:rPr lang="en-GB" smtClean="0"/>
              <a:t>18/03/2021</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6937128F-1561-45A7-B801-86B916980965}" type="slidenum">
              <a:rPr lang="en-GB" smtClean="0"/>
              <a:t>‹#›</a:t>
            </a:fld>
            <a:endParaRPr lang="en-GB"/>
          </a:p>
        </p:txBody>
      </p:sp>
    </p:spTree>
    <p:extLst>
      <p:ext uri="{BB962C8B-B14F-4D97-AF65-F5344CB8AC3E}">
        <p14:creationId xmlns:p14="http://schemas.microsoft.com/office/powerpoint/2010/main" val="1730064020"/>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7AEB78-CDD8-43CB-82CD-413B6865AF18}" type="datetimeFigureOut">
              <a:rPr lang="en-GB" smtClean="0"/>
              <a:t>18/03/2021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37128F-1561-45A7-B801-86B916980965}" type="slidenum">
              <a:rPr lang="en-GB" smtClean="0"/>
              <a:t>‹#›</a:t>
            </a:fld>
            <a:endParaRPr lang="en-GB"/>
          </a:p>
        </p:txBody>
      </p:sp>
    </p:spTree>
    <p:extLst>
      <p:ext uri="{BB962C8B-B14F-4D97-AF65-F5344CB8AC3E}">
        <p14:creationId xmlns:p14="http://schemas.microsoft.com/office/powerpoint/2010/main" val="207412638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67AEB78-CDD8-43CB-82CD-413B6865AF18}" type="datetimeFigureOut">
              <a:rPr lang="en-GB" smtClean="0"/>
              <a:t>18/03/2021</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937128F-1561-45A7-B801-86B916980965}" type="slidenum">
              <a:rPr lang="en-GB" smtClean="0"/>
              <a:t>‹#›</a:t>
            </a:fld>
            <a:endParaRPr lang="en-GB"/>
          </a:p>
        </p:txBody>
      </p:sp>
    </p:spTree>
    <p:extLst>
      <p:ext uri="{BB962C8B-B14F-4D97-AF65-F5344CB8AC3E}">
        <p14:creationId xmlns:p14="http://schemas.microsoft.com/office/powerpoint/2010/main" val="229096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7AEB78-CDD8-43CB-82CD-413B6865AF18}" type="datetimeFigureOut">
              <a:rPr lang="en-GB" smtClean="0"/>
              <a:t>18/03/2021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37128F-1561-45A7-B801-86B916980965}" type="slidenum">
              <a:rPr lang="en-GB" smtClean="0"/>
              <a:t>‹#›</a:t>
            </a:fld>
            <a:endParaRPr lang="en-GB"/>
          </a:p>
        </p:txBody>
      </p:sp>
    </p:spTree>
    <p:extLst>
      <p:ext uri="{BB962C8B-B14F-4D97-AF65-F5344CB8AC3E}">
        <p14:creationId xmlns:p14="http://schemas.microsoft.com/office/powerpoint/2010/main" val="128201797"/>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7AEB78-CDD8-43CB-82CD-413B6865AF18}" type="datetimeFigureOut">
              <a:rPr lang="en-GB" smtClean="0"/>
              <a:t>18/03/2021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37128F-1561-45A7-B801-86B916980965}" type="slidenum">
              <a:rPr lang="en-GB" smtClean="0"/>
              <a:t>‹#›</a:t>
            </a:fld>
            <a:endParaRPr lang="en-GB"/>
          </a:p>
        </p:txBody>
      </p:sp>
    </p:spTree>
    <p:extLst>
      <p:ext uri="{BB962C8B-B14F-4D97-AF65-F5344CB8AC3E}">
        <p14:creationId xmlns:p14="http://schemas.microsoft.com/office/powerpoint/2010/main" val="3695968172"/>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7AEB78-CDD8-43CB-82CD-413B6865AF18}" type="datetimeFigureOut">
              <a:rPr lang="en-GB" smtClean="0"/>
              <a:t>18/03/2021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37128F-1561-45A7-B801-86B916980965}" type="slidenum">
              <a:rPr lang="en-GB" smtClean="0"/>
              <a:t>‹#›</a:t>
            </a:fld>
            <a:endParaRPr lang="en-GB"/>
          </a:p>
        </p:txBody>
      </p:sp>
    </p:spTree>
    <p:extLst>
      <p:ext uri="{BB962C8B-B14F-4D97-AF65-F5344CB8AC3E}">
        <p14:creationId xmlns:p14="http://schemas.microsoft.com/office/powerpoint/2010/main" val="153148960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7AEB78-CDD8-43CB-82CD-413B6865AF18}" type="datetimeFigureOut">
              <a:rPr lang="en-GB" smtClean="0"/>
              <a:t>18/03/2021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37128F-1561-45A7-B801-86B916980965}" type="slidenum">
              <a:rPr lang="en-GB" smtClean="0"/>
              <a:t>‹#›</a:t>
            </a:fld>
            <a:endParaRPr lang="en-GB"/>
          </a:p>
        </p:txBody>
      </p:sp>
    </p:spTree>
    <p:extLst>
      <p:ext uri="{BB962C8B-B14F-4D97-AF65-F5344CB8AC3E}">
        <p14:creationId xmlns:p14="http://schemas.microsoft.com/office/powerpoint/2010/main" val="418146008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7AEB78-CDD8-43CB-82CD-413B6865AF18}" type="datetimeFigureOut">
              <a:rPr lang="en-GB" smtClean="0"/>
              <a:t>18/03/2021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37128F-1561-45A7-B801-86B916980965}" type="slidenum">
              <a:rPr lang="en-GB" smtClean="0"/>
              <a:t>‹#›</a:t>
            </a:fld>
            <a:endParaRPr lang="en-GB"/>
          </a:p>
        </p:txBody>
      </p:sp>
    </p:spTree>
    <p:extLst>
      <p:ext uri="{BB962C8B-B14F-4D97-AF65-F5344CB8AC3E}">
        <p14:creationId xmlns:p14="http://schemas.microsoft.com/office/powerpoint/2010/main" val="1253678536"/>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7AEB78-CDD8-43CB-82CD-413B6865AF18}" type="datetimeFigureOut">
              <a:rPr lang="en-GB" smtClean="0"/>
              <a:t>18/03/2021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37128F-1561-45A7-B801-86B916980965}" type="slidenum">
              <a:rPr lang="en-GB" smtClean="0"/>
              <a:t>‹#›</a:t>
            </a:fld>
            <a:endParaRPr lang="en-GB"/>
          </a:p>
        </p:txBody>
      </p:sp>
    </p:spTree>
    <p:extLst>
      <p:ext uri="{BB962C8B-B14F-4D97-AF65-F5344CB8AC3E}">
        <p14:creationId xmlns:p14="http://schemas.microsoft.com/office/powerpoint/2010/main" val="3362119877"/>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67AEB78-CDD8-43CB-82CD-413B6865AF18}" type="datetimeFigureOut">
              <a:rPr lang="en-GB" smtClean="0"/>
              <a:t>18/03/2021</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937128F-1561-45A7-B801-86B916980965}" type="slidenum">
              <a:rPr lang="en-GB" smtClean="0"/>
              <a:t>‹#›</a:t>
            </a:fld>
            <a:endParaRPr lang="en-GB"/>
          </a:p>
        </p:txBody>
      </p:sp>
    </p:spTree>
    <p:extLst>
      <p:ext uri="{BB962C8B-B14F-4D97-AF65-F5344CB8AC3E}">
        <p14:creationId xmlns:p14="http://schemas.microsoft.com/office/powerpoint/2010/main" val="36395915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hosphoricons.com/" TargetMode="External"/><Relationship Id="rId7" Type="http://schemas.openxmlformats.org/officeDocument/2006/relationships/hyperlink" Target="https://sourcemaking.com/design_patterns/observer" TargetMode="External"/><Relationship Id="rId2" Type="http://schemas.openxmlformats.org/officeDocument/2006/relationships/hyperlink" Target="https://material.io/" TargetMode="External"/><Relationship Id="rId1" Type="http://schemas.openxmlformats.org/officeDocument/2006/relationships/slideLayout" Target="../slideLayouts/slideLayout2.xml"/><Relationship Id="rId6" Type="http://schemas.openxmlformats.org/officeDocument/2006/relationships/hyperlink" Target="http://ui-patterns.com/patterns/CalendarPicker" TargetMode="External"/><Relationship Id="rId5" Type="http://schemas.openxmlformats.org/officeDocument/2006/relationships/hyperlink" Target="http://ui-patterns.com/patterns/AdaptableView" TargetMode="External"/><Relationship Id="rId4" Type="http://schemas.openxmlformats.org/officeDocument/2006/relationships/hyperlink" Target="https://sourcemaking.com/design_patterns/iterat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6940-CC0C-47E2-B635-E68F05A078D8}"/>
              </a:ext>
            </a:extLst>
          </p:cNvPr>
          <p:cNvSpPr>
            <a:spLocks noGrp="1"/>
          </p:cNvSpPr>
          <p:nvPr>
            <p:ph type="ctrTitle"/>
          </p:nvPr>
        </p:nvSpPr>
        <p:spPr>
          <a:xfrm>
            <a:off x="360217" y="2112575"/>
            <a:ext cx="11471565" cy="1739347"/>
          </a:xfrm>
        </p:spPr>
        <p:txBody>
          <a:bodyPr>
            <a:normAutofit fontScale="90000"/>
          </a:bodyPr>
          <a:lstStyle/>
          <a:p>
            <a:r>
              <a:rPr lang="en-GB" cap="none"/>
              <a:t>SECM Assignment 2:</a:t>
            </a:r>
            <a:br>
              <a:rPr lang="en-GB" cap="none"/>
            </a:br>
            <a:r>
              <a:rPr lang="en-GB" sz="4800" cap="none"/>
              <a:t>Meeting Scheduler System –</a:t>
            </a:r>
            <a:br>
              <a:rPr lang="en-GB" sz="4800" cap="none"/>
            </a:br>
            <a:r>
              <a:rPr lang="en-GB" sz="4800" cap="none"/>
              <a:t>Proposed GUI &amp; Design Patterns</a:t>
            </a:r>
            <a:endParaRPr lang="en-GB" cap="none"/>
          </a:p>
        </p:txBody>
      </p:sp>
      <p:sp>
        <p:nvSpPr>
          <p:cNvPr id="3" name="Subtitle 2">
            <a:extLst>
              <a:ext uri="{FF2B5EF4-FFF2-40B4-BE49-F238E27FC236}">
                <a16:creationId xmlns:a16="http://schemas.microsoft.com/office/drawing/2014/main" id="{8A3E92FF-9925-4817-9B53-5D0F2868A5E3}"/>
              </a:ext>
            </a:extLst>
          </p:cNvPr>
          <p:cNvSpPr>
            <a:spLocks noGrp="1"/>
          </p:cNvSpPr>
          <p:nvPr>
            <p:ph type="subTitle" idx="1"/>
          </p:nvPr>
        </p:nvSpPr>
        <p:spPr/>
        <p:txBody>
          <a:bodyPr/>
          <a:lstStyle/>
          <a:p>
            <a:r>
              <a:rPr lang="en-GB"/>
              <a:t>Joe K (</a:t>
            </a:r>
            <a:r>
              <a:rPr lang="en-GB" sz="1800">
                <a:latin typeface="Arial" panose="020B0604020202020204" pitchFamily="34" charset="0"/>
                <a:cs typeface="Arial" panose="020B0604020202020204" pitchFamily="34" charset="0"/>
              </a:rPr>
              <a:t>b9026253</a:t>
            </a:r>
            <a:r>
              <a:rPr lang="en-GB"/>
              <a:t>), Ahnaf A (</a:t>
            </a:r>
            <a:r>
              <a:rPr lang="en-GB" sz="1800">
                <a:latin typeface="Arial" panose="020B0604020202020204" pitchFamily="34" charset="0"/>
                <a:cs typeface="Arial" panose="020B0604020202020204" pitchFamily="34" charset="0"/>
              </a:rPr>
              <a:t>b8043405</a:t>
            </a:r>
            <a:r>
              <a:rPr lang="en-GB"/>
              <a:t>), Karolina M (</a:t>
            </a:r>
            <a:r>
              <a:rPr lang="en-GB" sz="1800">
                <a:latin typeface="Arial" panose="020B0604020202020204" pitchFamily="34" charset="0"/>
                <a:cs typeface="Arial" panose="020B0604020202020204" pitchFamily="34" charset="0"/>
              </a:rPr>
              <a:t>b8024909</a:t>
            </a:r>
            <a:r>
              <a:rPr lang="en-GB"/>
              <a:t>)</a:t>
            </a:r>
          </a:p>
        </p:txBody>
      </p:sp>
    </p:spTree>
    <p:extLst>
      <p:ext uri="{BB962C8B-B14F-4D97-AF65-F5344CB8AC3E}">
        <p14:creationId xmlns:p14="http://schemas.microsoft.com/office/powerpoint/2010/main" val="3624790246"/>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0">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ACF1B-DD54-4B5E-AF7E-BC855B4A0C6C}"/>
              </a:ext>
            </a:extLst>
          </p:cNvPr>
          <p:cNvSpPr>
            <a:spLocks noGrp="1"/>
          </p:cNvSpPr>
          <p:nvPr>
            <p:ph type="title"/>
          </p:nvPr>
        </p:nvSpPr>
        <p:spPr>
          <a:xfrm>
            <a:off x="634277" y="284176"/>
            <a:ext cx="3670874" cy="1508760"/>
          </a:xfrm>
        </p:spPr>
        <p:txBody>
          <a:bodyPr>
            <a:normAutofit fontScale="90000"/>
          </a:bodyPr>
          <a:lstStyle/>
          <a:p>
            <a:r>
              <a:rPr lang="en-US" cap="none">
                <a:solidFill>
                  <a:schemeClr val="tx2"/>
                </a:solidFill>
              </a:rPr>
              <a:t>Navigational Structure Diagram</a:t>
            </a:r>
          </a:p>
        </p:txBody>
      </p:sp>
      <p:sp>
        <p:nvSpPr>
          <p:cNvPr id="23" name="Rectangle 14">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D92F0DC-B4A8-47B1-BB2D-81E958E12BD7}"/>
              </a:ext>
            </a:extLst>
          </p:cNvPr>
          <p:cNvSpPr>
            <a:spLocks noGrp="1"/>
          </p:cNvSpPr>
          <p:nvPr>
            <p:ph idx="1"/>
          </p:nvPr>
        </p:nvSpPr>
        <p:spPr>
          <a:xfrm>
            <a:off x="628473" y="2794105"/>
            <a:ext cx="3676678" cy="3380452"/>
          </a:xfrm>
        </p:spPr>
        <p:txBody>
          <a:bodyPr vert="horz" lIns="91440" tIns="45720" rIns="91440" bIns="45720" rtlCol="0" anchor="t">
            <a:normAutofit/>
          </a:bodyPr>
          <a:lstStyle/>
          <a:p>
            <a:r>
              <a:rPr lang="en-US">
                <a:solidFill>
                  <a:schemeClr val="bg1"/>
                </a:solidFill>
              </a:rPr>
              <a:t>Navigation Model for meeting scheduler system, displaying how the user can access different parts of the system. </a:t>
            </a:r>
          </a:p>
          <a:p>
            <a:r>
              <a:rPr lang="en-US">
                <a:solidFill>
                  <a:schemeClr val="bg1"/>
                </a:solidFill>
              </a:rPr>
              <a:t>The system homepage can take the user to the settings page or the booking details page which opens a calendar date picker.</a:t>
            </a:r>
          </a:p>
        </p:txBody>
      </p:sp>
      <p:sp>
        <p:nvSpPr>
          <p:cNvPr id="15" name="Rectangle 14">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7" name="Picture 8" descr="Diagram&#10;&#10;Description automatically generated">
            <a:extLst>
              <a:ext uri="{FF2B5EF4-FFF2-40B4-BE49-F238E27FC236}">
                <a16:creationId xmlns:a16="http://schemas.microsoft.com/office/drawing/2014/main" id="{01C73B2B-63B1-4EB6-8413-8EF9050BC48A}"/>
              </a:ext>
            </a:extLst>
          </p:cNvPr>
          <p:cNvPicPr>
            <a:picLocks noGrp="1" noChangeAspect="1"/>
          </p:cNvPicPr>
          <p:nvPr>
            <p:ph idx="1"/>
          </p:nvPr>
        </p:nvPicPr>
        <p:blipFill>
          <a:blip r:embed="rId2"/>
          <a:stretch>
            <a:fillRect/>
          </a:stretch>
        </p:blipFill>
        <p:spPr>
          <a:xfrm>
            <a:off x="5136184" y="399068"/>
            <a:ext cx="6029929" cy="6197750"/>
          </a:xfrm>
        </p:spPr>
      </p:pic>
    </p:spTree>
    <p:extLst>
      <p:ext uri="{BB962C8B-B14F-4D97-AF65-F5344CB8AC3E}">
        <p14:creationId xmlns:p14="http://schemas.microsoft.com/office/powerpoint/2010/main" val="2168195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27">
            <a:extLst>
              <a:ext uri="{FF2B5EF4-FFF2-40B4-BE49-F238E27FC236}">
                <a16:creationId xmlns:a16="http://schemas.microsoft.com/office/drawing/2014/main" id="{5FEE53ED-925B-49C1-B7A9-DFBD9991D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E0CF58-7AF8-4521-8373-6978992677F1}"/>
              </a:ext>
            </a:extLst>
          </p:cNvPr>
          <p:cNvSpPr>
            <a:spLocks noGrp="1"/>
          </p:cNvSpPr>
          <p:nvPr>
            <p:ph type="title"/>
          </p:nvPr>
        </p:nvSpPr>
        <p:spPr>
          <a:xfrm>
            <a:off x="802641" y="284176"/>
            <a:ext cx="6522720" cy="1508760"/>
          </a:xfrm>
        </p:spPr>
        <p:txBody>
          <a:bodyPr vert="horz" lIns="91440" tIns="45720" rIns="91440" bIns="45720" rtlCol="0" anchor="ctr">
            <a:normAutofit/>
          </a:bodyPr>
          <a:lstStyle/>
          <a:p>
            <a:r>
              <a:rPr lang="en-US" cap="none"/>
              <a:t>Homepage To Meeting Details</a:t>
            </a:r>
          </a:p>
        </p:txBody>
      </p:sp>
      <p:sp>
        <p:nvSpPr>
          <p:cNvPr id="4" name="Text Placeholder 3">
            <a:extLst>
              <a:ext uri="{FF2B5EF4-FFF2-40B4-BE49-F238E27FC236}">
                <a16:creationId xmlns:a16="http://schemas.microsoft.com/office/drawing/2014/main" id="{825A4017-4EC8-49A9-A469-6A4D56A7A3D5}"/>
              </a:ext>
            </a:extLst>
          </p:cNvPr>
          <p:cNvSpPr>
            <a:spLocks noGrp="1"/>
          </p:cNvSpPr>
          <p:nvPr>
            <p:ph type="body" sz="half" idx="2"/>
          </p:nvPr>
        </p:nvSpPr>
        <p:spPr>
          <a:xfrm>
            <a:off x="899161" y="2134700"/>
            <a:ext cx="6329679" cy="2588600"/>
          </a:xfrm>
        </p:spPr>
        <p:txBody>
          <a:bodyPr vert="horz" lIns="91440" tIns="45720" rIns="91440" bIns="45720" rtlCol="0" anchor="t">
            <a:normAutofit/>
          </a:bodyPr>
          <a:lstStyle/>
          <a:p>
            <a:pPr indent="-182880">
              <a:lnSpc>
                <a:spcPct val="90000"/>
              </a:lnSpc>
              <a:buFont typeface="Wingdings" pitchFamily="2" charset="2"/>
              <a:buChar char=""/>
            </a:pPr>
            <a:r>
              <a:rPr lang="en-US"/>
              <a:t>Three different buttons from the homepage – Book a new Meeting, Edit Meeting and Cancel Meeting – take the user to the meeting details page.</a:t>
            </a:r>
          </a:p>
          <a:p>
            <a:pPr indent="-182880">
              <a:lnSpc>
                <a:spcPct val="90000"/>
              </a:lnSpc>
              <a:buFont typeface="Wingdings" pitchFamily="2" charset="2"/>
              <a:buChar char=""/>
            </a:pPr>
            <a:r>
              <a:rPr lang="en-US"/>
              <a:t>On the meeting details page, the user can view and edit different properties such as name, time and location preferences. </a:t>
            </a:r>
          </a:p>
        </p:txBody>
      </p:sp>
      <p:sp>
        <p:nvSpPr>
          <p:cNvPr id="43" name="Rectangle 29">
            <a:extLst>
              <a:ext uri="{FF2B5EF4-FFF2-40B4-BE49-F238E27FC236}">
                <a16:creationId xmlns:a16="http://schemas.microsoft.com/office/drawing/2014/main" id="{E96FC08F-E9E6-492C-951B-052826DD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888" y="0"/>
            <a:ext cx="4630994"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8" descr="Diagram&#10;&#10;Description automatically generated">
            <a:extLst>
              <a:ext uri="{FF2B5EF4-FFF2-40B4-BE49-F238E27FC236}">
                <a16:creationId xmlns:a16="http://schemas.microsoft.com/office/drawing/2014/main" id="{265D918D-CDCC-40D3-9133-AF03F751B2AC}"/>
              </a:ext>
            </a:extLst>
          </p:cNvPr>
          <p:cNvPicPr>
            <a:picLocks noChangeAspect="1"/>
          </p:cNvPicPr>
          <p:nvPr/>
        </p:nvPicPr>
        <p:blipFill>
          <a:blip r:embed="rId2"/>
          <a:stretch>
            <a:fillRect/>
          </a:stretch>
        </p:blipFill>
        <p:spPr>
          <a:xfrm>
            <a:off x="7869162" y="1037658"/>
            <a:ext cx="4206724" cy="4577067"/>
          </a:xfrm>
          <a:prstGeom prst="rect">
            <a:avLst/>
          </a:prstGeom>
        </p:spPr>
      </p:pic>
    </p:spTree>
    <p:extLst>
      <p:ext uri="{BB962C8B-B14F-4D97-AF65-F5344CB8AC3E}">
        <p14:creationId xmlns:p14="http://schemas.microsoft.com/office/powerpoint/2010/main" val="941460824"/>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4025239F-A6FB-43A8-BD4A-3FB7C0B48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2740F-6FDB-4890-8465-EBF5AD01B31F}"/>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sz="3400" cap="none">
                <a:solidFill>
                  <a:schemeClr val="tx2"/>
                </a:solidFill>
              </a:rPr>
              <a:t>Creating A Meeting</a:t>
            </a:r>
          </a:p>
        </p:txBody>
      </p:sp>
      <p:sp>
        <p:nvSpPr>
          <p:cNvPr id="4" name="Text Placeholder 3">
            <a:extLst>
              <a:ext uri="{FF2B5EF4-FFF2-40B4-BE49-F238E27FC236}">
                <a16:creationId xmlns:a16="http://schemas.microsoft.com/office/drawing/2014/main" id="{BE6C866C-F265-4EEA-9038-7829ED116ACE}"/>
              </a:ext>
            </a:extLst>
          </p:cNvPr>
          <p:cNvSpPr>
            <a:spLocks noGrp="1"/>
          </p:cNvSpPr>
          <p:nvPr>
            <p:ph type="body" sz="half" idx="2"/>
          </p:nvPr>
        </p:nvSpPr>
        <p:spPr>
          <a:xfrm>
            <a:off x="634277" y="2011680"/>
            <a:ext cx="3676678" cy="4206240"/>
          </a:xfrm>
        </p:spPr>
        <p:txBody>
          <a:bodyPr vert="horz" lIns="91440" tIns="45720" rIns="91440" bIns="45720" rtlCol="0" anchor="t">
            <a:normAutofit/>
          </a:bodyPr>
          <a:lstStyle/>
          <a:p>
            <a:pPr indent="-182880">
              <a:lnSpc>
                <a:spcPct val="90000"/>
              </a:lnSpc>
              <a:buFont typeface="Wingdings" pitchFamily="2" charset="2"/>
              <a:buChar char=""/>
            </a:pPr>
            <a:r>
              <a:rPr lang="en-US">
                <a:solidFill>
                  <a:schemeClr val="bg1"/>
                </a:solidFill>
              </a:rPr>
              <a:t>An example of creating a new meeting on the meeting details page which can be done after clicking the book a meeting button.</a:t>
            </a:r>
          </a:p>
          <a:p>
            <a:pPr indent="-182880">
              <a:lnSpc>
                <a:spcPct val="90000"/>
              </a:lnSpc>
              <a:buFont typeface="Wingdings" pitchFamily="2" charset="2"/>
              <a:buChar char=""/>
            </a:pPr>
            <a:r>
              <a:rPr lang="en-US">
                <a:solidFill>
                  <a:schemeClr val="bg1"/>
                </a:solidFill>
              </a:rPr>
              <a:t>The system allows the user to type information such as meeting name as well as gives the user options to choose the meeting location, date, time, preffered and exluded time slots and equipment requirements.</a:t>
            </a:r>
          </a:p>
          <a:p>
            <a:pPr indent="-182880">
              <a:lnSpc>
                <a:spcPct val="90000"/>
              </a:lnSpc>
              <a:buFont typeface="Wingdings" pitchFamily="2" charset="2"/>
              <a:buChar char=""/>
            </a:pPr>
            <a:r>
              <a:rPr lang="en-US">
                <a:solidFill>
                  <a:schemeClr val="bg1"/>
                </a:solidFill>
              </a:rPr>
              <a:t>The meeting scheduler system also automatically adds the user to the participants list.</a:t>
            </a:r>
          </a:p>
        </p:txBody>
      </p:sp>
      <p:sp>
        <p:nvSpPr>
          <p:cNvPr id="22" name="Rectangle 21">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Picture 12" descr="Graphical user interface, table&#10;&#10;Description automatically generated">
            <a:extLst>
              <a:ext uri="{FF2B5EF4-FFF2-40B4-BE49-F238E27FC236}">
                <a16:creationId xmlns:a16="http://schemas.microsoft.com/office/drawing/2014/main" id="{08BBBDF5-9407-4BA6-B3C4-079AEB232CEE}"/>
              </a:ext>
            </a:extLst>
          </p:cNvPr>
          <p:cNvPicPr>
            <a:picLocks noChangeAspect="1"/>
          </p:cNvPicPr>
          <p:nvPr/>
        </p:nvPicPr>
        <p:blipFill>
          <a:blip r:embed="rId2"/>
          <a:stretch>
            <a:fillRect/>
          </a:stretch>
        </p:blipFill>
        <p:spPr>
          <a:xfrm>
            <a:off x="6149430" y="598634"/>
            <a:ext cx="4509477" cy="5619286"/>
          </a:xfrm>
          <a:prstGeom prst="rect">
            <a:avLst/>
          </a:prstGeom>
        </p:spPr>
      </p:pic>
    </p:spTree>
    <p:extLst>
      <p:ext uri="{BB962C8B-B14F-4D97-AF65-F5344CB8AC3E}">
        <p14:creationId xmlns:p14="http://schemas.microsoft.com/office/powerpoint/2010/main" val="31995447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638C-488A-4893-9153-DF66613B2D21}"/>
              </a:ext>
            </a:extLst>
          </p:cNvPr>
          <p:cNvSpPr>
            <a:spLocks noGrp="1"/>
          </p:cNvSpPr>
          <p:nvPr>
            <p:ph type="title"/>
          </p:nvPr>
        </p:nvSpPr>
        <p:spPr/>
        <p:txBody>
          <a:bodyPr/>
          <a:lstStyle/>
          <a:p>
            <a:r>
              <a:rPr lang="en-GB" cap="none"/>
              <a:t>D. Design Patterns</a:t>
            </a:r>
          </a:p>
        </p:txBody>
      </p:sp>
      <p:sp>
        <p:nvSpPr>
          <p:cNvPr id="3" name="Text Placeholder 2">
            <a:extLst>
              <a:ext uri="{FF2B5EF4-FFF2-40B4-BE49-F238E27FC236}">
                <a16:creationId xmlns:a16="http://schemas.microsoft.com/office/drawing/2014/main" id="{296F191D-46E5-4C2B-B516-55E7E116BC1C}"/>
              </a:ext>
            </a:extLst>
          </p:cNvPr>
          <p:cNvSpPr>
            <a:spLocks noGrp="1"/>
          </p:cNvSpPr>
          <p:nvPr>
            <p:ph type="body" idx="1"/>
          </p:nvPr>
        </p:nvSpPr>
        <p:spPr/>
        <p:txBody>
          <a:bodyPr/>
          <a:lstStyle/>
          <a:p>
            <a:r>
              <a:rPr lang="en-GB"/>
              <a:t>In this section, we will explore the software design patterns we have chosen to aid in the creation of the program.</a:t>
            </a:r>
          </a:p>
        </p:txBody>
      </p:sp>
    </p:spTree>
    <p:extLst>
      <p:ext uri="{BB962C8B-B14F-4D97-AF65-F5344CB8AC3E}">
        <p14:creationId xmlns:p14="http://schemas.microsoft.com/office/powerpoint/2010/main" val="2059725765"/>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44EF-1FE0-4779-91D9-3ED76ACD63CD}"/>
              </a:ext>
            </a:extLst>
          </p:cNvPr>
          <p:cNvSpPr>
            <a:spLocks noGrp="1"/>
          </p:cNvSpPr>
          <p:nvPr>
            <p:ph type="title"/>
          </p:nvPr>
        </p:nvSpPr>
        <p:spPr>
          <a:xfrm>
            <a:off x="1202919" y="284176"/>
            <a:ext cx="9784080" cy="1508760"/>
          </a:xfrm>
        </p:spPr>
        <p:txBody>
          <a:bodyPr>
            <a:normAutofit/>
          </a:bodyPr>
          <a:lstStyle/>
          <a:p>
            <a:r>
              <a:rPr lang="en-GB" cap="none"/>
              <a:t>Software Design Patterns: Observer</a:t>
            </a:r>
          </a:p>
        </p:txBody>
      </p:sp>
      <p:sp>
        <p:nvSpPr>
          <p:cNvPr id="3" name="Content Placeholder 2">
            <a:extLst>
              <a:ext uri="{FF2B5EF4-FFF2-40B4-BE49-F238E27FC236}">
                <a16:creationId xmlns:a16="http://schemas.microsoft.com/office/drawing/2014/main" id="{E79FA8F5-A8B7-43FE-80B9-9C84E1751717}"/>
              </a:ext>
            </a:extLst>
          </p:cNvPr>
          <p:cNvSpPr>
            <a:spLocks noGrp="1"/>
          </p:cNvSpPr>
          <p:nvPr>
            <p:ph idx="1"/>
          </p:nvPr>
        </p:nvSpPr>
        <p:spPr>
          <a:xfrm>
            <a:off x="1202919" y="2032298"/>
            <a:ext cx="6263640" cy="4314713"/>
          </a:xfrm>
        </p:spPr>
        <p:txBody>
          <a:bodyPr>
            <a:normAutofit/>
          </a:bodyPr>
          <a:lstStyle/>
          <a:p>
            <a:r>
              <a:rPr lang="en-GB"/>
              <a:t>The observer design pattern defines a one-to-many dependency between objects so that when one object changes state, all its dependents are notified and updated automatically.</a:t>
            </a:r>
          </a:p>
          <a:p>
            <a:r>
              <a:rPr lang="en-GB"/>
              <a:t>On the right is an example of an observer pattern in real life, where bidders observe the price of an auction and react accordingly.</a:t>
            </a:r>
          </a:p>
          <a:p>
            <a:r>
              <a:rPr lang="en-GB"/>
              <a:t>This pattern can be applied to the meeting scheduler system to notify meeting participants via the Participant class whenever a new meeting is created or an existing meeting is updated.</a:t>
            </a:r>
          </a:p>
        </p:txBody>
      </p:sp>
      <p:pic>
        <p:nvPicPr>
          <p:cNvPr id="1026" name="Picture 2" descr="Observer example">
            <a:extLst>
              <a:ext uri="{FF2B5EF4-FFF2-40B4-BE49-F238E27FC236}">
                <a16:creationId xmlns:a16="http://schemas.microsoft.com/office/drawing/2014/main" id="{CF5D90D0-2863-4189-AAD6-566828299A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 t="1" r="1606" b="-4"/>
          <a:stretch/>
        </p:blipFill>
        <p:spPr bwMode="auto">
          <a:xfrm>
            <a:off x="7028330" y="1822028"/>
            <a:ext cx="5053529" cy="50359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101779"/>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7A1C363-723B-46C8-B2E5-E62CEFD79146}"/>
              </a:ext>
            </a:extLst>
          </p:cNvPr>
          <p:cNvSpPr>
            <a:spLocks noGrp="1"/>
          </p:cNvSpPr>
          <p:nvPr>
            <p:ph type="title"/>
          </p:nvPr>
        </p:nvSpPr>
        <p:spPr>
          <a:xfrm>
            <a:off x="1202919" y="284176"/>
            <a:ext cx="9784080" cy="1508760"/>
          </a:xfrm>
        </p:spPr>
        <p:txBody>
          <a:bodyPr>
            <a:normAutofit/>
          </a:bodyPr>
          <a:lstStyle/>
          <a:p>
            <a:r>
              <a:rPr lang="en-GB" cap="none"/>
              <a:t>Observer Class Diagram</a:t>
            </a:r>
          </a:p>
        </p:txBody>
      </p:sp>
      <p:sp>
        <p:nvSpPr>
          <p:cNvPr id="9" name="Content Placeholder 8">
            <a:extLst>
              <a:ext uri="{FF2B5EF4-FFF2-40B4-BE49-F238E27FC236}">
                <a16:creationId xmlns:a16="http://schemas.microsoft.com/office/drawing/2014/main" id="{9EF61437-50B1-47D1-9AB1-C4D445765F22}"/>
              </a:ext>
            </a:extLst>
          </p:cNvPr>
          <p:cNvSpPr>
            <a:spLocks noGrp="1"/>
          </p:cNvSpPr>
          <p:nvPr>
            <p:ph idx="1"/>
          </p:nvPr>
        </p:nvSpPr>
        <p:spPr>
          <a:xfrm>
            <a:off x="7037294" y="2548199"/>
            <a:ext cx="4455459" cy="3163383"/>
          </a:xfrm>
        </p:spPr>
        <p:txBody>
          <a:bodyPr>
            <a:normAutofit/>
          </a:bodyPr>
          <a:lstStyle/>
          <a:p>
            <a:r>
              <a:rPr lang="en-US" sz="1800"/>
              <a:t>Shown left is a class diagram outlining an implementation of the observer design pattern in the context of the meeting scheduler system.</a:t>
            </a:r>
          </a:p>
          <a:p>
            <a:r>
              <a:rPr lang="en-US" sz="1800"/>
              <a:t>In this context, the Participant class will observe the Meeting class and wait for any new meetings or updates to existing ones. Where applicable, the Participant class can then call on other code to notify the relevant user.</a:t>
            </a:r>
          </a:p>
          <a:p>
            <a:endParaRPr lang="en-US" sz="1800"/>
          </a:p>
        </p:txBody>
      </p:sp>
      <p:pic>
        <p:nvPicPr>
          <p:cNvPr id="8" name="Picture 7" descr="Graphical user interface, application&#10;&#10;Description automatically generated">
            <a:extLst>
              <a:ext uri="{FF2B5EF4-FFF2-40B4-BE49-F238E27FC236}">
                <a16:creationId xmlns:a16="http://schemas.microsoft.com/office/drawing/2014/main" id="{9B6F99BD-DEE0-413C-A9E6-BA9930A72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782" y="2869800"/>
            <a:ext cx="4606218" cy="25201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3830920"/>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44EF-1FE0-4779-91D9-3ED76ACD63CD}"/>
              </a:ext>
            </a:extLst>
          </p:cNvPr>
          <p:cNvSpPr>
            <a:spLocks noGrp="1"/>
          </p:cNvSpPr>
          <p:nvPr>
            <p:ph type="title"/>
          </p:nvPr>
        </p:nvSpPr>
        <p:spPr>
          <a:xfrm>
            <a:off x="1202919" y="284176"/>
            <a:ext cx="9784080" cy="1508760"/>
          </a:xfrm>
        </p:spPr>
        <p:txBody>
          <a:bodyPr>
            <a:normAutofit/>
          </a:bodyPr>
          <a:lstStyle/>
          <a:p>
            <a:r>
              <a:rPr lang="en-GB" cap="none"/>
              <a:t>Software Design Patterns: Iterator</a:t>
            </a:r>
          </a:p>
        </p:txBody>
      </p:sp>
      <p:sp>
        <p:nvSpPr>
          <p:cNvPr id="3" name="Content Placeholder 2">
            <a:extLst>
              <a:ext uri="{FF2B5EF4-FFF2-40B4-BE49-F238E27FC236}">
                <a16:creationId xmlns:a16="http://schemas.microsoft.com/office/drawing/2014/main" id="{E79FA8F5-A8B7-43FE-80B9-9C84E1751717}"/>
              </a:ext>
            </a:extLst>
          </p:cNvPr>
          <p:cNvSpPr>
            <a:spLocks noGrp="1"/>
          </p:cNvSpPr>
          <p:nvPr>
            <p:ph idx="1"/>
          </p:nvPr>
        </p:nvSpPr>
        <p:spPr>
          <a:xfrm>
            <a:off x="391157" y="2785188"/>
            <a:ext cx="6485504" cy="2659224"/>
          </a:xfrm>
        </p:spPr>
        <p:txBody>
          <a:bodyPr>
            <a:normAutofit fontScale="92500"/>
          </a:bodyPr>
          <a:lstStyle/>
          <a:p>
            <a:r>
              <a:rPr lang="en-GB"/>
              <a:t>The iterator design pattern provides a way to access the elements of an aggregate object sequentially without exposing its underlying representation.</a:t>
            </a:r>
          </a:p>
          <a:p>
            <a:r>
              <a:rPr lang="en-GB"/>
              <a:t>On the right is an example of the iterator pattern in the real world, where a user can iterate through TV channels.</a:t>
            </a:r>
          </a:p>
          <a:p>
            <a:r>
              <a:rPr lang="en-GB"/>
              <a:t>This will be used in the meeting scheduler system to securely and neatly iterate over meetings, locations, and participants.</a:t>
            </a:r>
          </a:p>
        </p:txBody>
      </p:sp>
      <p:pic>
        <p:nvPicPr>
          <p:cNvPr id="2050" name="Picture 2" descr="Iterator example">
            <a:extLst>
              <a:ext uri="{FF2B5EF4-FFF2-40B4-BE49-F238E27FC236}">
                <a16:creationId xmlns:a16="http://schemas.microsoft.com/office/drawing/2014/main" id="{592A418C-780A-42FC-8C2B-0F9CF18774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 t="2" r="30"/>
          <a:stretch/>
        </p:blipFill>
        <p:spPr bwMode="auto">
          <a:xfrm>
            <a:off x="7034513" y="2785188"/>
            <a:ext cx="4766330" cy="265922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27803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8E43-A280-49B2-9F06-C3E536D45A14}"/>
              </a:ext>
            </a:extLst>
          </p:cNvPr>
          <p:cNvSpPr>
            <a:spLocks noGrp="1"/>
          </p:cNvSpPr>
          <p:nvPr>
            <p:ph type="title"/>
          </p:nvPr>
        </p:nvSpPr>
        <p:spPr>
          <a:xfrm>
            <a:off x="1203960" y="240220"/>
            <a:ext cx="9784080" cy="1508760"/>
          </a:xfrm>
        </p:spPr>
        <p:txBody>
          <a:bodyPr>
            <a:normAutofit/>
          </a:bodyPr>
          <a:lstStyle/>
          <a:p>
            <a:r>
              <a:rPr lang="en-GB" cap="none"/>
              <a:t>Iterator Class Diagram</a:t>
            </a:r>
          </a:p>
        </p:txBody>
      </p:sp>
      <p:pic>
        <p:nvPicPr>
          <p:cNvPr id="4" name="Picture 3" descr="Graphical user interface&#10;&#10;Description automatically generated">
            <a:extLst>
              <a:ext uri="{FF2B5EF4-FFF2-40B4-BE49-F238E27FC236}">
                <a16:creationId xmlns:a16="http://schemas.microsoft.com/office/drawing/2014/main" id="{0A263A91-1D29-4451-B99D-A91FBB7AB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41" y="2399629"/>
            <a:ext cx="6130569" cy="3463771"/>
          </a:xfrm>
          <a:prstGeom prst="rect">
            <a:avLst/>
          </a:prstGeom>
          <a:effectLst>
            <a:outerShdw blurRad="50800" dist="38100" dir="2700000" algn="tl" rotWithShape="0">
              <a:prstClr val="black">
                <a:alpha val="40000"/>
              </a:prstClr>
            </a:outerShdw>
          </a:effectLst>
        </p:spPr>
      </p:pic>
      <p:sp>
        <p:nvSpPr>
          <p:cNvPr id="11" name="Content Placeholder 10">
            <a:extLst>
              <a:ext uri="{FF2B5EF4-FFF2-40B4-BE49-F238E27FC236}">
                <a16:creationId xmlns:a16="http://schemas.microsoft.com/office/drawing/2014/main" id="{F5C2460E-F75D-4305-B745-0E314577ADD4}"/>
              </a:ext>
            </a:extLst>
          </p:cNvPr>
          <p:cNvSpPr>
            <a:spLocks noGrp="1"/>
          </p:cNvSpPr>
          <p:nvPr>
            <p:ph idx="1"/>
          </p:nvPr>
        </p:nvSpPr>
        <p:spPr>
          <a:xfrm>
            <a:off x="7170117" y="2868068"/>
            <a:ext cx="4383742" cy="2526891"/>
          </a:xfrm>
        </p:spPr>
        <p:txBody>
          <a:bodyPr>
            <a:normAutofit/>
          </a:bodyPr>
          <a:lstStyle/>
          <a:p>
            <a:r>
              <a:rPr lang="en-US" sz="1800"/>
              <a:t>Shown left is a class diagram outlining an implementation of the iterator design pattern in the context of the meeting scheduler system.</a:t>
            </a:r>
          </a:p>
          <a:p>
            <a:r>
              <a:rPr lang="en-US" sz="1800"/>
              <a:t>The lists being iterated over in this context are the available locations, existing meetings, and participants within those meetings.</a:t>
            </a:r>
          </a:p>
          <a:p>
            <a:endParaRPr lang="en-US" sz="1800"/>
          </a:p>
          <a:p>
            <a:endParaRPr lang="en-US" sz="1800"/>
          </a:p>
        </p:txBody>
      </p:sp>
    </p:spTree>
    <p:extLst>
      <p:ext uri="{BB962C8B-B14F-4D97-AF65-F5344CB8AC3E}">
        <p14:creationId xmlns:p14="http://schemas.microsoft.com/office/powerpoint/2010/main" val="181504917"/>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167C-8A0E-4992-8819-91D90B00DF3B}"/>
              </a:ext>
            </a:extLst>
          </p:cNvPr>
          <p:cNvSpPr>
            <a:spLocks noGrp="1"/>
          </p:cNvSpPr>
          <p:nvPr>
            <p:ph type="title"/>
          </p:nvPr>
        </p:nvSpPr>
        <p:spPr/>
        <p:txBody>
          <a:bodyPr/>
          <a:lstStyle/>
          <a:p>
            <a:r>
              <a:rPr lang="en-GB" cap="none"/>
              <a:t>E. Conclusions &amp; Summary</a:t>
            </a:r>
          </a:p>
        </p:txBody>
      </p:sp>
      <p:sp>
        <p:nvSpPr>
          <p:cNvPr id="3" name="Content Placeholder 2">
            <a:extLst>
              <a:ext uri="{FF2B5EF4-FFF2-40B4-BE49-F238E27FC236}">
                <a16:creationId xmlns:a16="http://schemas.microsoft.com/office/drawing/2014/main" id="{965C1EF9-2F9E-433F-9374-8D4D2E7B41CC}"/>
              </a:ext>
            </a:extLst>
          </p:cNvPr>
          <p:cNvSpPr>
            <a:spLocks noGrp="1"/>
          </p:cNvSpPr>
          <p:nvPr>
            <p:ph idx="1"/>
          </p:nvPr>
        </p:nvSpPr>
        <p:spPr>
          <a:xfrm>
            <a:off x="1203960" y="2916653"/>
            <a:ext cx="9784080" cy="3248477"/>
          </a:xfrm>
        </p:spPr>
        <p:txBody>
          <a:bodyPr/>
          <a:lstStyle/>
          <a:p>
            <a:r>
              <a:rPr lang="en-GB"/>
              <a:t>From what you’ve seen so far, you can observe that we’ve selected a GUI components including calendar picker, font size and high contrast text. </a:t>
            </a:r>
          </a:p>
          <a:p>
            <a:r>
              <a:rPr lang="en-GB"/>
              <a:t>From the storyboard section, we visually explained the paths taken for the participant to be able to create and/or edit meetings. </a:t>
            </a:r>
          </a:p>
          <a:p>
            <a:r>
              <a:rPr lang="en-GB"/>
              <a:t>In the final section, we demonstrated the use cases of two design patterns namely the observer and iterator class. This was complemented by individual class diagrams. </a:t>
            </a:r>
          </a:p>
          <a:p>
            <a:endParaRPr lang="en-GB"/>
          </a:p>
          <a:p>
            <a:endParaRPr lang="en-GB"/>
          </a:p>
        </p:txBody>
      </p:sp>
    </p:spTree>
    <p:extLst>
      <p:ext uri="{BB962C8B-B14F-4D97-AF65-F5344CB8AC3E}">
        <p14:creationId xmlns:p14="http://schemas.microsoft.com/office/powerpoint/2010/main" val="1533931120"/>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4C35-7BA3-45F8-87D5-E5F64AD378B0}"/>
              </a:ext>
            </a:extLst>
          </p:cNvPr>
          <p:cNvSpPr>
            <a:spLocks noGrp="1"/>
          </p:cNvSpPr>
          <p:nvPr>
            <p:ph type="title"/>
          </p:nvPr>
        </p:nvSpPr>
        <p:spPr/>
        <p:txBody>
          <a:bodyPr/>
          <a:lstStyle/>
          <a:p>
            <a:r>
              <a:rPr lang="en-GB" cap="none"/>
              <a:t>Peer Marking</a:t>
            </a:r>
          </a:p>
        </p:txBody>
      </p:sp>
      <p:graphicFrame>
        <p:nvGraphicFramePr>
          <p:cNvPr id="4" name="Table 4">
            <a:extLst>
              <a:ext uri="{FF2B5EF4-FFF2-40B4-BE49-F238E27FC236}">
                <a16:creationId xmlns:a16="http://schemas.microsoft.com/office/drawing/2014/main" id="{20159B20-E086-486E-8CFC-8A758F7CCB08}"/>
              </a:ext>
            </a:extLst>
          </p:cNvPr>
          <p:cNvGraphicFramePr>
            <a:graphicFrameLocks noGrp="1"/>
          </p:cNvGraphicFramePr>
          <p:nvPr>
            <p:ph idx="1"/>
            <p:extLst>
              <p:ext uri="{D42A27DB-BD31-4B8C-83A1-F6EECF244321}">
                <p14:modId xmlns:p14="http://schemas.microsoft.com/office/powerpoint/2010/main" val="1939193877"/>
              </p:ext>
            </p:extLst>
          </p:nvPr>
        </p:nvGraphicFramePr>
        <p:xfrm>
          <a:off x="487861" y="2806818"/>
          <a:ext cx="11214196" cy="2833724"/>
        </p:xfrm>
        <a:graphic>
          <a:graphicData uri="http://schemas.openxmlformats.org/drawingml/2006/table">
            <a:tbl>
              <a:tblPr firstRow="1" bandRow="1">
                <a:tableStyleId>{9D7B26C5-4107-4FEC-AEDC-1716B250A1EF}</a:tableStyleId>
              </a:tblPr>
              <a:tblGrid>
                <a:gridCol w="3738065">
                  <a:extLst>
                    <a:ext uri="{9D8B030D-6E8A-4147-A177-3AD203B41FA5}">
                      <a16:colId xmlns:a16="http://schemas.microsoft.com/office/drawing/2014/main" val="667668524"/>
                    </a:ext>
                  </a:extLst>
                </a:gridCol>
                <a:gridCol w="4714199">
                  <a:extLst>
                    <a:ext uri="{9D8B030D-6E8A-4147-A177-3AD203B41FA5}">
                      <a16:colId xmlns:a16="http://schemas.microsoft.com/office/drawing/2014/main" val="80427366"/>
                    </a:ext>
                  </a:extLst>
                </a:gridCol>
                <a:gridCol w="2761932">
                  <a:extLst>
                    <a:ext uri="{9D8B030D-6E8A-4147-A177-3AD203B41FA5}">
                      <a16:colId xmlns:a16="http://schemas.microsoft.com/office/drawing/2014/main" val="150021868"/>
                    </a:ext>
                  </a:extLst>
                </a:gridCol>
              </a:tblGrid>
              <a:tr h="708431">
                <a:tc>
                  <a:txBody>
                    <a:bodyPr/>
                    <a:lstStyle/>
                    <a:p>
                      <a:r>
                        <a:rPr lang="en-GB" sz="3400"/>
                        <a:t>#</a:t>
                      </a:r>
                    </a:p>
                  </a:txBody>
                  <a:tcPr marL="174681" marR="174681" marT="87341" marB="87341"/>
                </a:tc>
                <a:tc>
                  <a:txBody>
                    <a:bodyPr/>
                    <a:lstStyle/>
                    <a:p>
                      <a:r>
                        <a:rPr lang="en-GB" sz="3400"/>
                        <a:t>Team Members</a:t>
                      </a:r>
                    </a:p>
                  </a:txBody>
                  <a:tcPr marL="174681" marR="174681" marT="87341" marB="87341"/>
                </a:tc>
                <a:tc>
                  <a:txBody>
                    <a:bodyPr/>
                    <a:lstStyle/>
                    <a:p>
                      <a:r>
                        <a:rPr lang="en-GB" sz="3400"/>
                        <a:t>Contribution</a:t>
                      </a:r>
                    </a:p>
                  </a:txBody>
                  <a:tcPr marL="174681" marR="174681" marT="87341" marB="87341"/>
                </a:tc>
                <a:extLst>
                  <a:ext uri="{0D108BD9-81ED-4DB2-BD59-A6C34878D82A}">
                    <a16:rowId xmlns:a16="http://schemas.microsoft.com/office/drawing/2014/main" val="1401533570"/>
                  </a:ext>
                </a:extLst>
              </a:tr>
              <a:tr h="708431">
                <a:tc>
                  <a:txBody>
                    <a:bodyPr/>
                    <a:lstStyle/>
                    <a:p>
                      <a:r>
                        <a:rPr lang="en-GB" sz="3400"/>
                        <a:t>1</a:t>
                      </a:r>
                    </a:p>
                  </a:txBody>
                  <a:tcPr marL="174681" marR="174681" marT="87341" marB="87341"/>
                </a:tc>
                <a:tc>
                  <a:txBody>
                    <a:bodyPr/>
                    <a:lstStyle/>
                    <a:p>
                      <a:r>
                        <a:rPr lang="en-GB" sz="3400"/>
                        <a:t>Joe Kirkup</a:t>
                      </a:r>
                    </a:p>
                  </a:txBody>
                  <a:tcPr marL="174681" marR="174681" marT="87341" marB="87341"/>
                </a:tc>
                <a:tc>
                  <a:txBody>
                    <a:bodyPr/>
                    <a:lstStyle/>
                    <a:p>
                      <a:r>
                        <a:rPr lang="en-GB" sz="3400"/>
                        <a:t>33.33%</a:t>
                      </a:r>
                    </a:p>
                  </a:txBody>
                  <a:tcPr marL="174681" marR="174681" marT="87341" marB="87341"/>
                </a:tc>
                <a:extLst>
                  <a:ext uri="{0D108BD9-81ED-4DB2-BD59-A6C34878D82A}">
                    <a16:rowId xmlns:a16="http://schemas.microsoft.com/office/drawing/2014/main" val="1620575708"/>
                  </a:ext>
                </a:extLst>
              </a:tr>
              <a:tr h="708431">
                <a:tc>
                  <a:txBody>
                    <a:bodyPr/>
                    <a:lstStyle/>
                    <a:p>
                      <a:r>
                        <a:rPr lang="en-GB" sz="3400"/>
                        <a:t>2</a:t>
                      </a:r>
                    </a:p>
                  </a:txBody>
                  <a:tcPr marL="174681" marR="174681" marT="87341" marB="87341"/>
                </a:tc>
                <a:tc>
                  <a:txBody>
                    <a:bodyPr/>
                    <a:lstStyle/>
                    <a:p>
                      <a:r>
                        <a:rPr lang="en-GB" sz="3400"/>
                        <a:t>Ahnaf Ahmed</a:t>
                      </a:r>
                    </a:p>
                  </a:txBody>
                  <a:tcPr marL="174681" marR="174681" marT="87341" marB="87341"/>
                </a:tc>
                <a:tc>
                  <a:txBody>
                    <a:bodyPr/>
                    <a:lstStyle/>
                    <a:p>
                      <a:r>
                        <a:rPr lang="en-GB" sz="3400"/>
                        <a:t>33.33%</a:t>
                      </a:r>
                    </a:p>
                  </a:txBody>
                  <a:tcPr marL="174681" marR="174681" marT="87341" marB="87341"/>
                </a:tc>
                <a:extLst>
                  <a:ext uri="{0D108BD9-81ED-4DB2-BD59-A6C34878D82A}">
                    <a16:rowId xmlns:a16="http://schemas.microsoft.com/office/drawing/2014/main" val="521702201"/>
                  </a:ext>
                </a:extLst>
              </a:tr>
              <a:tr h="708431">
                <a:tc>
                  <a:txBody>
                    <a:bodyPr/>
                    <a:lstStyle/>
                    <a:p>
                      <a:r>
                        <a:rPr lang="en-GB" sz="3400"/>
                        <a:t>3</a:t>
                      </a:r>
                    </a:p>
                  </a:txBody>
                  <a:tcPr marL="174681" marR="174681" marT="87341" marB="87341"/>
                </a:tc>
                <a:tc>
                  <a:txBody>
                    <a:bodyPr/>
                    <a:lstStyle/>
                    <a:p>
                      <a:r>
                        <a:rPr lang="en-GB" sz="3400"/>
                        <a:t>Karolina Mroz</a:t>
                      </a:r>
                    </a:p>
                  </a:txBody>
                  <a:tcPr marL="174681" marR="174681" marT="87341" marB="87341"/>
                </a:tc>
                <a:tc>
                  <a:txBody>
                    <a:bodyPr/>
                    <a:lstStyle/>
                    <a:p>
                      <a:r>
                        <a:rPr lang="en-GB" sz="3400"/>
                        <a:t>33.33%</a:t>
                      </a:r>
                    </a:p>
                  </a:txBody>
                  <a:tcPr marL="174681" marR="174681" marT="87341" marB="87341"/>
                </a:tc>
                <a:extLst>
                  <a:ext uri="{0D108BD9-81ED-4DB2-BD59-A6C34878D82A}">
                    <a16:rowId xmlns:a16="http://schemas.microsoft.com/office/drawing/2014/main" val="2050784223"/>
                  </a:ext>
                </a:extLst>
              </a:tr>
            </a:tbl>
          </a:graphicData>
        </a:graphic>
      </p:graphicFrame>
    </p:spTree>
    <p:extLst>
      <p:ext uri="{BB962C8B-B14F-4D97-AF65-F5344CB8AC3E}">
        <p14:creationId xmlns:p14="http://schemas.microsoft.com/office/powerpoint/2010/main" val="239505109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FE84-E072-4874-A518-6EC74EC1F8CF}"/>
              </a:ext>
            </a:extLst>
          </p:cNvPr>
          <p:cNvSpPr>
            <a:spLocks noGrp="1"/>
          </p:cNvSpPr>
          <p:nvPr>
            <p:ph type="title"/>
          </p:nvPr>
        </p:nvSpPr>
        <p:spPr/>
        <p:txBody>
          <a:bodyPr/>
          <a:lstStyle/>
          <a:p>
            <a:r>
              <a:rPr lang="en-GB" cap="none"/>
              <a:t>A. Introduction</a:t>
            </a:r>
            <a:endParaRPr lang="en-GB"/>
          </a:p>
        </p:txBody>
      </p:sp>
      <p:sp>
        <p:nvSpPr>
          <p:cNvPr id="3" name="Content Placeholder 2">
            <a:extLst>
              <a:ext uri="{FF2B5EF4-FFF2-40B4-BE49-F238E27FC236}">
                <a16:creationId xmlns:a16="http://schemas.microsoft.com/office/drawing/2014/main" id="{38413D82-6EBA-44A5-8139-D97C949A1320}"/>
              </a:ext>
            </a:extLst>
          </p:cNvPr>
          <p:cNvSpPr>
            <a:spLocks noGrp="1"/>
          </p:cNvSpPr>
          <p:nvPr>
            <p:ph idx="1"/>
          </p:nvPr>
        </p:nvSpPr>
        <p:spPr>
          <a:xfrm>
            <a:off x="1203960" y="3429000"/>
            <a:ext cx="9784080" cy="1815602"/>
          </a:xfrm>
        </p:spPr>
        <p:txBody>
          <a:bodyPr>
            <a:normAutofit/>
          </a:bodyPr>
          <a:lstStyle/>
          <a:p>
            <a:pPr marL="0" indent="0">
              <a:buNone/>
            </a:pPr>
            <a:r>
              <a:rPr lang="en-GB" sz="2800"/>
              <a:t>Throughout this presentation we will introduce our design for the Graphical User Interface of the meeting scheduler system outlined in the assignment brief, along with storyboards showing usage of the interface and what design patterns we have used.</a:t>
            </a:r>
          </a:p>
        </p:txBody>
      </p:sp>
    </p:spTree>
    <p:extLst>
      <p:ext uri="{BB962C8B-B14F-4D97-AF65-F5344CB8AC3E}">
        <p14:creationId xmlns:p14="http://schemas.microsoft.com/office/powerpoint/2010/main" val="230448885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167C-8A0E-4992-8819-91D90B00DF3B}"/>
              </a:ext>
            </a:extLst>
          </p:cNvPr>
          <p:cNvSpPr>
            <a:spLocks noGrp="1"/>
          </p:cNvSpPr>
          <p:nvPr>
            <p:ph type="title"/>
          </p:nvPr>
        </p:nvSpPr>
        <p:spPr/>
        <p:txBody>
          <a:bodyPr/>
          <a:lstStyle/>
          <a:p>
            <a:r>
              <a:rPr lang="en-GB" cap="none"/>
              <a:t>References</a:t>
            </a:r>
          </a:p>
        </p:txBody>
      </p:sp>
      <p:sp>
        <p:nvSpPr>
          <p:cNvPr id="3" name="Content Placeholder 2">
            <a:extLst>
              <a:ext uri="{FF2B5EF4-FFF2-40B4-BE49-F238E27FC236}">
                <a16:creationId xmlns:a16="http://schemas.microsoft.com/office/drawing/2014/main" id="{965C1EF9-2F9E-433F-9374-8D4D2E7B41CC}"/>
              </a:ext>
            </a:extLst>
          </p:cNvPr>
          <p:cNvSpPr>
            <a:spLocks noGrp="1"/>
          </p:cNvSpPr>
          <p:nvPr>
            <p:ph idx="1"/>
          </p:nvPr>
        </p:nvSpPr>
        <p:spPr>
          <a:xfrm>
            <a:off x="658550" y="2303911"/>
            <a:ext cx="10872817" cy="4437548"/>
          </a:xfrm>
        </p:spPr>
        <p:txBody>
          <a:bodyPr>
            <a:noAutofit/>
          </a:bodyPr>
          <a:lstStyle/>
          <a:p>
            <a:endParaRPr lang="en-GB" sz="1400"/>
          </a:p>
          <a:p>
            <a:r>
              <a:rPr lang="en-GB" sz="1400"/>
              <a:t>Material.io, n.d. Material.io. [Online] Available at: </a:t>
            </a:r>
            <a:r>
              <a:rPr lang="en-GB" sz="1400">
                <a:hlinkClick r:id="rId2"/>
              </a:rPr>
              <a:t>https://material.io/</a:t>
            </a:r>
            <a:r>
              <a:rPr lang="en-GB" sz="1400"/>
              <a:t> [Accessed 9 February 2021].</a:t>
            </a:r>
          </a:p>
          <a:p>
            <a:r>
              <a:rPr lang="en-GB" sz="1400"/>
              <a:t>Phosphor Icon, n.d. Phosphor Icon. [Online] Available at: </a:t>
            </a:r>
            <a:r>
              <a:rPr lang="en-GB" sz="1400">
                <a:hlinkClick r:id="rId3"/>
              </a:rPr>
              <a:t>https://phosphoricons.com/</a:t>
            </a:r>
            <a:r>
              <a:rPr lang="en-GB" sz="1400"/>
              <a:t> [Accessed 9 February 2021].</a:t>
            </a:r>
          </a:p>
          <a:p>
            <a:r>
              <a:rPr lang="en-GB" sz="1400"/>
              <a:t>Sourcemaking.com, n.d. Design Patterns - Iterator. [Online] Available at: </a:t>
            </a:r>
            <a:r>
              <a:rPr lang="en-GB" sz="1400">
                <a:hlinkClick r:id="rId4"/>
              </a:rPr>
              <a:t>https://sourcemaking.com/design_patterns/iterator</a:t>
            </a:r>
            <a:r>
              <a:rPr lang="en-GB" sz="1400"/>
              <a:t> [Accessed 13 March 2021].</a:t>
            </a:r>
          </a:p>
          <a:p>
            <a:r>
              <a:rPr lang="en-GB" sz="1400"/>
              <a:t>UI Patterns, n.d. Adaptable View. [Online] Available at: </a:t>
            </a:r>
            <a:r>
              <a:rPr lang="en-GB" sz="1400">
                <a:hlinkClick r:id="rId5"/>
              </a:rPr>
              <a:t>http://ui-patterns.com/patterns/AdaptableView</a:t>
            </a:r>
            <a:r>
              <a:rPr lang="en-GB" sz="1400"/>
              <a:t> [Accessed 9 February 2021].</a:t>
            </a:r>
          </a:p>
          <a:p>
            <a:r>
              <a:rPr lang="en-GB" sz="1400"/>
              <a:t>UI-Patterns, n.d. Calendar Picker. [Online]  Available at: </a:t>
            </a:r>
            <a:r>
              <a:rPr lang="en-GB" sz="1400">
                <a:hlinkClick r:id="rId6"/>
              </a:rPr>
              <a:t>http://ui-patterns.com/patterns/CalendarPicker</a:t>
            </a:r>
            <a:r>
              <a:rPr lang="en-GB" sz="1400"/>
              <a:t> [Accessed 9 February 2021].</a:t>
            </a:r>
          </a:p>
          <a:p>
            <a:r>
              <a:rPr lang="en-GB" sz="1400"/>
              <a:t>Design Patterns, n.d. Observer. [Online] Available at: </a:t>
            </a:r>
            <a:r>
              <a:rPr lang="en-GB" sz="1400">
                <a:hlinkClick r:id="rId7"/>
              </a:rPr>
              <a:t>https://sourcemaking.com/design_patterns/observer</a:t>
            </a:r>
            <a:r>
              <a:rPr lang="en-GB" sz="1400"/>
              <a:t> [Accessed 17th March 2021]</a:t>
            </a:r>
          </a:p>
        </p:txBody>
      </p:sp>
    </p:spTree>
    <p:extLst>
      <p:ext uri="{BB962C8B-B14F-4D97-AF65-F5344CB8AC3E}">
        <p14:creationId xmlns:p14="http://schemas.microsoft.com/office/powerpoint/2010/main" val="1134663680"/>
      </p:ext>
    </p:extLst>
  </p:cSld>
  <p:clrMapOvr>
    <a:masterClrMapping/>
  </p:clrMapOvr>
  <mc:AlternateContent xmlns:mc="http://schemas.openxmlformats.org/markup-compatibility/2006">
    <mc:Choice xmlns:p14="http://schemas.microsoft.com/office/powerpoint/2010/main" Requires="p14">
      <p:transition spd="slow" p14:dur="2000" advClick="0" advTm="40000"/>
    </mc:Choice>
    <mc:Fallback>
      <p:transition spd="slow" advClick="0" advTm="4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401D-4684-41AB-9136-DF8B85928672}"/>
              </a:ext>
            </a:extLst>
          </p:cNvPr>
          <p:cNvSpPr>
            <a:spLocks noGrp="1"/>
          </p:cNvSpPr>
          <p:nvPr>
            <p:ph type="title"/>
          </p:nvPr>
        </p:nvSpPr>
        <p:spPr/>
        <p:txBody>
          <a:bodyPr/>
          <a:lstStyle/>
          <a:p>
            <a:r>
              <a:rPr lang="en-GB" cap="none"/>
              <a:t>B. Design of Graphical User Interface (GUI)</a:t>
            </a:r>
          </a:p>
        </p:txBody>
      </p:sp>
      <p:sp>
        <p:nvSpPr>
          <p:cNvPr id="3" name="Text Placeholder 2">
            <a:extLst>
              <a:ext uri="{FF2B5EF4-FFF2-40B4-BE49-F238E27FC236}">
                <a16:creationId xmlns:a16="http://schemas.microsoft.com/office/drawing/2014/main" id="{373E0387-3D5C-41C4-9B1B-D757C213CBC9}"/>
              </a:ext>
            </a:extLst>
          </p:cNvPr>
          <p:cNvSpPr>
            <a:spLocks noGrp="1"/>
          </p:cNvSpPr>
          <p:nvPr>
            <p:ph type="body" idx="1"/>
          </p:nvPr>
        </p:nvSpPr>
        <p:spPr/>
        <p:txBody>
          <a:bodyPr>
            <a:normAutofit/>
          </a:bodyPr>
          <a:lstStyle/>
          <a:p>
            <a:r>
              <a:rPr lang="en-GB"/>
              <a:t>In this section we will present our design of the GUI for the Meeting Scheduler system, and talk about what HCI guidelines and patterns have been used.</a:t>
            </a:r>
          </a:p>
        </p:txBody>
      </p:sp>
    </p:spTree>
    <p:extLst>
      <p:ext uri="{BB962C8B-B14F-4D97-AF65-F5344CB8AC3E}">
        <p14:creationId xmlns:p14="http://schemas.microsoft.com/office/powerpoint/2010/main" val="1564887041"/>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1">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a:extLst>
              <a:ext uri="{FF2B5EF4-FFF2-40B4-BE49-F238E27FC236}">
                <a16:creationId xmlns:a16="http://schemas.microsoft.com/office/drawing/2014/main" id="{55887662-82E4-40C1-821D-92A2089557AF}"/>
              </a:ext>
            </a:extLst>
          </p:cNvPr>
          <p:cNvSpPr>
            <a:spLocks noGrp="1"/>
          </p:cNvSpPr>
          <p:nvPr>
            <p:ph type="title"/>
          </p:nvPr>
        </p:nvSpPr>
        <p:spPr>
          <a:xfrm>
            <a:off x="643467" y="816722"/>
            <a:ext cx="5598957" cy="990024"/>
          </a:xfrm>
        </p:spPr>
        <p:txBody>
          <a:bodyPr>
            <a:normAutofit/>
          </a:bodyPr>
          <a:lstStyle/>
          <a:p>
            <a:pPr algn="ctr"/>
            <a:r>
              <a:rPr lang="en-GB" sz="2400" cap="none">
                <a:solidFill>
                  <a:schemeClr val="bg1"/>
                </a:solidFill>
              </a:rPr>
              <a:t>GUI: Homepage / Main Page</a:t>
            </a:r>
          </a:p>
        </p:txBody>
      </p:sp>
      <p:sp>
        <p:nvSpPr>
          <p:cNvPr id="40" name="Content Placeholder 8">
            <a:extLst>
              <a:ext uri="{FF2B5EF4-FFF2-40B4-BE49-F238E27FC236}">
                <a16:creationId xmlns:a16="http://schemas.microsoft.com/office/drawing/2014/main" id="{2CD6351B-8D65-4919-A5EF-1444D4694987}"/>
              </a:ext>
            </a:extLst>
          </p:cNvPr>
          <p:cNvSpPr>
            <a:spLocks noGrp="1"/>
          </p:cNvSpPr>
          <p:nvPr>
            <p:ph idx="1"/>
          </p:nvPr>
        </p:nvSpPr>
        <p:spPr>
          <a:xfrm>
            <a:off x="643467" y="2011680"/>
            <a:ext cx="5598957" cy="4206240"/>
          </a:xfrm>
        </p:spPr>
        <p:txBody>
          <a:bodyPr>
            <a:normAutofit/>
          </a:bodyPr>
          <a:lstStyle/>
          <a:p>
            <a:r>
              <a:rPr lang="en-US" sz="2000">
                <a:solidFill>
                  <a:schemeClr val="bg1"/>
                </a:solidFill>
              </a:rPr>
              <a:t>The home page has been split into two distinct sections, each with its own purpose.</a:t>
            </a:r>
          </a:p>
          <a:p>
            <a:r>
              <a:rPr lang="en-US" sz="2000">
                <a:solidFill>
                  <a:schemeClr val="bg1"/>
                </a:solidFill>
              </a:rPr>
              <a:t>On the left-hand side, there are three buttons used to edit new and existing meetings.</a:t>
            </a:r>
          </a:p>
          <a:p>
            <a:r>
              <a:rPr lang="en-US" sz="2000">
                <a:solidFill>
                  <a:schemeClr val="bg1"/>
                </a:solidFill>
              </a:rPr>
              <a:t>Below that, there is a calendar picker outlining the unavailable times of the current participant.</a:t>
            </a:r>
          </a:p>
          <a:p>
            <a:r>
              <a:rPr lang="en-US" sz="2000">
                <a:solidFill>
                  <a:schemeClr val="bg1"/>
                </a:solidFill>
              </a:rPr>
              <a:t>These times show the periods in which the participant cannot attend a meeting. </a:t>
            </a:r>
          </a:p>
          <a:p>
            <a:r>
              <a:rPr lang="en-US" sz="2000">
                <a:solidFill>
                  <a:schemeClr val="bg1"/>
                </a:solidFill>
              </a:rPr>
              <a:t>On the right-hand side, there is a </a:t>
            </a:r>
            <a:r>
              <a:rPr lang="en-US" sz="2000" err="1">
                <a:solidFill>
                  <a:schemeClr val="bg1"/>
                </a:solidFill>
              </a:rPr>
              <a:t>ListBox</a:t>
            </a:r>
            <a:r>
              <a:rPr lang="en-US" sz="2000">
                <a:solidFill>
                  <a:schemeClr val="bg1"/>
                </a:solidFill>
              </a:rPr>
              <a:t> that will show any meetings scheduled in the future for the current participant.</a:t>
            </a:r>
          </a:p>
          <a:p>
            <a:endParaRPr lang="en-US" sz="2000">
              <a:solidFill>
                <a:schemeClr val="bg1"/>
              </a:solidFill>
            </a:endParaRPr>
          </a:p>
        </p:txBody>
      </p:sp>
      <p:sp>
        <p:nvSpPr>
          <p:cNvPr id="41" name="Rectangle 13">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DA89B2BC-B214-42A3-AB4C-D0E26322E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715" y="801662"/>
            <a:ext cx="4781754" cy="5254675"/>
          </a:xfrm>
          <a:prstGeom prst="rect">
            <a:avLst/>
          </a:prstGeom>
        </p:spPr>
      </p:pic>
    </p:spTree>
    <p:extLst>
      <p:ext uri="{BB962C8B-B14F-4D97-AF65-F5344CB8AC3E}">
        <p14:creationId xmlns:p14="http://schemas.microsoft.com/office/powerpoint/2010/main" val="3238222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11">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F4F44-2EA5-4E37-A192-4D44A9CA8549}"/>
              </a:ext>
            </a:extLst>
          </p:cNvPr>
          <p:cNvSpPr>
            <a:spLocks noGrp="1"/>
          </p:cNvSpPr>
          <p:nvPr>
            <p:ph type="title"/>
          </p:nvPr>
        </p:nvSpPr>
        <p:spPr>
          <a:xfrm>
            <a:off x="643467" y="816722"/>
            <a:ext cx="5598957" cy="990024"/>
          </a:xfrm>
        </p:spPr>
        <p:txBody>
          <a:bodyPr>
            <a:normAutofit/>
          </a:bodyPr>
          <a:lstStyle/>
          <a:p>
            <a:pPr algn="ctr"/>
            <a:r>
              <a:rPr lang="en-GB" sz="2400" cap="none">
                <a:solidFill>
                  <a:schemeClr val="bg1"/>
                </a:solidFill>
              </a:rPr>
              <a:t>Meeting Details (Book / Edit Meeting)</a:t>
            </a:r>
          </a:p>
        </p:txBody>
      </p:sp>
      <p:sp>
        <p:nvSpPr>
          <p:cNvPr id="8" name="Content Placeholder 8">
            <a:extLst>
              <a:ext uri="{FF2B5EF4-FFF2-40B4-BE49-F238E27FC236}">
                <a16:creationId xmlns:a16="http://schemas.microsoft.com/office/drawing/2014/main" id="{6A85B2F2-57E7-4F6A-984D-212E3BE74630}"/>
              </a:ext>
            </a:extLst>
          </p:cNvPr>
          <p:cNvSpPr>
            <a:spLocks noGrp="1"/>
          </p:cNvSpPr>
          <p:nvPr>
            <p:ph idx="1"/>
          </p:nvPr>
        </p:nvSpPr>
        <p:spPr>
          <a:xfrm>
            <a:off x="643467" y="2860092"/>
            <a:ext cx="5598957" cy="2475479"/>
          </a:xfrm>
        </p:spPr>
        <p:txBody>
          <a:bodyPr>
            <a:normAutofit/>
          </a:bodyPr>
          <a:lstStyle/>
          <a:p>
            <a:r>
              <a:rPr lang="en-US" sz="2000">
                <a:solidFill>
                  <a:schemeClr val="bg1"/>
                </a:solidFill>
              </a:rPr>
              <a:t>In this page, there are four quadrants with different types of information.</a:t>
            </a:r>
          </a:p>
          <a:p>
            <a:r>
              <a:rPr lang="en-US" sz="2000">
                <a:solidFill>
                  <a:schemeClr val="bg1"/>
                </a:solidFill>
              </a:rPr>
              <a:t>At the very top of the page, the relevant meeting details are plastered.</a:t>
            </a:r>
          </a:p>
          <a:p>
            <a:r>
              <a:rPr lang="en-US" sz="2000">
                <a:solidFill>
                  <a:schemeClr val="bg1"/>
                </a:solidFill>
              </a:rPr>
              <a:t>Right below it, lists of participants, preferred and excluded times as well as equipment requirements.</a:t>
            </a:r>
          </a:p>
        </p:txBody>
      </p:sp>
      <p:sp>
        <p:nvSpPr>
          <p:cNvPr id="10" name="Rectangle 13">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4B7DE8E-DEA7-4002-A85C-A51A9BAEF4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73397" y="705505"/>
            <a:ext cx="4539158" cy="5446989"/>
          </a:xfrm>
          <a:prstGeom prst="rect">
            <a:avLst/>
          </a:prstGeom>
        </p:spPr>
      </p:pic>
    </p:spTree>
    <p:extLst>
      <p:ext uri="{BB962C8B-B14F-4D97-AF65-F5344CB8AC3E}">
        <p14:creationId xmlns:p14="http://schemas.microsoft.com/office/powerpoint/2010/main" val="177485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14D5D-519B-4D13-8665-39FCAA76B4F0}"/>
              </a:ext>
            </a:extLst>
          </p:cNvPr>
          <p:cNvSpPr>
            <a:spLocks noGrp="1"/>
          </p:cNvSpPr>
          <p:nvPr>
            <p:ph type="title"/>
          </p:nvPr>
        </p:nvSpPr>
        <p:spPr>
          <a:xfrm>
            <a:off x="643467" y="816722"/>
            <a:ext cx="5598957" cy="990024"/>
          </a:xfrm>
        </p:spPr>
        <p:txBody>
          <a:bodyPr>
            <a:normAutofit/>
          </a:bodyPr>
          <a:lstStyle/>
          <a:p>
            <a:pPr algn="ctr"/>
            <a:r>
              <a:rPr lang="en-GB" sz="2400" cap="none">
                <a:solidFill>
                  <a:schemeClr val="bg1"/>
                </a:solidFill>
              </a:rPr>
              <a:t>Calendar Date Picker Pop-Up</a:t>
            </a:r>
          </a:p>
        </p:txBody>
      </p:sp>
      <p:sp>
        <p:nvSpPr>
          <p:cNvPr id="9" name="Content Placeholder 8">
            <a:extLst>
              <a:ext uri="{FF2B5EF4-FFF2-40B4-BE49-F238E27FC236}">
                <a16:creationId xmlns:a16="http://schemas.microsoft.com/office/drawing/2014/main" id="{D58230C8-9C0A-4CD6-85FA-A388507C77F6}"/>
              </a:ext>
            </a:extLst>
          </p:cNvPr>
          <p:cNvSpPr>
            <a:spLocks noGrp="1"/>
          </p:cNvSpPr>
          <p:nvPr>
            <p:ph idx="1"/>
          </p:nvPr>
        </p:nvSpPr>
        <p:spPr>
          <a:xfrm>
            <a:off x="631430" y="2623468"/>
            <a:ext cx="5598957" cy="2277516"/>
          </a:xfrm>
        </p:spPr>
        <p:txBody>
          <a:bodyPr>
            <a:normAutofit/>
          </a:bodyPr>
          <a:lstStyle/>
          <a:p>
            <a:r>
              <a:rPr lang="en-US" sz="2000">
                <a:solidFill>
                  <a:schemeClr val="bg1"/>
                </a:solidFill>
              </a:rPr>
              <a:t>The following component is a calendar picker.</a:t>
            </a:r>
          </a:p>
          <a:p>
            <a:r>
              <a:rPr lang="en-US" sz="2000">
                <a:solidFill>
                  <a:schemeClr val="bg1"/>
                </a:solidFill>
              </a:rPr>
              <a:t>This allows the current user to pick suitable meetings dates from a bird’s eye view</a:t>
            </a:r>
          </a:p>
          <a:p>
            <a:r>
              <a:rPr lang="en-US" sz="2000">
                <a:solidFill>
                  <a:schemeClr val="bg1"/>
                </a:solidFill>
              </a:rPr>
              <a:t>The different colour coded underlines help distinguish between days with existing meetings and days with no events</a:t>
            </a:r>
          </a:p>
        </p:txBody>
      </p:sp>
      <p:sp>
        <p:nvSpPr>
          <p:cNvPr id="21" name="Rectangle 20">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6B997F-F7F4-4B3E-BCED-5E9D46FA1BFC}"/>
              </a:ext>
            </a:extLst>
          </p:cNvPr>
          <p:cNvPicPr>
            <a:picLocks noChangeAspect="1"/>
          </p:cNvPicPr>
          <p:nvPr/>
        </p:nvPicPr>
        <p:blipFill>
          <a:blip r:embed="rId2"/>
          <a:stretch>
            <a:fillRect/>
          </a:stretch>
        </p:blipFill>
        <p:spPr>
          <a:xfrm>
            <a:off x="7557898" y="816722"/>
            <a:ext cx="3967391" cy="5397811"/>
          </a:xfrm>
          <a:prstGeom prst="rect">
            <a:avLst/>
          </a:prstGeom>
        </p:spPr>
      </p:pic>
    </p:spTree>
    <p:extLst>
      <p:ext uri="{BB962C8B-B14F-4D97-AF65-F5344CB8AC3E}">
        <p14:creationId xmlns:p14="http://schemas.microsoft.com/office/powerpoint/2010/main" val="402319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66CBC-A6FF-41D5-B68D-F835B2B9B44A}"/>
              </a:ext>
            </a:extLst>
          </p:cNvPr>
          <p:cNvSpPr>
            <a:spLocks noGrp="1"/>
          </p:cNvSpPr>
          <p:nvPr>
            <p:ph type="title"/>
          </p:nvPr>
        </p:nvSpPr>
        <p:spPr>
          <a:xfrm>
            <a:off x="643467" y="816722"/>
            <a:ext cx="5598957" cy="990024"/>
          </a:xfrm>
        </p:spPr>
        <p:txBody>
          <a:bodyPr>
            <a:normAutofit/>
          </a:bodyPr>
          <a:lstStyle/>
          <a:p>
            <a:pPr algn="ctr"/>
            <a:r>
              <a:rPr lang="en-GB" sz="2400" cap="none">
                <a:solidFill>
                  <a:schemeClr val="bg1"/>
                </a:solidFill>
              </a:rPr>
              <a:t>Preferences (Accessibility Settings)</a:t>
            </a:r>
          </a:p>
        </p:txBody>
      </p:sp>
      <p:sp>
        <p:nvSpPr>
          <p:cNvPr id="9" name="Content Placeholder 8">
            <a:extLst>
              <a:ext uri="{FF2B5EF4-FFF2-40B4-BE49-F238E27FC236}">
                <a16:creationId xmlns:a16="http://schemas.microsoft.com/office/drawing/2014/main" id="{EEBF0D3A-0F22-4406-9142-36C6C23335F7}"/>
              </a:ext>
            </a:extLst>
          </p:cNvPr>
          <p:cNvSpPr>
            <a:spLocks noGrp="1"/>
          </p:cNvSpPr>
          <p:nvPr>
            <p:ph idx="1"/>
          </p:nvPr>
        </p:nvSpPr>
        <p:spPr>
          <a:xfrm>
            <a:off x="643466" y="2897799"/>
            <a:ext cx="5598957" cy="2456625"/>
          </a:xfrm>
        </p:spPr>
        <p:txBody>
          <a:bodyPr>
            <a:normAutofit/>
          </a:bodyPr>
          <a:lstStyle/>
          <a:p>
            <a:r>
              <a:rPr lang="en-US" sz="2000">
                <a:solidFill>
                  <a:schemeClr val="bg1"/>
                </a:solidFill>
              </a:rPr>
              <a:t>The application has certain preferences that can be adjusted by the user.</a:t>
            </a:r>
          </a:p>
          <a:p>
            <a:r>
              <a:rPr lang="en-US" sz="2000">
                <a:solidFill>
                  <a:schemeClr val="bg1"/>
                </a:solidFill>
              </a:rPr>
              <a:t>The first option is “Font Size” which allows the user to alter the text size</a:t>
            </a:r>
          </a:p>
          <a:p>
            <a:r>
              <a:rPr lang="en-US" sz="2000">
                <a:solidFill>
                  <a:schemeClr val="bg1"/>
                </a:solidFill>
              </a:rPr>
              <a:t>The second option is “High Contrast Mode”. This enables the application to change it’s </a:t>
            </a:r>
            <a:r>
              <a:rPr lang="en-GB" sz="2000">
                <a:solidFill>
                  <a:schemeClr val="bg1"/>
                </a:solidFill>
              </a:rPr>
              <a:t>colour</a:t>
            </a:r>
            <a:r>
              <a:rPr lang="en-US" sz="2000">
                <a:solidFill>
                  <a:schemeClr val="bg1"/>
                </a:solidFill>
              </a:rPr>
              <a:t> scheme to suit users with visual impairment</a:t>
            </a:r>
          </a:p>
        </p:txBody>
      </p:sp>
      <p:sp>
        <p:nvSpPr>
          <p:cNvPr id="14" name="Rectangle 13">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015971A-28E3-4081-80C4-CC605F1745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34654" y="2177667"/>
            <a:ext cx="4013879" cy="2675919"/>
          </a:xfrm>
          <a:prstGeom prst="rect">
            <a:avLst/>
          </a:prstGeom>
        </p:spPr>
      </p:pic>
    </p:spTree>
    <p:extLst>
      <p:ext uri="{BB962C8B-B14F-4D97-AF65-F5344CB8AC3E}">
        <p14:creationId xmlns:p14="http://schemas.microsoft.com/office/powerpoint/2010/main" val="15252510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D06A-C8FE-4B72-912D-43DFF33962A7}"/>
              </a:ext>
            </a:extLst>
          </p:cNvPr>
          <p:cNvSpPr>
            <a:spLocks noGrp="1"/>
          </p:cNvSpPr>
          <p:nvPr>
            <p:ph type="title"/>
          </p:nvPr>
        </p:nvSpPr>
        <p:spPr/>
        <p:txBody>
          <a:bodyPr/>
          <a:lstStyle/>
          <a:p>
            <a:r>
              <a:rPr lang="en-GB" cap="none"/>
              <a:t>C. Storyboards</a:t>
            </a:r>
          </a:p>
        </p:txBody>
      </p:sp>
      <p:sp>
        <p:nvSpPr>
          <p:cNvPr id="3" name="Text Placeholder 2">
            <a:extLst>
              <a:ext uri="{FF2B5EF4-FFF2-40B4-BE49-F238E27FC236}">
                <a16:creationId xmlns:a16="http://schemas.microsoft.com/office/drawing/2014/main" id="{BD97E2B8-3C31-449B-8695-989AD423EDC6}"/>
              </a:ext>
            </a:extLst>
          </p:cNvPr>
          <p:cNvSpPr>
            <a:spLocks noGrp="1"/>
          </p:cNvSpPr>
          <p:nvPr>
            <p:ph type="body" idx="1"/>
          </p:nvPr>
        </p:nvSpPr>
        <p:spPr/>
        <p:txBody>
          <a:bodyPr/>
          <a:lstStyle/>
          <a:p>
            <a:r>
              <a:rPr lang="en-GB"/>
              <a:t>In this section, we will show two example storyboards describing some aspects of the use of our proposed GUI design.</a:t>
            </a:r>
          </a:p>
        </p:txBody>
      </p:sp>
    </p:spTree>
    <p:extLst>
      <p:ext uri="{BB962C8B-B14F-4D97-AF65-F5344CB8AC3E}">
        <p14:creationId xmlns:p14="http://schemas.microsoft.com/office/powerpoint/2010/main" val="1218694264"/>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025239F-A6FB-43A8-BD4A-3FB7C0B48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3EC13-7B99-4C45-ADBC-A6CAB7F897A7}"/>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sz="3400" cap="none">
                <a:solidFill>
                  <a:schemeClr val="tx2"/>
                </a:solidFill>
              </a:rPr>
              <a:t>Meeting Scheduler System</a:t>
            </a:r>
          </a:p>
        </p:txBody>
      </p:sp>
      <p:sp>
        <p:nvSpPr>
          <p:cNvPr id="3" name="Text Placeholder 2">
            <a:extLst>
              <a:ext uri="{FF2B5EF4-FFF2-40B4-BE49-F238E27FC236}">
                <a16:creationId xmlns:a16="http://schemas.microsoft.com/office/drawing/2014/main" id="{A3D799FE-A483-46AB-81BD-5775090632F5}"/>
              </a:ext>
            </a:extLst>
          </p:cNvPr>
          <p:cNvSpPr>
            <a:spLocks noGrp="1"/>
          </p:cNvSpPr>
          <p:nvPr>
            <p:ph type="body" sz="half" idx="2"/>
          </p:nvPr>
        </p:nvSpPr>
        <p:spPr>
          <a:xfrm>
            <a:off x="634277" y="3292589"/>
            <a:ext cx="3676678" cy="2022992"/>
          </a:xfrm>
        </p:spPr>
        <p:txBody>
          <a:bodyPr vert="horz" lIns="91440" tIns="45720" rIns="91440" bIns="45720" rtlCol="0" anchor="t">
            <a:normAutofit/>
          </a:bodyPr>
          <a:lstStyle/>
          <a:p>
            <a:pPr indent="-182880">
              <a:lnSpc>
                <a:spcPct val="90000"/>
              </a:lnSpc>
              <a:buFont typeface="Wingdings" pitchFamily="2" charset="2"/>
              <a:buChar char=""/>
            </a:pPr>
            <a:r>
              <a:rPr lang="en-US">
                <a:solidFill>
                  <a:schemeClr val="bg1"/>
                </a:solidFill>
              </a:rPr>
              <a:t>The overall view on the Meeting Scheduler System.</a:t>
            </a:r>
          </a:p>
          <a:p>
            <a:pPr indent="-182880">
              <a:lnSpc>
                <a:spcPct val="90000"/>
              </a:lnSpc>
              <a:buFont typeface="Wingdings" pitchFamily="2" charset="2"/>
              <a:buChar char=""/>
            </a:pPr>
            <a:r>
              <a:rPr lang="en-US">
                <a:solidFill>
                  <a:schemeClr val="bg1"/>
                </a:solidFill>
              </a:rPr>
              <a:t>The system has 4 pages – Homepage, Settings Page, Meeting Details Page and Calendar Date Picker.</a:t>
            </a:r>
          </a:p>
        </p:txBody>
      </p:sp>
      <p:sp>
        <p:nvSpPr>
          <p:cNvPr id="33" name="Rectangle 3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9D07B674-27D7-421B-AEA6-9E9B87151367}"/>
              </a:ext>
            </a:extLst>
          </p:cNvPr>
          <p:cNvPicPr>
            <a:picLocks noChangeAspect="1"/>
          </p:cNvPicPr>
          <p:nvPr/>
        </p:nvPicPr>
        <p:blipFill>
          <a:blip r:embed="rId2"/>
          <a:stretch>
            <a:fillRect/>
          </a:stretch>
        </p:blipFill>
        <p:spPr>
          <a:xfrm>
            <a:off x="4809067" y="990679"/>
            <a:ext cx="7218437" cy="4864545"/>
          </a:xfrm>
          <a:prstGeom prst="rect">
            <a:avLst/>
          </a:prstGeom>
        </p:spPr>
      </p:pic>
    </p:spTree>
    <p:extLst>
      <p:ext uri="{BB962C8B-B14F-4D97-AF65-F5344CB8AC3E}">
        <p14:creationId xmlns:p14="http://schemas.microsoft.com/office/powerpoint/2010/main" val="17612473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Banded</vt:lpstr>
      <vt:lpstr>SECM Assignment 2: Meeting Scheduler System – Proposed GUI &amp; Design Patterns</vt:lpstr>
      <vt:lpstr>A. Introduction</vt:lpstr>
      <vt:lpstr>B. Design of Graphical User Interface (GUI)</vt:lpstr>
      <vt:lpstr>GUI: Homepage / Main Page</vt:lpstr>
      <vt:lpstr>Meeting Details (Book / Edit Meeting)</vt:lpstr>
      <vt:lpstr>Calendar Date Picker Pop-Up</vt:lpstr>
      <vt:lpstr>Preferences (Accessibility Settings)</vt:lpstr>
      <vt:lpstr>C. Storyboards</vt:lpstr>
      <vt:lpstr>Meeting Scheduler System</vt:lpstr>
      <vt:lpstr>Navigational Structure Diagram</vt:lpstr>
      <vt:lpstr>Homepage To Meeting Details</vt:lpstr>
      <vt:lpstr>Creating A Meeting</vt:lpstr>
      <vt:lpstr>D. Design Patterns</vt:lpstr>
      <vt:lpstr>Software Design Patterns: Observer</vt:lpstr>
      <vt:lpstr>Observer Class Diagram</vt:lpstr>
      <vt:lpstr>Software Design Patterns: Iterator</vt:lpstr>
      <vt:lpstr>Iterator Class Diagram</vt:lpstr>
      <vt:lpstr>E. Conclusions &amp; Summary</vt:lpstr>
      <vt:lpstr>Peer Marking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Kirkup, Joe (Student)</dc:creator>
  <cp:revision>1</cp:revision>
  <dcterms:created xsi:type="dcterms:W3CDTF">2021-02-09T14:43:39Z</dcterms:created>
  <dcterms:modified xsi:type="dcterms:W3CDTF">2021-03-18T13:26:33Z</dcterms:modified>
</cp:coreProperties>
</file>