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3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65DB-2E03-4759-AD68-92326CD2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D6B85-66AA-418A-81BE-3BE2B4F1D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A868F-FB19-4192-B5EC-CE2C43D0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4E68-AF73-46B5-BE2E-A0F323F945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BFF53-3468-4278-A1CE-101457ED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39113-AD5D-4C7A-B79A-A0A8BB27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03A1-48C7-4388-9A1D-29FF7500D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06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5528-CFBA-43E4-8126-4E3BC481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E10A9-C497-48CE-ABF1-57CFB5CA7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8446-2CDE-4CCB-A5C1-FC647208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4E68-AF73-46B5-BE2E-A0F323F945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88C0-C781-48F6-8282-B63A1D97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050AB-0180-4833-91DE-03D6DBFB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03A1-48C7-4388-9A1D-29FF7500D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5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6F48A-E9C7-48E2-8E2C-80B3C36F2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11E7D-242A-4D30-B961-C5D7739C8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F7E0C-889F-4EFA-8F7C-401B9622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4E68-AF73-46B5-BE2E-A0F323F945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492EA-364F-43CF-AFAE-42E54F87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1359-1609-4AE6-BA76-1A5656D1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03A1-48C7-4388-9A1D-29FF7500D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2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0E09-2929-4075-AD5D-19F1E232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67F3D-1DA6-422F-ABA6-098ABC66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C1598-0CC7-4931-A8A8-626D1BAF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4E68-AF73-46B5-BE2E-A0F323F945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FCE2C-8EC0-4EA0-9620-F8B685B9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1B342-0590-455D-9A54-95D15B9A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03A1-48C7-4388-9A1D-29FF7500D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6EE8-E54C-4BB2-B19A-6F196E7B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F32D9-CDCB-451E-BA65-15904BD80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8199E-E825-4B53-8B6E-B87A047F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4E68-AF73-46B5-BE2E-A0F323F945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4AC54-2D95-4156-A834-7EFFB13B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A4D68-3153-47E6-84BE-EB063526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03A1-48C7-4388-9A1D-29FF7500D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5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4E8B-7904-43AA-9E7B-C0E6845D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EE0CB-0691-4AFC-86B1-C7B9CEEAA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1944C-C397-4273-BC51-8C0E7A5EE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BDCBE-E4C2-44EA-94DD-5E02BD8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4E68-AF73-46B5-BE2E-A0F323F945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08E11-9BCD-466A-8CAA-6F916E58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695A8-F872-4560-99DD-82DF71BE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03A1-48C7-4388-9A1D-29FF7500D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74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0634-D2FE-4EF8-89CF-D5503426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0E62A-BE75-4855-9206-12F56A062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48BF3-A424-4945-B31C-50816764C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8545F-3CD7-4FF7-B683-B36B1DE8C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1DE15-0187-4CAC-BCF1-30916FBE5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BDFC7-0075-4D12-858D-A2C09EF7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4E68-AF73-46B5-BE2E-A0F323F945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B2F3E-957A-4587-8B5E-02F408CD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F7641-7158-47AC-A53B-81232C41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03A1-48C7-4388-9A1D-29FF7500D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48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8251-A38D-4ACC-B6EE-412FCCE9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C8C03-FD55-48A0-9B6B-9A37BC1C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4E68-AF73-46B5-BE2E-A0F323F945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46027-ED6A-4AF3-BAAE-1FE7B982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A8109-FC60-46AB-B105-42C46A86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03A1-48C7-4388-9A1D-29FF7500D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64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0925A-A140-444E-BC34-F6A9668A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4E68-AF73-46B5-BE2E-A0F323F945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44014-FA79-4AAD-9692-1BE6CCDA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EB163-D402-4BAC-918E-15EC1279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03A1-48C7-4388-9A1D-29FF7500D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9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E5EF-D849-4167-BD9D-4918E968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D2C9D-8D2B-4D2A-BFFF-8244BE99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35C81-FD99-4C0F-A9F0-5FB48B735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9557B-AEE8-42B0-AEC1-80607C5C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4E68-AF73-46B5-BE2E-A0F323F945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3FA66-D31B-45C4-BF8B-38D42B74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ABA98-116A-4CEE-BA2D-276E0A31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03A1-48C7-4388-9A1D-29FF7500D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B21D-663C-4A11-8A4B-72D74FCA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8C860-4F0C-43B9-9377-561E66BB9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9917-565F-48E3-9B81-C0B6768A4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7B4F6-B11D-4B16-ABDC-A190102F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4E68-AF73-46B5-BE2E-A0F323F945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BCA9D-7A01-480E-9DF9-09E15044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35DC5-5112-425C-83F3-3454768A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03A1-48C7-4388-9A1D-29FF7500D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9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F008C-6D50-47F8-97A4-6134876E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4DF4F-459C-40F2-8C4A-C367A2944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81F9B-AEF5-421A-9940-7D86371A1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D4E68-AF73-46B5-BE2E-A0F323F945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D3F6E-FFE7-445A-A743-7BB44005C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6E3D8-90CD-41F6-957A-DB2760ADD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03A1-48C7-4388-9A1D-29FF7500D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44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WAKh3FucTp9yu4X8" TargetMode="External"/><Relationship Id="rId2" Type="http://schemas.openxmlformats.org/officeDocument/2006/relationships/hyperlink" Target="https://drive.google.com/file/d/11zhqaa2MX6ki9pMKgfoxn9omaATtfEji/view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DF40-8F26-4039-9156-01371A68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591"/>
            <a:ext cx="10515600" cy="795131"/>
          </a:xfrm>
        </p:spPr>
        <p:txBody>
          <a:bodyPr>
            <a:normAutofit/>
          </a:bodyPr>
          <a:lstStyle/>
          <a:p>
            <a:r>
              <a:rPr lang="en-GB" sz="3600" dirty="0"/>
              <a:t>Instruction for Tutorial 2-SE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8B73-62F3-4EFC-B8D0-7508368EB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3"/>
            <a:ext cx="10515600" cy="55062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/>
              <a:t>0) Experiment on SE :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Here is the video showing the basics of the Kotlin language - </a:t>
            </a:r>
            <a:r>
              <a:rPr lang="en-GB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https://drive.google.com/file/d/11zhqaa2MX6ki9pMKgfoxn9omaATtfEji/view?usp=sharing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 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Questionnaire</a:t>
            </a:r>
            <a:r>
              <a:rPr lang="en-GB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 </a:t>
            </a: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https://forms.gle/NWAKh3FucTp9yu4X8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400" dirty="0"/>
              <a:t>1) Go through SECM Lab1-animation </a:t>
            </a:r>
          </a:p>
          <a:p>
            <a:pPr marL="0" indent="0">
              <a:buNone/>
            </a:pPr>
            <a:r>
              <a:rPr lang="en-GB" sz="1400" dirty="0"/>
              <a:t>In breakout rooms  open the lecture slides/lab sheet/ instructions for week2 Automated Testing and discuss the following questions.  </a:t>
            </a:r>
          </a:p>
          <a:p>
            <a:pPr marL="0" indent="0">
              <a:buNone/>
            </a:pPr>
            <a:r>
              <a:rPr lang="en-GB" sz="1400" dirty="0"/>
              <a:t>2)Based on lecture/lab  materials: write a set of instruction to explain  how  you do automatic unit Testing  in Visual Studio for a typical OO program. You may use any simple example to list the steps that you need to go through on Visual Studio. The example below could also help:</a:t>
            </a:r>
          </a:p>
          <a:p>
            <a:pPr marL="0" indent="0">
              <a:buNone/>
            </a:pPr>
            <a:r>
              <a:rPr lang="en-GB" sz="1400" dirty="0"/>
              <a:t>[</a:t>
            </a:r>
            <a:r>
              <a:rPr lang="en-GB" sz="1400" dirty="0" err="1"/>
              <a:t>TestClass</a:t>
            </a:r>
            <a:r>
              <a:rPr lang="en-GB" sz="1400" dirty="0"/>
              <a:t>]</a:t>
            </a:r>
          </a:p>
          <a:p>
            <a:pPr marL="0" indent="0">
              <a:buNone/>
            </a:pPr>
            <a:r>
              <a:rPr lang="en-GB" sz="1400" dirty="0"/>
              <a:t>public class UnitTest1</a:t>
            </a:r>
          </a:p>
          <a:p>
            <a:pPr marL="0" indent="0">
              <a:buNone/>
            </a:pPr>
            <a:r>
              <a:rPr lang="en-GB" sz="1400" dirty="0"/>
              <a:t>{</a:t>
            </a:r>
          </a:p>
          <a:p>
            <a:pPr marL="0" indent="0">
              <a:buNone/>
            </a:pPr>
            <a:r>
              <a:rPr lang="en-GB" sz="1400" dirty="0"/>
              <a:t>    [</a:t>
            </a:r>
            <a:r>
              <a:rPr lang="en-GB" sz="1400" dirty="0" err="1"/>
              <a:t>TestMethod</a:t>
            </a:r>
            <a:r>
              <a:rPr lang="en-GB" sz="1400" dirty="0"/>
              <a:t>]</a:t>
            </a:r>
          </a:p>
          <a:p>
            <a:pPr marL="0" indent="0">
              <a:buNone/>
            </a:pPr>
            <a:r>
              <a:rPr lang="en-GB" sz="1400" dirty="0"/>
              <a:t>    public void TestMethod1()</a:t>
            </a:r>
          </a:p>
          <a:p>
            <a:pPr marL="0" indent="0">
              <a:buNone/>
            </a:pPr>
            <a:r>
              <a:rPr lang="en-GB" sz="1400" dirty="0"/>
              <a:t>    {</a:t>
            </a:r>
          </a:p>
          <a:p>
            <a:pPr marL="0" indent="0">
              <a:buNone/>
            </a:pPr>
            <a:r>
              <a:rPr lang="en-GB" sz="1400" dirty="0"/>
              <a:t>        var calculator = new Calculator();</a:t>
            </a:r>
          </a:p>
          <a:p>
            <a:pPr marL="0" indent="0">
              <a:buNone/>
            </a:pPr>
            <a:r>
              <a:rPr lang="en-GB" sz="1400" dirty="0"/>
              <a:t>        int result = </a:t>
            </a:r>
            <a:r>
              <a:rPr lang="en-GB" sz="1400" dirty="0" err="1"/>
              <a:t>calculator.Add</a:t>
            </a:r>
            <a:r>
              <a:rPr lang="en-GB" sz="1400" dirty="0"/>
              <a:t>(4, 3);</a:t>
            </a:r>
          </a:p>
          <a:p>
            <a:pPr marL="0" indent="0">
              <a:buNone/>
            </a:pPr>
            <a:r>
              <a:rPr lang="en-GB" sz="1400" dirty="0"/>
              <a:t>        </a:t>
            </a:r>
            <a:r>
              <a:rPr lang="en-GB" sz="1400" dirty="0" err="1"/>
              <a:t>Assert.AreEqual</a:t>
            </a:r>
            <a:r>
              <a:rPr lang="en-GB" sz="1400" dirty="0"/>
              <a:t>(7, result);</a:t>
            </a:r>
          </a:p>
          <a:p>
            <a:pPr marL="0" indent="0">
              <a:buNone/>
            </a:pPr>
            <a:r>
              <a:rPr lang="en-GB" sz="1400" dirty="0"/>
              <a:t>    }</a:t>
            </a:r>
          </a:p>
          <a:p>
            <a:pPr marL="0" indent="0">
              <a:buNone/>
            </a:pPr>
            <a:r>
              <a:rPr lang="en-GB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715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B226-0A4F-430A-BCCA-0A9761EA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Instructions Continued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B661B-FB49-47DE-A206-3232E564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/>
              <a:t>2)What is a production project? What does a test project consists of? How do we connect production project to its test project? What is a static class? What design pattern is related to our testing approach? What do asserts do?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3)Write down the four test cases, similar to what is shown at the start of this session.</a:t>
            </a:r>
          </a:p>
          <a:p>
            <a:pPr marL="0" indent="0">
              <a:buNone/>
            </a:pPr>
            <a:r>
              <a:rPr lang="en-GB" dirty="0"/>
              <a:t>4)Change the following code for the 4 other test cases for </a:t>
            </a:r>
            <a:r>
              <a:rPr lang="en-GB" dirty="0" err="1"/>
              <a:t>GetNearestDate</a:t>
            </a:r>
            <a:r>
              <a:rPr lang="en-GB" dirty="0"/>
              <a:t>() Method (See the next slide or lecture slide page 20)</a:t>
            </a:r>
          </a:p>
        </p:txBody>
      </p:sp>
    </p:spTree>
    <p:extLst>
      <p:ext uri="{BB962C8B-B14F-4D97-AF65-F5344CB8AC3E}">
        <p14:creationId xmlns:p14="http://schemas.microsoft.com/office/powerpoint/2010/main" val="266782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20688"/>
            <a:ext cx="8229600" cy="6192688"/>
          </a:xfrm>
          <a:noFill/>
        </p:spPr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Scheduler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myScheduler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Factory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.CreateScheduler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endParaRPr lang="en-GB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requiredDate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(2021, 3, 10);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endParaRPr lang="en-GB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daysFlexibility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endParaRPr lang="en-GB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Voyage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voyagesList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Voyage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Voyage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myVoyage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Factory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.CreateVoyage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(2021, 3, 10),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"Olsen"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voyagesList.Add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myVoyage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nearestDate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myScheduler.GetNearestDate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requiredDate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daysFlexibility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voyagesList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	"Exact date: 10-Mar-2021 Olsen"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Expected value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nearestDate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Actual value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	"Exact Date Match NOT found"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Error message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376" y="1602092"/>
            <a:ext cx="3837112" cy="708688"/>
          </a:xfrm>
        </p:spPr>
        <p:txBody>
          <a:bodyPr>
            <a:normAutofit/>
          </a:bodyPr>
          <a:lstStyle/>
          <a:p>
            <a:pPr algn="r"/>
            <a:r>
              <a:rPr lang="en-GB"/>
              <a:t>Example Code</a:t>
            </a:r>
          </a:p>
        </p:txBody>
      </p:sp>
    </p:spTree>
    <p:extLst>
      <p:ext uri="{BB962C8B-B14F-4D97-AF65-F5344CB8AC3E}">
        <p14:creationId xmlns:p14="http://schemas.microsoft.com/office/powerpoint/2010/main" val="113693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398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Instruction for Tutorial 2-SE</vt:lpstr>
      <vt:lpstr>Instructions Continued </vt:lpstr>
      <vt:lpstr>Example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Khazaei, Babak</dc:creator>
  <cp:lastModifiedBy>Khazaei, Babak</cp:lastModifiedBy>
  <cp:revision>12</cp:revision>
  <dcterms:created xsi:type="dcterms:W3CDTF">2021-02-24T09:55:36Z</dcterms:created>
  <dcterms:modified xsi:type="dcterms:W3CDTF">2021-03-05T10:24:55Z</dcterms:modified>
</cp:coreProperties>
</file>