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313" r:id="rId4"/>
    <p:sldId id="317" r:id="rId5"/>
    <p:sldId id="315" r:id="rId6"/>
    <p:sldId id="316" r:id="rId7"/>
    <p:sldId id="334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1E614-8E5F-425B-9147-D3E1F215620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2F034-632C-4D2C-9E14-C8452EFD7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48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283BC-B6FC-4741-A104-53148C0EC4D4}"/>
              </a:ext>
            </a:extLst>
          </p:cNvPr>
          <p:cNvSpPr/>
          <p:nvPr userDrawn="1"/>
        </p:nvSpPr>
        <p:spPr>
          <a:xfrm>
            <a:off x="838200" y="1112452"/>
            <a:ext cx="10515600" cy="2397511"/>
          </a:xfrm>
          <a:prstGeom prst="roundRect">
            <a:avLst/>
          </a:prstGeom>
          <a:solidFill>
            <a:srgbClr val="3333B3"/>
          </a:solidFill>
          <a:ln>
            <a:solidFill>
              <a:srgbClr val="333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3245-FAD5-41C2-8D47-321E3EC5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9F1C-8FEE-438E-9282-FC45FD99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4FA73-6516-4E9D-9976-A2F1FDB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83AF9-655E-41CA-88AA-88C5218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47AB-6EA5-46D6-A589-C7524AAF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6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A9AB-8565-45E6-A192-2FAA1B42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CC9EB-4931-489B-A480-A5541D019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DA009-D102-4901-B1DC-74DE1CC66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41BF-2E10-45E5-BC17-17BD437B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0669-C664-4185-AC00-2848E8D6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F51E7-B93B-470C-87C9-8C20AA3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0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23B6-6C2C-4F6C-9F8F-1C7F4D34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422FA-7C3E-4E9F-99B5-C178897F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55600"/>
            <a:ext cx="10515600" cy="502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7425-AD8D-42A2-B9ED-A9B8066E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B8D1-EC8D-4166-B00F-4FD1F27F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F30D-96F2-4AA7-9C31-B60FA96C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77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CBA06-3EC8-4391-9A19-8F5B3569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8582-9020-41CF-A710-EEC24F4A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6B058-E177-46D4-A401-FEF36F51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B3CE-04AE-486F-9F2E-C01C8EFE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150F-6F84-4F86-83EE-57A21C3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2101DA-0B9B-4780-9163-C820879D5E21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BC209-B2BD-4573-86AF-917920B4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326C-BEDD-4B16-AC2C-BF64C8AE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771"/>
            <a:ext cx="10515600" cy="5020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C764-C27F-4710-9999-737AACFC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D30E-48A1-475F-BFB6-BE2D53E5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57A1-0CC0-4743-B179-524061A8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99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090C44-B640-4701-9451-7489EE65D93B}"/>
              </a:ext>
            </a:extLst>
          </p:cNvPr>
          <p:cNvSpPr/>
          <p:nvPr userDrawn="1"/>
        </p:nvSpPr>
        <p:spPr>
          <a:xfrm>
            <a:off x="838200" y="1709738"/>
            <a:ext cx="10515600" cy="2879725"/>
          </a:xfrm>
          <a:prstGeom prst="roundRect">
            <a:avLst/>
          </a:prstGeom>
          <a:solidFill>
            <a:srgbClr val="3333B3"/>
          </a:solidFill>
          <a:ln>
            <a:solidFill>
              <a:srgbClr val="333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E41DD-F369-41EF-86D6-BF89961D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C8F7-756E-4A19-9190-EF341E1E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BA97-911A-42D3-BFB1-5C00C713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8814-BC35-4572-994E-C2D0DD02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2B4F-7E33-4517-BAE4-72A371CF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9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637C84-2223-417D-B5B3-523F104F2ACD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73E3D-45FB-48F9-A8FC-81795528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6709-A63C-4EAF-A8F8-BD4EDD5A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5181600" cy="502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41B1-5C4A-4490-9B89-5C71AF95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600"/>
            <a:ext cx="5181600" cy="502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A0C1-2D89-4344-AE6E-4443F579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190D-C5C9-4ED0-9609-C31BD519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226E-208B-4975-8032-B95D2AF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9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E24F99-C11D-43FD-B1F3-2A76D9C98231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73E3D-45FB-48F9-A8FC-81795528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6709-A63C-4EAF-A8F8-BD4EDD5A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6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41B1-5C4A-4490-9B89-5C71AF95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6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A0C1-2D89-4344-AE6E-4443F579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30/09/2019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190D-C5C9-4ED0-9609-C31BD519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Concurrent and Parallel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226E-208B-4975-8032-B95D2AF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30106-F585-49DB-BB63-FF33B81B6A9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4391" y="3708300"/>
            <a:ext cx="5181600" cy="250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72B61C-D624-4D15-B1A6-DA7BB36A19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76010" y="3708300"/>
            <a:ext cx="5181600" cy="250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E2FA0F-C06C-42D1-8D7E-DF62D8A1CB43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B9A22-EE1B-42E4-A8D5-83259174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022D-5580-4D9A-80E4-C71268EF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E6D81-4431-4179-8748-57B2EAED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79512"/>
            <a:ext cx="5157787" cy="421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719D9-4D1A-43C1-82F1-D2B2FCEA1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55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FCFB9-97B0-4EA5-8FDF-6364E5F2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9512"/>
            <a:ext cx="5183188" cy="421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FEE6F-06A4-4881-B224-D56A4016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AC30E-8D9A-4759-9DCA-DFCD7FC7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E60C7-A874-4D4A-818B-57AA80B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829652-DA46-4A41-A63A-4F5E0BB8C74D}"/>
              </a:ext>
            </a:extLst>
          </p:cNvPr>
          <p:cNvSpPr/>
          <p:nvPr userDrawn="1"/>
        </p:nvSpPr>
        <p:spPr>
          <a:xfrm>
            <a:off x="0" y="0"/>
            <a:ext cx="12192000" cy="103112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97DE4-8649-4E5C-AD49-C4A7573E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704C6-06BC-4D8B-8196-92E0E28E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26F1E-E296-4F02-87F7-8D9FD052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FCA0-8377-4BE9-A688-8107C440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2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96BC3-E398-4A12-B19D-DF5E37F5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FA10C-52FB-443B-AA90-C8DFD5DB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DB7BC-45DA-4496-B80F-40120446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C2B7-839F-451D-97A8-622A5E9C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BEF5-54C3-492E-ABDE-207A23D2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FD678-F9AC-4760-A5C6-5B91A8EC3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67BED-6004-46E6-97DE-1B57FD2B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15C4-640E-4FB8-B8F6-99DA5299A2A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572FD-DCE9-414C-9E61-8655686C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95F1-8C3B-4FAF-9AB4-66446A80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08817-360C-4E0C-B5BE-EF4D8B23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863C-5888-4E2A-B20E-C975143B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E689-C699-4702-88A7-01EFF6AD0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15C4-640E-4FB8-B8F6-99DA5299A2A8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99C8-8839-4F88-B904-56A23B23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FB67-E3B9-443E-89DC-2DFDB7B6E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96D1-B9DA-402F-A25B-C4368516F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7BEB-BEBE-4E8B-A1A9-D33EF8D49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Concurrent and Parallel Systems</a:t>
            </a:r>
            <a:br>
              <a:rPr lang="en-GB" dirty="0"/>
            </a:br>
            <a:r>
              <a:rPr lang="en-GB" dirty="0"/>
              <a:t>Assignment analysis and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A1B52-997A-4E22-8749-9A482C2A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9618"/>
          </a:xfrm>
        </p:spPr>
        <p:txBody>
          <a:bodyPr>
            <a:normAutofit/>
          </a:bodyPr>
          <a:lstStyle/>
          <a:p>
            <a:r>
              <a:rPr lang="en-GB" dirty="0"/>
              <a:t>Dr Sergio Davies &lt;sergio.davies@shu.ac.uk&gt;</a:t>
            </a:r>
          </a:p>
          <a:p>
            <a:endParaRPr lang="en-GB" dirty="0"/>
          </a:p>
          <a:p>
            <a:r>
              <a:rPr lang="en-GB" dirty="0"/>
              <a:t>Department of computing</a:t>
            </a:r>
          </a:p>
          <a:p>
            <a:r>
              <a:rPr lang="en-GB" dirty="0"/>
              <a:t>Sheffield Hallam University</a:t>
            </a:r>
          </a:p>
          <a:p>
            <a:endParaRPr lang="en-GB" dirty="0"/>
          </a:p>
          <a:p>
            <a:r>
              <a:rPr lang="en-GB" dirty="0"/>
              <a:t>21 October 2022</a:t>
            </a:r>
          </a:p>
        </p:txBody>
      </p:sp>
    </p:spTree>
    <p:extLst>
      <p:ext uri="{BB962C8B-B14F-4D97-AF65-F5344CB8AC3E}">
        <p14:creationId xmlns:p14="http://schemas.microsoft.com/office/powerpoint/2010/main" val="81754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2EA-38C0-4E69-B029-A3722F4F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4201-6B84-4456-9AE6-B07E842A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GB" b="1" dirty="0"/>
              <a:t>Last lecture:</a:t>
            </a:r>
            <a:r>
              <a:rPr lang="en-GB" dirty="0"/>
              <a:t> Presentation of assignment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Today:</a:t>
            </a:r>
          </a:p>
          <a:p>
            <a:r>
              <a:rPr lang="en-GB" dirty="0"/>
              <a:t>Discussion on the course assignment</a:t>
            </a:r>
          </a:p>
        </p:txBody>
      </p:sp>
    </p:spTree>
    <p:extLst>
      <p:ext uri="{BB962C8B-B14F-4D97-AF65-F5344CB8AC3E}">
        <p14:creationId xmlns:p14="http://schemas.microsoft.com/office/powerpoint/2010/main" val="335720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Assignment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TCP communications</a:t>
            </a:r>
          </a:p>
        </p:txBody>
      </p:sp>
      <p:sp>
        <p:nvSpPr>
          <p:cNvPr id="4" name="AutoShape 2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7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09" y="22303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2053" idx="2"/>
          </p:cNvCxnSpPr>
          <p:nvPr/>
        </p:nvCxnSpPr>
        <p:spPr>
          <a:xfrm flipH="1">
            <a:off x="2313527" y="3235206"/>
            <a:ext cx="1" cy="308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25699" y="63954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19" y="22303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046336" y="3235206"/>
            <a:ext cx="2" cy="308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58509" y="63954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4557" y="1603169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  <a:p>
            <a:pPr algn="ctr"/>
            <a:r>
              <a:rPr lang="it-IT" dirty="0"/>
              <a:t>192.168.10.6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48" y="1603169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/>
              <a:t>192.168.10.5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13528" y="3621974"/>
            <a:ext cx="3742710" cy="73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9873" y="3160309"/>
            <a:ext cx="1583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Source:</a:t>
            </a:r>
          </a:p>
          <a:p>
            <a:pPr algn="ctr"/>
            <a:r>
              <a:rPr lang="it-IT" dirty="0"/>
              <a:t>TCP PORT</a:t>
            </a:r>
          </a:p>
          <a:p>
            <a:pPr algn="ctr"/>
            <a:r>
              <a:rPr lang="it-IT" dirty="0"/>
              <a:t>???</a:t>
            </a:r>
          </a:p>
          <a:p>
            <a:pPr algn="ctr"/>
            <a:r>
              <a:rPr lang="it-IT" dirty="0"/>
              <a:t>(OS defined)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52874" y="4227599"/>
            <a:ext cx="132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Destination: TCP PORT 12345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6992" y="4140473"/>
            <a:ext cx="1759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Source:</a:t>
            </a:r>
          </a:p>
          <a:p>
            <a:pPr algn="ctr"/>
            <a:r>
              <a:rPr lang="it-IT" dirty="0"/>
              <a:t>IP: 192.168.10.5</a:t>
            </a:r>
          </a:p>
          <a:p>
            <a:pPr algn="ctr"/>
            <a:r>
              <a:rPr lang="it-IT" dirty="0"/>
              <a:t>TCP PORT</a:t>
            </a:r>
          </a:p>
          <a:p>
            <a:pPr algn="ctr"/>
            <a:r>
              <a:rPr lang="it-IT" dirty="0"/>
              <a:t>(OS defined)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45018" y="3233218"/>
            <a:ext cx="149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Listen on port TCP 12345</a:t>
            </a:r>
          </a:p>
        </p:txBody>
      </p:sp>
      <p:sp>
        <p:nvSpPr>
          <p:cNvPr id="40" name="Oval 39"/>
          <p:cNvSpPr/>
          <p:nvPr/>
        </p:nvSpPr>
        <p:spPr>
          <a:xfrm>
            <a:off x="6050193" y="3184059"/>
            <a:ext cx="1758446" cy="71924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TextBox 46"/>
          <p:cNvSpPr txBox="1"/>
          <p:nvPr/>
        </p:nvSpPr>
        <p:spPr>
          <a:xfrm>
            <a:off x="7463356" y="1926334"/>
            <a:ext cx="132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Listening socket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463357" y="2572665"/>
            <a:ext cx="345282" cy="648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463356" y="1853425"/>
            <a:ext cx="1328239" cy="71924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/>
          <p:cNvSpPr txBox="1"/>
          <p:nvPr/>
        </p:nvSpPr>
        <p:spPr>
          <a:xfrm>
            <a:off x="7325276" y="5996087"/>
            <a:ext cx="166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transfer socket</a:t>
            </a:r>
          </a:p>
        </p:txBody>
      </p:sp>
      <p:sp>
        <p:nvSpPr>
          <p:cNvPr id="52" name="Oval 51"/>
          <p:cNvSpPr/>
          <p:nvPr/>
        </p:nvSpPr>
        <p:spPr>
          <a:xfrm>
            <a:off x="7325276" y="5923178"/>
            <a:ext cx="1662091" cy="71924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 52"/>
          <p:cNvSpPr/>
          <p:nvPr/>
        </p:nvSpPr>
        <p:spPr>
          <a:xfrm>
            <a:off x="4137382" y="4035668"/>
            <a:ext cx="3583474" cy="1409937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Straight Arrow Connector 47"/>
          <p:cNvCxnSpPr>
            <a:stCxn id="53" idx="5"/>
          </p:cNvCxnSpPr>
          <p:nvPr/>
        </p:nvCxnSpPr>
        <p:spPr>
          <a:xfrm>
            <a:off x="7196068" y="5239125"/>
            <a:ext cx="356636" cy="68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713654">
            <a:off x="2786377" y="3556854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OpenConnection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9E1F35-E14A-4C6B-9566-05D8864EC156}"/>
              </a:ext>
            </a:extLst>
          </p:cNvPr>
          <p:cNvSpPr/>
          <p:nvPr/>
        </p:nvSpPr>
        <p:spPr>
          <a:xfrm>
            <a:off x="5898794" y="3414543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1DB4F2-4A4C-4F3A-9AF2-EFEE8ED18840}"/>
              </a:ext>
            </a:extLst>
          </p:cNvPr>
          <p:cNvSpPr/>
          <p:nvPr/>
        </p:nvSpPr>
        <p:spPr>
          <a:xfrm>
            <a:off x="5900269" y="4277158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16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2" grpId="0"/>
      <p:bldP spid="44" grpId="0"/>
      <p:bldP spid="40" grpId="0" animBg="1"/>
      <p:bldP spid="47" grpId="0"/>
      <p:bldP spid="50" grpId="0" animBg="1"/>
      <p:bldP spid="51" grpId="0"/>
      <p:bldP spid="52" grpId="0" animBg="1"/>
      <p:bldP spid="53" grpId="0" animBg="1"/>
      <p:bldP spid="56" grpId="0"/>
      <p:bldP spid="30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29BC5D3D-F53A-4C71-8DB5-60B8AE5BFC11}"/>
              </a:ext>
            </a:extLst>
          </p:cNvPr>
          <p:cNvSpPr/>
          <p:nvPr/>
        </p:nvSpPr>
        <p:spPr>
          <a:xfrm>
            <a:off x="5898794" y="3414543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A5F62C-A645-4BF4-9066-6A960A12E6FB}"/>
              </a:ext>
            </a:extLst>
          </p:cNvPr>
          <p:cNvSpPr/>
          <p:nvPr/>
        </p:nvSpPr>
        <p:spPr>
          <a:xfrm>
            <a:off x="5894778" y="4312506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FCAFC9-DA55-8CAB-C840-6C4553B47CE6}"/>
              </a:ext>
            </a:extLst>
          </p:cNvPr>
          <p:cNvSpPr/>
          <p:nvPr/>
        </p:nvSpPr>
        <p:spPr>
          <a:xfrm>
            <a:off x="5908695" y="5609720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Assignment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TCP communications</a:t>
            </a:r>
          </a:p>
        </p:txBody>
      </p:sp>
      <p:sp>
        <p:nvSpPr>
          <p:cNvPr id="4" name="AutoShape 2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7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09" y="22303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2053" idx="2"/>
          </p:cNvCxnSpPr>
          <p:nvPr/>
        </p:nvCxnSpPr>
        <p:spPr>
          <a:xfrm flipH="1">
            <a:off x="2313527" y="3235206"/>
            <a:ext cx="1" cy="308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25699" y="63954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19" y="22303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046336" y="3235206"/>
            <a:ext cx="2" cy="308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58509" y="63954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4557" y="1603169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  <a:p>
            <a:pPr algn="ctr"/>
            <a:r>
              <a:rPr lang="it-IT" dirty="0"/>
              <a:t>192.168.10.6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48" y="1603169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/>
              <a:t>192.168.10.5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13528" y="3298808"/>
            <a:ext cx="3742711" cy="28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56239" y="3678496"/>
            <a:ext cx="166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transfer socket</a:t>
            </a:r>
          </a:p>
        </p:txBody>
      </p:sp>
      <p:sp>
        <p:nvSpPr>
          <p:cNvPr id="39" name="TextBox 38"/>
          <p:cNvSpPr txBox="1"/>
          <p:nvPr/>
        </p:nvSpPr>
        <p:spPr>
          <a:xfrm rot="237363">
            <a:off x="3000133" y="3109874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OpenConnection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303625" y="3583816"/>
            <a:ext cx="3742711" cy="270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1331277">
            <a:off x="3152532" y="3676706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ACK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323431" y="4184855"/>
            <a:ext cx="3742711" cy="28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37363">
            <a:off x="3010036" y="3995921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transfer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313528" y="4469863"/>
            <a:ext cx="3742711" cy="270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1331277">
            <a:off x="3162435" y="4562753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ACK</a:t>
            </a:r>
          </a:p>
        </p:txBody>
      </p:sp>
      <p:sp>
        <p:nvSpPr>
          <p:cNvPr id="58" name="TextBox 57"/>
          <p:cNvSpPr txBox="1"/>
          <p:nvPr/>
        </p:nvSpPr>
        <p:spPr>
          <a:xfrm rot="5400000">
            <a:off x="3759640" y="4938557"/>
            <a:ext cx="92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. . . 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E2C115-A5CF-28AA-4BFB-B14332B84BF3}"/>
              </a:ext>
            </a:extLst>
          </p:cNvPr>
          <p:cNvCxnSpPr/>
          <p:nvPr/>
        </p:nvCxnSpPr>
        <p:spPr>
          <a:xfrm>
            <a:off x="2315190" y="5507668"/>
            <a:ext cx="3742711" cy="28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513240-5A94-B4F1-360B-1AF720584B9B}"/>
              </a:ext>
            </a:extLst>
          </p:cNvPr>
          <p:cNvSpPr txBox="1"/>
          <p:nvPr/>
        </p:nvSpPr>
        <p:spPr>
          <a:xfrm rot="237363">
            <a:off x="3030370" y="5318734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CloseConnection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1EED00-93E9-901D-388F-F3C6C8ADA802}"/>
              </a:ext>
            </a:extLst>
          </p:cNvPr>
          <p:cNvCxnSpPr/>
          <p:nvPr/>
        </p:nvCxnSpPr>
        <p:spPr>
          <a:xfrm flipH="1">
            <a:off x="2305287" y="5792676"/>
            <a:ext cx="3742711" cy="270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637654-2C60-9875-AFDD-173A67F73523}"/>
              </a:ext>
            </a:extLst>
          </p:cNvPr>
          <p:cNvSpPr txBox="1"/>
          <p:nvPr/>
        </p:nvSpPr>
        <p:spPr>
          <a:xfrm rot="21331277">
            <a:off x="3182769" y="5885566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22589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Assignment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TCP communications</a:t>
            </a:r>
          </a:p>
        </p:txBody>
      </p:sp>
      <p:sp>
        <p:nvSpPr>
          <p:cNvPr id="4" name="AutoShape 2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7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09" y="22303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2053" idx="2"/>
          </p:cNvCxnSpPr>
          <p:nvPr/>
        </p:nvCxnSpPr>
        <p:spPr>
          <a:xfrm flipH="1">
            <a:off x="2313527" y="3235206"/>
            <a:ext cx="1" cy="308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25699" y="63954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19" y="22303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046336" y="3235206"/>
            <a:ext cx="2" cy="308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58509" y="63954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029" y="22161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9779146" y="3221006"/>
            <a:ext cx="2" cy="309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91319" y="63812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4557" y="1603169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  <a:p>
            <a:pPr algn="ctr"/>
            <a:r>
              <a:rPr lang="it-IT" dirty="0"/>
              <a:t>192.168.10.6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87367" y="1601190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/>
              <a:t>192.168.10.7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48" y="1603169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/>
              <a:t>192.168.10.5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13528" y="3621974"/>
            <a:ext cx="3742710" cy="73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9873" y="3160309"/>
            <a:ext cx="1583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Source:</a:t>
            </a:r>
          </a:p>
          <a:p>
            <a:pPr algn="ctr"/>
            <a:r>
              <a:rPr lang="it-IT" dirty="0"/>
              <a:t>TCP PORT</a:t>
            </a:r>
          </a:p>
          <a:p>
            <a:pPr algn="ctr"/>
            <a:r>
              <a:rPr lang="it-IT" dirty="0"/>
              <a:t>???</a:t>
            </a:r>
          </a:p>
          <a:p>
            <a:pPr algn="ctr"/>
            <a:r>
              <a:rPr lang="it-IT" dirty="0"/>
              <a:t>(OS defined)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41091" y="5623310"/>
            <a:ext cx="132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Destination: TCP PORT 12345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05211" y="4553511"/>
            <a:ext cx="1759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Source:</a:t>
            </a:r>
          </a:p>
          <a:p>
            <a:pPr algn="ctr"/>
            <a:r>
              <a:rPr lang="it-IT" dirty="0"/>
              <a:t>IP: 192.168.10.5</a:t>
            </a:r>
          </a:p>
          <a:p>
            <a:pPr algn="ctr"/>
            <a:r>
              <a:rPr lang="it-IT" dirty="0"/>
              <a:t>TCP PORT</a:t>
            </a:r>
          </a:p>
          <a:p>
            <a:pPr algn="ctr"/>
            <a:r>
              <a:rPr lang="it-IT" dirty="0"/>
              <a:t>(OS defined)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84786" y="3160309"/>
            <a:ext cx="149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Listen on port TCP 12345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46336" y="4360638"/>
            <a:ext cx="3732810" cy="5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77547" y="5448627"/>
            <a:ext cx="132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Destination: TCP PORT 12345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29916" y="4674337"/>
            <a:ext cx="1759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Source:</a:t>
            </a:r>
          </a:p>
          <a:p>
            <a:pPr algn="ctr"/>
            <a:r>
              <a:rPr lang="it-IT" dirty="0"/>
              <a:t>IP: 192.168.10.7</a:t>
            </a:r>
          </a:p>
          <a:p>
            <a:pPr algn="ctr"/>
            <a:r>
              <a:rPr lang="it-IT" dirty="0"/>
              <a:t>TCP PORT</a:t>
            </a:r>
          </a:p>
          <a:p>
            <a:pPr algn="ctr"/>
            <a:r>
              <a:rPr lang="it-IT" dirty="0"/>
              <a:t>(OS defined)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915021" y="3795592"/>
            <a:ext cx="1583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Source:</a:t>
            </a:r>
          </a:p>
          <a:p>
            <a:pPr algn="ctr"/>
            <a:r>
              <a:rPr lang="it-IT" dirty="0"/>
              <a:t>TCP PORT</a:t>
            </a:r>
          </a:p>
          <a:p>
            <a:pPr algn="ctr"/>
            <a:r>
              <a:rPr lang="it-IT" dirty="0"/>
              <a:t>???</a:t>
            </a:r>
          </a:p>
          <a:p>
            <a:pPr algn="ctr"/>
            <a:r>
              <a:rPr lang="it-IT" dirty="0"/>
              <a:t>(OS defined)</a:t>
            </a:r>
          </a:p>
        </p:txBody>
      </p:sp>
      <p:sp>
        <p:nvSpPr>
          <p:cNvPr id="10" name="Oval 9"/>
          <p:cNvSpPr/>
          <p:nvPr/>
        </p:nvSpPr>
        <p:spPr>
          <a:xfrm>
            <a:off x="5889699" y="4236075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 42"/>
          <p:cNvSpPr/>
          <p:nvPr/>
        </p:nvSpPr>
        <p:spPr>
          <a:xfrm>
            <a:off x="5898794" y="4769337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 45"/>
          <p:cNvSpPr/>
          <p:nvPr/>
        </p:nvSpPr>
        <p:spPr>
          <a:xfrm>
            <a:off x="5898794" y="3235206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Straight Arrow Connector 11"/>
          <p:cNvCxnSpPr>
            <a:stCxn id="43" idx="5"/>
          </p:cNvCxnSpPr>
          <p:nvPr/>
        </p:nvCxnSpPr>
        <p:spPr>
          <a:xfrm>
            <a:off x="6150667" y="5027047"/>
            <a:ext cx="679249" cy="969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 flipH="1">
            <a:off x="5112054" y="4493785"/>
            <a:ext cx="820859" cy="161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61652" y="5961415"/>
            <a:ext cx="166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transfer socket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15457" y="5910292"/>
            <a:ext cx="166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transfer socket 2</a:t>
            </a:r>
          </a:p>
        </p:txBody>
      </p:sp>
      <p:sp>
        <p:nvSpPr>
          <p:cNvPr id="57" name="TextBox 56"/>
          <p:cNvSpPr txBox="1"/>
          <p:nvPr/>
        </p:nvSpPr>
        <p:spPr>
          <a:xfrm rot="713654">
            <a:off x="2786377" y="3556854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OpenConnection</a:t>
            </a:r>
          </a:p>
        </p:txBody>
      </p:sp>
      <p:sp>
        <p:nvSpPr>
          <p:cNvPr id="58" name="TextBox 57"/>
          <p:cNvSpPr txBox="1"/>
          <p:nvPr/>
        </p:nvSpPr>
        <p:spPr>
          <a:xfrm rot="21040740">
            <a:off x="7482459" y="4191654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OpenConnection</a:t>
            </a:r>
          </a:p>
        </p:txBody>
      </p:sp>
    </p:spTree>
    <p:extLst>
      <p:ext uri="{BB962C8B-B14F-4D97-AF65-F5344CB8AC3E}">
        <p14:creationId xmlns:p14="http://schemas.microsoft.com/office/powerpoint/2010/main" val="311491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2" grpId="0"/>
      <p:bldP spid="44" grpId="0"/>
      <p:bldP spid="36" grpId="0"/>
      <p:bldP spid="39" grpId="0"/>
      <p:bldP spid="41" grpId="0"/>
      <p:bldP spid="10" grpId="0" animBg="1"/>
      <p:bldP spid="43" grpId="0" animBg="1"/>
      <p:bldP spid="46" grpId="0" animBg="1"/>
      <p:bldP spid="54" grpId="0"/>
      <p:bldP spid="55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Assignment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TCP communications</a:t>
            </a:r>
          </a:p>
        </p:txBody>
      </p:sp>
      <p:sp>
        <p:nvSpPr>
          <p:cNvPr id="4" name="AutoShape 2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7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09" y="22303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2053" idx="2"/>
          </p:cNvCxnSpPr>
          <p:nvPr/>
        </p:nvCxnSpPr>
        <p:spPr>
          <a:xfrm flipH="1">
            <a:off x="2313527" y="3235206"/>
            <a:ext cx="1" cy="308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25699" y="63954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19" y="22303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046336" y="3235206"/>
            <a:ext cx="2" cy="308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58509" y="63954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4557" y="1603169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  <a:p>
            <a:pPr algn="ctr"/>
            <a:r>
              <a:rPr lang="it-IT" dirty="0"/>
              <a:t>192.168.10.6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48" y="1603169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/>
              <a:t>192.168.10.5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13528" y="3621974"/>
            <a:ext cx="3742710" cy="73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575" y="3160309"/>
            <a:ext cx="211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Source: TCP PORT</a:t>
            </a:r>
          </a:p>
          <a:p>
            <a:pPr algn="ctr"/>
            <a:r>
              <a:rPr lang="it-IT" dirty="0"/>
              <a:t>??? (OS defined)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84786" y="3160309"/>
            <a:ext cx="149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Listen on port TCP 12345</a:t>
            </a:r>
          </a:p>
        </p:txBody>
      </p:sp>
      <p:sp>
        <p:nvSpPr>
          <p:cNvPr id="10" name="Oval 9"/>
          <p:cNvSpPr/>
          <p:nvPr/>
        </p:nvSpPr>
        <p:spPr>
          <a:xfrm>
            <a:off x="5889699" y="4236075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 45"/>
          <p:cNvSpPr/>
          <p:nvPr/>
        </p:nvSpPr>
        <p:spPr>
          <a:xfrm>
            <a:off x="5898794" y="3235206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Straight Arrow Connector 15"/>
          <p:cNvCxnSpPr>
            <a:stCxn id="10" idx="6"/>
            <a:endCxn id="54" idx="1"/>
          </p:cNvCxnSpPr>
          <p:nvPr/>
        </p:nvCxnSpPr>
        <p:spPr>
          <a:xfrm>
            <a:off x="6184786" y="4387038"/>
            <a:ext cx="1496466" cy="1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81252" y="4077585"/>
            <a:ext cx="166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transfer socket 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13528" y="4487084"/>
            <a:ext cx="3742710" cy="73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89699" y="5101185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Straight Arrow Connector 46"/>
          <p:cNvCxnSpPr>
            <a:stCxn id="45" idx="6"/>
            <a:endCxn id="48" idx="1"/>
          </p:cNvCxnSpPr>
          <p:nvPr/>
        </p:nvCxnSpPr>
        <p:spPr>
          <a:xfrm>
            <a:off x="6184786" y="5252148"/>
            <a:ext cx="1496466" cy="1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81252" y="4942695"/>
            <a:ext cx="166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transfer socket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5574" y="4214835"/>
            <a:ext cx="211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Source: TCP PORT</a:t>
            </a:r>
          </a:p>
          <a:p>
            <a:pPr algn="ctr"/>
            <a:r>
              <a:rPr lang="it-IT" dirty="0"/>
              <a:t>??? + 1</a:t>
            </a:r>
          </a:p>
        </p:txBody>
      </p:sp>
      <p:sp>
        <p:nvSpPr>
          <p:cNvPr id="50" name="TextBox 49"/>
          <p:cNvSpPr txBox="1"/>
          <p:nvPr/>
        </p:nvSpPr>
        <p:spPr>
          <a:xfrm rot="713654">
            <a:off x="2786377" y="3556854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OpenConnection</a:t>
            </a:r>
          </a:p>
        </p:txBody>
      </p:sp>
      <p:sp>
        <p:nvSpPr>
          <p:cNvPr id="51" name="TextBox 50"/>
          <p:cNvSpPr txBox="1"/>
          <p:nvPr/>
        </p:nvSpPr>
        <p:spPr>
          <a:xfrm rot="713654">
            <a:off x="2938777" y="4481129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OpenConnection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EE3382-0329-4662-B589-21BD5E383ED0}"/>
              </a:ext>
            </a:extLst>
          </p:cNvPr>
          <p:cNvSpPr txBox="1"/>
          <p:nvPr/>
        </p:nvSpPr>
        <p:spPr>
          <a:xfrm rot="5400000">
            <a:off x="752779" y="5163789"/>
            <a:ext cx="92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. . . . . .</a:t>
            </a:r>
          </a:p>
        </p:txBody>
      </p:sp>
    </p:spTree>
    <p:extLst>
      <p:ext uri="{BB962C8B-B14F-4D97-AF65-F5344CB8AC3E}">
        <p14:creationId xmlns:p14="http://schemas.microsoft.com/office/powerpoint/2010/main" val="405684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Assignment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TCP communications</a:t>
            </a:r>
          </a:p>
        </p:txBody>
      </p:sp>
      <p:sp>
        <p:nvSpPr>
          <p:cNvPr id="4" name="AutoShape 2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AutoShape 7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10" descr="data:image/jpeg;base64,/9j/4AAQSkZJRgABAQAAAQABAAD/2wCEAAkGBxANDg0NDRAPDQ0NEA8PDQ4OEBANEBAQFREiFhYRExUYHCogGholGxUVITMhJSkrLi4uGB8zODMtNygtLisBCgoKDg0OGhAPGjceHSA3Nzc3NystNysrLi0tLy8rKy0rKzUrKysrKys2MCstKystLSstLTctKysrKysrKysrK//AABEIANMA7wMBIgACEQEDEQH/xAAbAAABBQEBAAAAAAAAAAAAAAAAAQIDBAUGB//EAEQQAAECAQQNCAcIAwEBAAAAAAEAAgMEERKSBRMUFSExMlFSU4Gx0QYjQWFxkaHwMzRicqKy0gcWIiRCY3Thc4KTwaP/xAAZAQEAAwEBAAAAAAAAAAAAAAAAAQIFBAP/xAAhEQEAAQMEAwEBAAAAAAAAAAAAAQIDMgQSFFERM3ExIf/aAAwDAQACEQMRAD8A9xQhCAQhCAQhCDkX0or3lxnM5M5w9OJFzHOE6Blu271NEdMCcyCC5jnCLmOcKB9kWtJDnMBGMEpL6s04ferbauld0drFzHOEXKc4Va+rNOH3ovszTh96bKujdT2s3Kc4RcpzhVr7w9OH3pL7w9ZD702VdG+ntauU5wi5TnCq34h6yH3/ANovzD1kLv8A7TZV0b6e1q5TnCLlOcKrfqFrIXf/AGkv3C1kLv8A7TZV0b6e1u5TnCW5DnCp38ha2F3/ANov5C1sKt/abKujfT2uXIc47kXIc47lSv7C1sKt/aL/AEHWwq39psq6N9Pa7chzjuRchzjuVK/8HWwa39ov/B10Gt/abKujfT2u3Ic4RchzhUfvBB10Gt/atyKyLY2FjmPbPRJYZ5jm8Qk0zH7CYqifyT7kOcdytWFcWx6E+AhwI6DMJ505MsX60P8AfcqpdGhCEHPRLNxC40Q0NnwAgkzdeFNvzG9iqeKzmqUGbCcAGMoLt+I2ZtU8UX3j5m1TxVSDFa6cNOEYwQQZs+HoU5xHsO5BsWKlpjtcXABzTMZsRV5Y/JzJi9rdy2EHJyfLdt3qSUZJ2b1HJ8t23epZRkHZvQclZM89E2fKFUJVmyh56J/r8oVMlatvCGZXlIJTSUhKaSrqFJTCUEphKBSU0lISmEqQpKaSkJTSUQUlMJQSmEoFJTSUhKaSpCkphKCUwlApK7LkN6J3+c/I1cUSu05Cehd/nPyNXPqfW9tNm7FMsX60P99ykUdi/Wh/vuWa0XRoQhBxjU98Ok0txTiadNYmyszME89Ck22TY6E+HzmnQLJJKWvdEe+mSKImEwAnnO4K87JPYdyy4TmW6GIIaMdMMmmLJsZm65sK1XZLuw7kiPH8RTERHiFzk5kxe1u5bCx+TmTF7W7lsIlycny37d6mlGQ7ZvUUmy37d6llGQ7ZvQcZZU8/E/1+UKmSrVlzz8Ttb8oVIlatvCPjMuZSCU0lISmkq6gJTSUhKaSpCkppKQlNJRAJTSUhKaSgUlMJQSmEqQpKaSkJTSUCkppKQlMJRBSV23IL0Lv85+Rq4YldxyA9C7+QfkaufVet76bN2qisZ61X3KZQ2M9ar7lmtF0aEIQcbDU7QoYSnagdChhuSAJ8cwAUrsl3Ydya1Pfku7DuQWuTmTF7W7lsLH5OZMXtbuWwg5STZb9u9TSnIds3qGS5b9u9TSnIds3oOHswfzEXtb8oVAlXLNH8xF7W/IFQJWtbwj4y7mUlJTCUEppKuqCU0lISmkogpKYSglMJQKSmkpCU0lSFJTSUhKaSiASmkpCU0lApKYSglNJQBK7r7PvQu/kH5GrgiV3n2d+hd/IPyNXhqvW99N7HcKKxnrW1+5TKGxnrW1+5ZjRdEhCEHHQcastVeBjKlZGbTtc/4w2kRhxILDU5+S73TuSNT35LvdO5BPycyYva3cthY/JzJi9rdy2EHKyXLft3qaVZDtm9QyTLft3qaVZDtm9BwNnD+Zi9rfkCzyVes6fzMXtb8gWcSta3hHxl3MpKSmkpCUwlXUKSmkpCU0lSFJTSUhKaSgCU0lISmkogpKYSglNJQBKaSkJTSUCkphKCUwlSgpK777OfQO/kH5Grz8ld/wDZx6B38k/I1c+q9bo03sd4oLG+t7X7lYVexvre1+5ZjRdEhCEHExJrXEpUi2jhoZWxTyaek2aja7W2YGe2/wCyiJma8hwh/hyzho9alk7RbQ6hSJhN58YndQHigvNT35LvdO5I1OiZLvdduQS8nMmL2t3LYWNycyYva3ctlBysky37d6nlWQ7ZvUEjy37d6nlWQ7ZvQed2eP5mN2t+QLOJV+z5/NRu1vyBZpK1reEfGVczkpKaSkJTSV6KglNJSEppKBSU0lISmkogEppKQlNJQKSmkpCUwlSFJTSUhKaSiCkpqEIkL0H7OPQO/kn5Grz5eg/Zx6F38k/I1c2q9bo02bvFXsb63tfuVlVrG+t7X7lmtB0SEIQcYAS14a0PNHA12I9RUknIt1EucH2ps8EejbhxhRPAMOLSDnNo4QzKPYrMlnpNALRDtTaMM+lHW5BdanRMl3uu3JGp0TIf7rtyB3JzJi9rdy2VjcnMmL2t3LZQctI8t+3ep5X6N2zeoJFlv271Ylfo3bN6DzXlCfzUbtb8gWYStDlEfzcftZ8gWYSte3hHxlXMp+lJTSUhKaSrqFJTCUhKaSgUlNJSEppKAJTSUhKaSpCkppKQlNRBSUiEIkIQhV8pC9B+zj0Lv5J+Rq8+XoP2b+hd/JPyNXPqcHRp83fKrY71va/crSrWO9b2v3LOd7oUIQg4yeZkQ07X+HLmno4ccynkzecDqFKeE38xOPx9U3iomAlsSiGudRwNfkntUsnIt0xLhEtLaUMT2oCfG3ag0WpYmQ/3XbkNTomQ/wB125AnJzJi9rdy2VjcnMmL2t3LZQctIst+3erErHNu2b1XkbgHvnIGPGZulXLY3Sb3hBwVlrARY8eJFY6GGvLZg4uBwNAwzDqVM8lY+nBrP+lej837Hwo5v2PhXvGoriPEPCdPRM+Xm55KSjTg1n/SmnknKNODWf8ASvSub9j4UvN+x8KnlXEcah5meSUo04NZ/wBKaeSMo04FZ/0r07m/Y+FHN+x8Kcq4cah5h9z5TpwKz/pTTyOlOnArP+leo83+38KXm/Y+FOVcONQ8sPI2U6cCs/6Uh5FynTgVn/SvVOb/AG/hRzf7fwqeVcONQ8q+5Up04FZ/0pPuVKdOBWf9K9W5v9v4Uc3+38KjlXDjUPKfuVKdOBWf9KX7lSnTgVn/AEr1Xm/2/hRzf7fwpybieNQ8q+5Up04FZ/0o+5cp04FZ/wBK9W5v9v4Uc3+38Kcms49Dyj7lSnTgVn/Sus5HWKiSNtqiFjnOjUxaySJqIHSBoldXzf7fwpWuYMRYOwtCpXeqqjxK1NqmmfMJFVsd63tfuVi2t0m1gq1jTPK8GHC/cvJ6uiQhCDjCAYcUOa54o4Wtyjh6FakpNNrQ5rYYhNmgn0jes9PUqwMzIpLzCFHLAnLcOOZWpK2eI11AOaYTZpTOJ39U3igvtTouQ/3XbkjU6LkP9125Azk5kxe1u5bKxuTmTF7W7lsoMqNYNrnFweWgmeaYGbsUd4RrDVHFbKEGNeEaw1RxReEaw1RxWyhBjXhGsNUcUXhGsNUcVpyqVMgtpPM2YDCT2BYMrsvEiYGc23M3KO3gglj2LhQ8uNR6pgT3Y1RithDJdEf/AKho3zqNsJxwnBP0nGpGycdJJ8EFdSMhzqSNDDW4B0pIWIIFbJgenwUjZED+o9yexWGIM6VQLWQJ55xPmUbJv1TzdUytWRymdn/qmMnaehBFBgwHY4rmH2mDeCrzLCMcJ2xaQzgAjeqTpFmPeo2siQTSYS3rBx9vQUGleEaw1RxReEaw1RxRIrNTzNjCY6YxbR0LYBnwjCDiIQY94RrDVHFF4RrDVHFbKEGNeEaw1RxVqQ2LbBdTpFzpphPgAV9CAQhCDj4VKjEo0S6jgD8nap5PNb8NO22ltICe0zT/AKeudV2tBZFBYYgo4WNwF2HEFeksN4LTPRg2tobBI/E13WezAgoSkSq2voFwhz/hmBxbFekIi0IttLiKBmpT45uidUZVddtfQLhDn/DMDi2K/ILbQjW2kRQM1IEYZuidBa5OZMXtbuWysbk5kxe1u5bKAQhCAUUpjiExz3YmjFnPQFKsvlD6Fv8AkHylBjRYj47y5xw+DRmClhwgMXekguaGjCBn7UrpS0YpygkopQ1Vny2boA94qu+yrR+tg7MKDQiQqQmxKvcrxiI75lSvsDieXe608E4S55xNjnshvQXBJ4mf4kogRc5rFU7qi6uVf83ouyIP0SkdsN6C+yRuJBeZ9pJV2isI2Tc3KMVvvMdwSss2NYNrZv8AxBugJ1FZMOy8/TDd2GY71aZZIfqaR2EFBJKJEHCduAosRLDCfaX5JMzZ/wBLuBUsOWw3fqm97AqVkXNL2FhBzzHrQdOhCEAhCEAhCEGDEsI8ONB7aPROXAzdcwSXljabKzuC30IMC80bTbWfwReaNptrP4LfQgpWLkVoaQSHOcZzNiHUFdQhAIWVL7MBhLIYDnDAXHJBzdaoX4jZ21UHSKjZiRujwqMNwY9rg5pcJ2mYTTHqwrJvxGztqovvGztqoIbxSvTk3/04KzC5Mk+mlER3swgIQ7J8M6ZfePnFVF94/VVQX4PJ2Stw2qmc8Rznz7CZlchSCCzIhQm+6xo/8WJfeP1VUX3j9VVB0YE2JKucvtH6qqL7R+qqg6NC5y+0fqqovtH6qqDo0yJCa7Ka13aAVz99o/VURfWP1VEGrFsPJn5UCF2hgae8KlF5MSc+jMWCf24hI7nTqvfWP1VEX1lHVUQRxeT0ob6ONDiD91paRtbPOkhWBlJcKcSA1k4pFlMum6pxNOpb6yjqqJb6SjqqIOiQudvpKOqoi+kozCog6JCwYVm4jTNEYCOqdpWvJJWyMJ2HFjBwEdqCdCEIBCEIBCEIBZ1mJdamUWnnH4vZGdXJTHEJjnuxDoznoAXLve6K90R+MnZ1AII2tTLW/OPOxSxIc80zpk20HT896BtrfnHnYi1vzjzsTrQdPz3pbnOmfO1A21vzjzsRa35x52J1znTPnaluc6Z87UDbXEzjzsRa4mkPOxOuY6Z87UtzHWHztQNtUTSHnYi1RNIedidcx1h87UtynWHztQNtUTSHnYi1RdIedidcp1h87UtynWHztQNtUXSHnYi1RdIedidch1h8eKLkOtPjxQJaoukPOxLaoukPOxLch1p8eKLjOtPjxQJaY2kPOxFpjaQ87E64zrT48UXGdafHigS0xtNvnYi0xtNvnYnXEdafHii4jrT48UEkGC/CIhDgZpvMyZDeZNFD24WnGM46WouJ2uPjxVuLCD2lvccxzoNqFED2hzTO1wnBT1gWHlZhPMGJga44Op3ArfQCEIQCEKjZqLQk8V082SCcwLgDsmKDJspKzHiUW+jbi6z0uUJotExIE6hgxQ0Yp5+mdOiRWumpNJmxYZkDLTD0vEcEWmHp+I4Jeb0DWKOb0DWKAtMPT8RwRaYWn4jgieHoGsUTw9A1igLTC0/EcEtohafiOCSeFqzWKWeFqzWKAtELT8RwRaIWn4jgieFqzWKJ4WrNYoFtEHT8RwRc8HT8RwRPC1ZrFE8LVmsUBc8HT8RwS3PB1niOCSlC1ZruRShao13IFueDrPEcEtzwNZ4jgm0oWqNdyWlC1RruQLc0DWeLeCLmgaz4m8ElKDqjXcilB1RruQOuaBrPibwRc0DWfE3gm04OqNdyKcHVGu5A+5YGs+JvBFywNZ8TeCbTg6k13IpwdSf+jkDrlk+s+JvBTyUQYU5bEBpTTzkdCrU4OpP/AEcinB1J/wCjkFyXyam2m3GB0dLVfsPLrayi484wYfabnWbfSYTCHixfi/pUDK6ESlDwRCTRYz8TsWGYdk6DskIQgEjmggggEETEHCCMxQhBzNmbEwIX4obKBOE0XvA7p5gudiEgzBz67uKEIEnOk+u7ilnOk+u7ihCBcOk+u7igT6T67uKEIFm9p9d3FKB1vrv4oQgWj1vrv4pQzrfXfxSIQLQ63138UohjO+u/ihCBbUM767+KW1DO6u/ihCAEEZ3V38U60DO6u/ihCAEAe1XfxS3O32q7+KEIFEnb7Vd/FFzt9qu/ihCBRJm+1XfxS3M32q7+KRCB1yt9qu/ii5We1XfxQhBckVjIMQgPa5w/yROK6KRWMgSfDBhtYTgpYXOmzUjhQh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09" y="22303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stCxn id="2053" idx="2"/>
          </p:cNvCxnSpPr>
          <p:nvPr/>
        </p:nvCxnSpPr>
        <p:spPr>
          <a:xfrm flipH="1">
            <a:off x="2313527" y="3235206"/>
            <a:ext cx="1" cy="308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25699" y="63954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19" y="2230318"/>
            <a:ext cx="11382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046336" y="3235206"/>
            <a:ext cx="2" cy="308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58509" y="63954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Time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4557" y="1603169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  <a:p>
            <a:pPr algn="ctr"/>
            <a:r>
              <a:rPr lang="it-IT" dirty="0"/>
              <a:t>192.168.10.6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48" y="1603169"/>
            <a:ext cx="158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Client</a:t>
            </a:r>
          </a:p>
          <a:p>
            <a:pPr algn="ctr"/>
            <a:r>
              <a:rPr lang="it-IT" dirty="0"/>
              <a:t>192.168.10.5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13528" y="3621974"/>
            <a:ext cx="3742710" cy="73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575" y="3160309"/>
            <a:ext cx="211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Source: TCP PORT</a:t>
            </a:r>
          </a:p>
          <a:p>
            <a:pPr algn="ctr"/>
            <a:r>
              <a:rPr lang="it-IT" dirty="0"/>
              <a:t>??? (OS defined)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84786" y="3160309"/>
            <a:ext cx="149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Listen on port TCP 12345</a:t>
            </a:r>
          </a:p>
        </p:txBody>
      </p:sp>
      <p:sp>
        <p:nvSpPr>
          <p:cNvPr id="10" name="Oval 9"/>
          <p:cNvSpPr/>
          <p:nvPr/>
        </p:nvSpPr>
        <p:spPr>
          <a:xfrm>
            <a:off x="5889699" y="4236075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 45"/>
          <p:cNvSpPr/>
          <p:nvPr/>
        </p:nvSpPr>
        <p:spPr>
          <a:xfrm>
            <a:off x="5898794" y="3235206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Straight Arrow Connector 15"/>
          <p:cNvCxnSpPr>
            <a:stCxn id="10" idx="6"/>
            <a:endCxn id="54" idx="1"/>
          </p:cNvCxnSpPr>
          <p:nvPr/>
        </p:nvCxnSpPr>
        <p:spPr>
          <a:xfrm>
            <a:off x="6184786" y="4387038"/>
            <a:ext cx="1496466" cy="1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81252" y="4077585"/>
            <a:ext cx="166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transfer socket 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13528" y="4487084"/>
            <a:ext cx="3742710" cy="73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89699" y="5101185"/>
            <a:ext cx="295087" cy="3019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Straight Arrow Connector 46"/>
          <p:cNvCxnSpPr>
            <a:stCxn id="45" idx="6"/>
            <a:endCxn id="48" idx="1"/>
          </p:cNvCxnSpPr>
          <p:nvPr/>
        </p:nvCxnSpPr>
        <p:spPr>
          <a:xfrm>
            <a:off x="6184786" y="5252148"/>
            <a:ext cx="1496466" cy="13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81252" y="4942695"/>
            <a:ext cx="166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transfer socket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5574" y="4214835"/>
            <a:ext cx="211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Source: TCP PORT</a:t>
            </a:r>
          </a:p>
          <a:p>
            <a:pPr algn="ctr"/>
            <a:r>
              <a:rPr lang="it-IT" dirty="0"/>
              <a:t>??? + 1</a:t>
            </a:r>
          </a:p>
        </p:txBody>
      </p:sp>
      <p:sp>
        <p:nvSpPr>
          <p:cNvPr id="50" name="TextBox 49"/>
          <p:cNvSpPr txBox="1"/>
          <p:nvPr/>
        </p:nvSpPr>
        <p:spPr>
          <a:xfrm rot="713654">
            <a:off x="2786377" y="3556854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OpenConnection</a:t>
            </a:r>
          </a:p>
        </p:txBody>
      </p:sp>
      <p:sp>
        <p:nvSpPr>
          <p:cNvPr id="51" name="TextBox 50"/>
          <p:cNvSpPr txBox="1"/>
          <p:nvPr/>
        </p:nvSpPr>
        <p:spPr>
          <a:xfrm rot="713654">
            <a:off x="2938777" y="4481129"/>
            <a:ext cx="211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OpenConnection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EE3382-0329-4662-B589-21BD5E383ED0}"/>
              </a:ext>
            </a:extLst>
          </p:cNvPr>
          <p:cNvSpPr txBox="1"/>
          <p:nvPr/>
        </p:nvSpPr>
        <p:spPr>
          <a:xfrm rot="5400000">
            <a:off x="752779" y="5163789"/>
            <a:ext cx="92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. . . . . .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4ABB23B5-4277-439D-BA34-77E9B710EA11}"/>
              </a:ext>
            </a:extLst>
          </p:cNvPr>
          <p:cNvSpPr/>
          <p:nvPr/>
        </p:nvSpPr>
        <p:spPr>
          <a:xfrm>
            <a:off x="0" y="1031125"/>
            <a:ext cx="12130481" cy="5818937"/>
          </a:xfrm>
          <a:prstGeom prst="mathMultiply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9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8E18F-BF40-435F-BFD2-C07B1EDD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Assignment support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FEA768-8C04-4B8F-A9C9-FBC6D49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small groups discuss:</a:t>
            </a:r>
          </a:p>
          <a:p>
            <a:pPr lvl="1"/>
            <a:r>
              <a:rPr lang="en-GB"/>
              <a:t>The </a:t>
            </a:r>
            <a:r>
              <a:rPr lang="en-GB" dirty="0"/>
              <a:t>components of the software</a:t>
            </a:r>
          </a:p>
          <a:p>
            <a:pPr lvl="1"/>
            <a:r>
              <a:rPr lang="en-GB" dirty="0"/>
              <a:t>How to link them</a:t>
            </a:r>
          </a:p>
        </p:txBody>
      </p:sp>
    </p:spTree>
    <p:extLst>
      <p:ext uri="{BB962C8B-B14F-4D97-AF65-F5344CB8AC3E}">
        <p14:creationId xmlns:p14="http://schemas.microsoft.com/office/powerpoint/2010/main" val="22416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16924</TotalTime>
  <Words>305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Concurrent and Parallel Systems Assignment analysis and discussion</vt:lpstr>
      <vt:lpstr>Topics</vt:lpstr>
      <vt:lpstr>Assignment analysis</vt:lpstr>
      <vt:lpstr>Assignment analysis</vt:lpstr>
      <vt:lpstr>Assignment analysis</vt:lpstr>
      <vt:lpstr>Assignment analysis</vt:lpstr>
      <vt:lpstr>Assignment analysis</vt:lpstr>
      <vt:lpstr>Assignment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Concurrent and Parallel Systems Semester 1</dc:title>
  <dc:creator>Davies, Sergio</dc:creator>
  <cp:lastModifiedBy>Sergio</cp:lastModifiedBy>
  <cp:revision>228</cp:revision>
  <dcterms:created xsi:type="dcterms:W3CDTF">2019-09-09T15:42:31Z</dcterms:created>
  <dcterms:modified xsi:type="dcterms:W3CDTF">2022-11-08T10:45:03Z</dcterms:modified>
</cp:coreProperties>
</file>