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7" r:id="rId3"/>
    <p:sldId id="31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497DB-7C1A-411A-A2E5-2A009AC5A7D5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246B6-5F5B-4B7A-8D4F-29758D42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447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246B6-5F5B-4B7A-8D4F-29758D42BCB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228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246B6-5F5B-4B7A-8D4F-29758D42BCB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579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246B6-5F5B-4B7A-8D4F-29758D42BCB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757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4283BC-B6FC-4741-A104-53148C0EC4D4}"/>
              </a:ext>
            </a:extLst>
          </p:cNvPr>
          <p:cNvSpPr/>
          <p:nvPr userDrawn="1"/>
        </p:nvSpPr>
        <p:spPr>
          <a:xfrm>
            <a:off x="838200" y="1112452"/>
            <a:ext cx="10515600" cy="2397511"/>
          </a:xfrm>
          <a:prstGeom prst="roundRect">
            <a:avLst/>
          </a:prstGeom>
          <a:solidFill>
            <a:srgbClr val="3333B3"/>
          </a:solidFill>
          <a:ln>
            <a:solidFill>
              <a:srgbClr val="333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7B3245-FAD5-41C2-8D47-321E3EC5B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F9F1C-8FEE-438E-9282-FC45FD99B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4FA73-6516-4E9D-9976-A2F1FDB2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15C4-640E-4FB8-B8F6-99DA5299A2A8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83AF9-655E-41CA-88AA-88C5218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D47AB-6EA5-46D6-A589-C7524AAF9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96D1-B9DA-402F-A25B-C4368516F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6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A9AB-8565-45E6-A192-2FAA1B42F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0CC9EB-4931-489B-A480-A5541D019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DA009-D102-4901-B1DC-74DE1CC66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B41BF-2E10-45E5-BC17-17BD437B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15C4-640E-4FB8-B8F6-99DA5299A2A8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D0669-C664-4185-AC00-2848E8D6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F51E7-B93B-470C-87C9-8C20AA38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96D1-B9DA-402F-A25B-C4368516F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30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23B6-6C2C-4F6C-9F8F-1C7F4D34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422FA-7C3E-4E9F-99B5-C178897FC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155600"/>
            <a:ext cx="10515600" cy="502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C7425-AD8D-42A2-B9ED-A9B8066E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15C4-640E-4FB8-B8F6-99DA5299A2A8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6B8D1-EC8D-4166-B00F-4FD1F27F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3F30D-96F2-4AA7-9C31-B60FA96C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96D1-B9DA-402F-A25B-C4368516F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779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CBA06-3EC8-4391-9A19-8F5B3569C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48582-9020-41CF-A710-EEC24F4AE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6B058-E177-46D4-A401-FEF36F51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15C4-640E-4FB8-B8F6-99DA5299A2A8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FB3CE-04AE-486F-9F2E-C01C8EFE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6150F-6F84-4F86-83EE-57A21C35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96D1-B9DA-402F-A25B-C4368516F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38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2101DA-0B9B-4780-9163-C820879D5E21}"/>
              </a:ext>
            </a:extLst>
          </p:cNvPr>
          <p:cNvSpPr/>
          <p:nvPr userDrawn="1"/>
        </p:nvSpPr>
        <p:spPr>
          <a:xfrm>
            <a:off x="0" y="0"/>
            <a:ext cx="12192000" cy="1031125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BC209-B2BD-4573-86AF-917920B4B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8326C-BEDD-4B16-AC2C-BF64C8AEC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6771"/>
            <a:ext cx="10515600" cy="5020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FC764-C27F-4710-9999-737AACFC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30/09/2019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AD30E-48A1-475F-BFB6-BE2D53E5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Concurrent and Parallel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957A1-0CC0-4743-B179-524061A8E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96D1-B9DA-402F-A25B-C4368516F53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399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090C44-B640-4701-9451-7489EE65D93B}"/>
              </a:ext>
            </a:extLst>
          </p:cNvPr>
          <p:cNvSpPr/>
          <p:nvPr userDrawn="1"/>
        </p:nvSpPr>
        <p:spPr>
          <a:xfrm>
            <a:off x="838200" y="1709738"/>
            <a:ext cx="10515600" cy="2879725"/>
          </a:xfrm>
          <a:prstGeom prst="roundRect">
            <a:avLst/>
          </a:prstGeom>
          <a:solidFill>
            <a:srgbClr val="3333B3"/>
          </a:solidFill>
          <a:ln>
            <a:solidFill>
              <a:srgbClr val="333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E41DD-F369-41EF-86D6-BF89961DD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4C8F7-756E-4A19-9190-EF341E1E2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BBA97-911A-42D3-BFB1-5C00C713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15C4-640E-4FB8-B8F6-99DA5299A2A8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88814-BC35-4572-994E-C2D0DD02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82B4F-7E33-4517-BAE4-72A371CF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96D1-B9DA-402F-A25B-C4368516F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9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F637C84-2223-417D-B5B3-523F104F2ACD}"/>
              </a:ext>
            </a:extLst>
          </p:cNvPr>
          <p:cNvSpPr/>
          <p:nvPr userDrawn="1"/>
        </p:nvSpPr>
        <p:spPr>
          <a:xfrm>
            <a:off x="0" y="0"/>
            <a:ext cx="12192000" cy="1031125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73E3D-45FB-48F9-A8FC-81795528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26709-A63C-4EAF-A8F8-BD4EDD5A1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5600"/>
            <a:ext cx="5181600" cy="502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241B1-5C4A-4490-9B89-5C71AF959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5600"/>
            <a:ext cx="5181600" cy="502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9A0C1-2D89-4344-AE6E-4443F579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30/09/2019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F190D-C5C9-4ED0-9609-C31BD519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Concurrent and Parallel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0226E-208B-4975-8032-B95D2AF1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96D1-B9DA-402F-A25B-C4368516F53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498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E24F99-C11D-43FD-B1F3-2A76D9C98231}"/>
              </a:ext>
            </a:extLst>
          </p:cNvPr>
          <p:cNvSpPr/>
          <p:nvPr userDrawn="1"/>
        </p:nvSpPr>
        <p:spPr>
          <a:xfrm>
            <a:off x="0" y="0"/>
            <a:ext cx="12192000" cy="1031125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73E3D-45FB-48F9-A8FC-81795528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26709-A63C-4EAF-A8F8-BD4EDD5A1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5600"/>
            <a:ext cx="5181600" cy="250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241B1-5C4A-4490-9B89-5C71AF959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5600"/>
            <a:ext cx="5181600" cy="250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9A0C1-2D89-4344-AE6E-4443F579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30/09/2019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F190D-C5C9-4ED0-9609-C31BD519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Concurrent and Parallel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0226E-208B-4975-8032-B95D2AF1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96D1-B9DA-402F-A25B-C4368516F537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D30106-F585-49DB-BB63-FF33B81B6A9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4391" y="3708300"/>
            <a:ext cx="5181600" cy="2509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072B61C-D624-4D15-B1A6-DA7BB36A190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76010" y="3708300"/>
            <a:ext cx="5181600" cy="250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3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E2FA0F-C06C-42D1-8D7E-DF62D8A1CB43}"/>
              </a:ext>
            </a:extLst>
          </p:cNvPr>
          <p:cNvSpPr/>
          <p:nvPr userDrawn="1"/>
        </p:nvSpPr>
        <p:spPr>
          <a:xfrm>
            <a:off x="0" y="0"/>
            <a:ext cx="12192000" cy="1031125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B9A22-EE1B-42E4-A8D5-83259174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6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F022D-5580-4D9A-80E4-C71268EFD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55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E6D81-4431-4179-8748-57B2EAED4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79512"/>
            <a:ext cx="5157787" cy="42101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719D9-4D1A-43C1-82F1-D2B2FCEA1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55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1FCFB9-97B0-4EA5-8FDF-6364E5F21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79512"/>
            <a:ext cx="5183188" cy="42101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FEE6F-06A4-4881-B224-D56A4016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15C4-640E-4FB8-B8F6-99DA5299A2A8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AC30E-8D9A-4759-9DCA-DFCD7FC7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E60C7-A874-4D4A-818B-57AA80B5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96D1-B9DA-402F-A25B-C4368516F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2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829652-DA46-4A41-A63A-4F5E0BB8C74D}"/>
              </a:ext>
            </a:extLst>
          </p:cNvPr>
          <p:cNvSpPr/>
          <p:nvPr userDrawn="1"/>
        </p:nvSpPr>
        <p:spPr>
          <a:xfrm>
            <a:off x="0" y="0"/>
            <a:ext cx="12192000" cy="1031125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97DE4-8649-4E5C-AD49-C4A7573E2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704C6-06BC-4D8B-8196-92E0E28E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15C4-640E-4FB8-B8F6-99DA5299A2A8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26F1E-E296-4F02-87F7-8D9FD052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4FCA0-8377-4BE9-A688-8107C440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96D1-B9DA-402F-A25B-C4368516F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62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F96BC3-E398-4A12-B19D-DF5E37F5C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15C4-640E-4FB8-B8F6-99DA5299A2A8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FA10C-52FB-443B-AA90-C8DFD5DB5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DB7BC-45DA-4496-B80F-401204465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96D1-B9DA-402F-A25B-C4368516F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29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C2B7-839F-451D-97A8-622A5E9C6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8BEF5-54C3-492E-ABDE-207A23D2C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FD678-F9AC-4760-A5C6-5B91A8EC3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67BED-6004-46E6-97DE-1B57FD2B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15C4-640E-4FB8-B8F6-99DA5299A2A8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572FD-DCE9-414C-9E61-8655686C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895F1-8C3B-4FAF-9AB4-66446A80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96D1-B9DA-402F-A25B-C4368516F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67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E08817-360C-4E0C-B5BE-EF4D8B234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A863C-5888-4E2A-B20E-C975143B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BE689-C699-4702-88A7-01EFF6AD0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315C4-640E-4FB8-B8F6-99DA5299A2A8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599C8-8839-4F88-B904-56A23B23C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2FB67-E3B9-443E-89DC-2DFDB7B6E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F96D1-B9DA-402F-A25B-C4368516F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02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17BEB-BEBE-4E8B-A1A9-D33EF8D49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Concurrent and Parallel Systems</a:t>
            </a:r>
            <a:br>
              <a:rPr lang="en-GB" dirty="0"/>
            </a:br>
            <a:r>
              <a:rPr lang="en-GB" dirty="0"/>
              <a:t>Thread pooling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A1B52-997A-4E22-8749-9A482C2AB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89618"/>
          </a:xfrm>
        </p:spPr>
        <p:txBody>
          <a:bodyPr>
            <a:normAutofit/>
          </a:bodyPr>
          <a:lstStyle/>
          <a:p>
            <a:r>
              <a:rPr lang="en-GB" dirty="0"/>
              <a:t>Dr Sergio Davies &lt;sergio.davies@shu.ac.uk&gt;</a:t>
            </a:r>
          </a:p>
          <a:p>
            <a:endParaRPr lang="en-GB" dirty="0"/>
          </a:p>
          <a:p>
            <a:r>
              <a:rPr lang="en-GB" dirty="0"/>
              <a:t>Department of computing</a:t>
            </a:r>
          </a:p>
          <a:p>
            <a:r>
              <a:rPr lang="en-GB" dirty="0"/>
              <a:t>Sheffield Hallam University</a:t>
            </a:r>
          </a:p>
          <a:p>
            <a:endParaRPr lang="en-GB" dirty="0"/>
          </a:p>
          <a:p>
            <a:r>
              <a:rPr lang="en-GB" dirty="0"/>
              <a:t>21 October 2022</a:t>
            </a:r>
          </a:p>
        </p:txBody>
      </p:sp>
    </p:spTree>
    <p:extLst>
      <p:ext uri="{BB962C8B-B14F-4D97-AF65-F5344CB8AC3E}">
        <p14:creationId xmlns:p14="http://schemas.microsoft.com/office/powerpoint/2010/main" val="81754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240787-1F2D-41AD-A625-BCBC623DA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GB" dirty="0"/>
              <a:t>TUTORIAL:</a:t>
            </a:r>
            <a:br>
              <a:rPr lang="en-GB" dirty="0"/>
            </a:br>
            <a:r>
              <a:rPr lang="en-GB" dirty="0"/>
              <a:t>Compute the tiled matrix multiplication using a thread pool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D6D02-91E8-4E83-AA9A-0B1C3DDB52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91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E8E18F-BF40-435F-BFD2-C07B1EDD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Tutorial session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FEA768-8C04-4B8F-A9C9-FBC6D496A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Modify the matrix multiplication algorithm (any version, although the best option would be the tiled version) so that the computation is executed using the thread pool;</a:t>
            </a:r>
          </a:p>
          <a:p>
            <a:endParaRPr lang="en-GB" dirty="0"/>
          </a:p>
          <a:p>
            <a:r>
              <a:rPr lang="en-GB" dirty="0"/>
              <a:t>Measure an average execution time of this software, changing the number of threads in the pool;</a:t>
            </a:r>
          </a:p>
          <a:p>
            <a:endParaRPr lang="en-GB" dirty="0"/>
          </a:p>
          <a:p>
            <a:r>
              <a:rPr lang="en-GB" dirty="0"/>
              <a:t>Compute the speedup compared with the non-threaded version of the matrix multiplication algorithm, and compute the theoretical maximum speedup using </a:t>
            </a:r>
            <a:r>
              <a:rPr lang="en-GB" dirty="0" err="1"/>
              <a:t>Amdhal’s</a:t>
            </a:r>
            <a:r>
              <a:rPr lang="en-GB" dirty="0"/>
              <a:t> law.</a:t>
            </a:r>
          </a:p>
        </p:txBody>
      </p:sp>
    </p:spTree>
    <p:extLst>
      <p:ext uri="{BB962C8B-B14F-4D97-AF65-F5344CB8AC3E}">
        <p14:creationId xmlns:p14="http://schemas.microsoft.com/office/powerpoint/2010/main" val="224162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7961</TotalTime>
  <Words>119</Words>
  <Application>Microsoft Office PowerPoint</Application>
  <PresentationFormat>Widescreen</PresentationFormat>
  <Paragraphs>17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Concurrent and Parallel Systems Thread pooling</vt:lpstr>
      <vt:lpstr>TUTORIAL: Compute the tiled matrix multiplication using a thread pool</vt:lpstr>
      <vt:lpstr>Tutorial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Concurrent and Parallel Systems Semester 1</dc:title>
  <dc:creator>Davies, Sergio</dc:creator>
  <cp:lastModifiedBy>Sergio</cp:lastModifiedBy>
  <cp:revision>170</cp:revision>
  <cp:lastPrinted>2020-11-13T11:38:52Z</cp:lastPrinted>
  <dcterms:created xsi:type="dcterms:W3CDTF">2019-09-09T15:42:31Z</dcterms:created>
  <dcterms:modified xsi:type="dcterms:W3CDTF">2022-10-21T08:54:15Z</dcterms:modified>
</cp:coreProperties>
</file>