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13"/>
  </p:notesMasterIdLst>
  <p:sldIdLst>
    <p:sldId id="256" r:id="rId2"/>
    <p:sldId id="278" r:id="rId3"/>
    <p:sldId id="271" r:id="rId4"/>
    <p:sldId id="274" r:id="rId5"/>
    <p:sldId id="281" r:id="rId6"/>
    <p:sldId id="272" r:id="rId7"/>
    <p:sldId id="279" r:id="rId8"/>
    <p:sldId id="275" r:id="rId9"/>
    <p:sldId id="273" r:id="rId10"/>
    <p:sldId id="280" r:id="rId11"/>
    <p:sldId id="276" r:id="rId12"/>
  </p:sldIdLst>
  <p:sldSz cx="9906000" cy="6858000" type="A4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C1D89-9782-62F2-1054-4E5788711CCA}" v="16" dt="2022-09-23T11:25:2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72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er, Penny" userId="ce6be3e4-b72d-4de1-9592-041bc45d22ea" providerId="ADAL" clId="{03AF7DE1-E5FA-4298-B3A0-1558A8A40ABC}"/>
    <pc:docChg chg="modSld">
      <pc:chgData name="Collier, Penny" userId="ce6be3e4-b72d-4de1-9592-041bc45d22ea" providerId="ADAL" clId="{03AF7DE1-E5FA-4298-B3A0-1558A8A40ABC}" dt="2021-09-22T13:42:24.642" v="5" actId="20577"/>
      <pc:docMkLst>
        <pc:docMk/>
      </pc:docMkLst>
      <pc:sldChg chg="modSp mod">
        <pc:chgData name="Collier, Penny" userId="ce6be3e4-b72d-4de1-9592-041bc45d22ea" providerId="ADAL" clId="{03AF7DE1-E5FA-4298-B3A0-1558A8A40ABC}" dt="2021-09-22T13:42:24.642" v="5" actId="20577"/>
        <pc:sldMkLst>
          <pc:docMk/>
          <pc:sldMk cId="3635731200" sldId="271"/>
        </pc:sldMkLst>
        <pc:spChg chg="mod">
          <ac:chgData name="Collier, Penny" userId="ce6be3e4-b72d-4de1-9592-041bc45d22ea" providerId="ADAL" clId="{03AF7DE1-E5FA-4298-B3A0-1558A8A40ABC}" dt="2021-09-22T13:42:24.642" v="5" actId="20577"/>
          <ac:spMkLst>
            <pc:docMk/>
            <pc:sldMk cId="3635731200" sldId="271"/>
            <ac:spMk id="5" creationId="{00000000-0000-0000-0000-000000000000}"/>
          </ac:spMkLst>
        </pc:spChg>
      </pc:sldChg>
    </pc:docChg>
  </pc:docChgLst>
  <pc:docChgLst>
    <pc:chgData name="Prigmore, Martyn" userId="S::mp8130@hallam.shu.ac.uk::5d654776-9783-4ad2-9c3b-2284ef843aa8" providerId="AD" clId="Web-{738C1D89-9782-62F2-1054-4E5788711CCA}"/>
    <pc:docChg chg="modSld">
      <pc:chgData name="Prigmore, Martyn" userId="S::mp8130@hallam.shu.ac.uk::5d654776-9783-4ad2-9c3b-2284ef843aa8" providerId="AD" clId="Web-{738C1D89-9782-62F2-1054-4E5788711CCA}" dt="2022-09-23T11:25:29.352" v="16" actId="20577"/>
      <pc:docMkLst>
        <pc:docMk/>
      </pc:docMkLst>
      <pc:sldChg chg="modSp">
        <pc:chgData name="Prigmore, Martyn" userId="S::mp8130@hallam.shu.ac.uk::5d654776-9783-4ad2-9c3b-2284ef843aa8" providerId="AD" clId="Web-{738C1D89-9782-62F2-1054-4E5788711CCA}" dt="2022-09-23T11:25:06.851" v="11" actId="20577"/>
        <pc:sldMkLst>
          <pc:docMk/>
          <pc:sldMk cId="94534759" sldId="273"/>
        </pc:sldMkLst>
        <pc:spChg chg="mod">
          <ac:chgData name="Prigmore, Martyn" userId="S::mp8130@hallam.shu.ac.uk::5d654776-9783-4ad2-9c3b-2284ef843aa8" providerId="AD" clId="Web-{738C1D89-9782-62F2-1054-4E5788711CCA}" dt="2022-09-23T11:25:06.851" v="11" actId="20577"/>
          <ac:spMkLst>
            <pc:docMk/>
            <pc:sldMk cId="94534759" sldId="273"/>
            <ac:spMk id="3" creationId="{00000000-0000-0000-0000-000000000000}"/>
          </ac:spMkLst>
        </pc:spChg>
      </pc:sldChg>
      <pc:sldChg chg="modSp">
        <pc:chgData name="Prigmore, Martyn" userId="S::mp8130@hallam.shu.ac.uk::5d654776-9783-4ad2-9c3b-2284ef843aa8" providerId="AD" clId="Web-{738C1D89-9782-62F2-1054-4E5788711CCA}" dt="2022-09-23T11:25:29.352" v="16" actId="20577"/>
        <pc:sldMkLst>
          <pc:docMk/>
          <pc:sldMk cId="1577050739" sldId="281"/>
        </pc:sldMkLst>
        <pc:spChg chg="mod">
          <ac:chgData name="Prigmore, Martyn" userId="S::mp8130@hallam.shu.ac.uk::5d654776-9783-4ad2-9c3b-2284ef843aa8" providerId="AD" clId="Web-{738C1D89-9782-62F2-1054-4E5788711CCA}" dt="2022-09-23T11:25:29.352" v="16" actId="20577"/>
          <ac:spMkLst>
            <pc:docMk/>
            <pc:sldMk cId="1577050739" sldId="281"/>
            <ac:spMk id="3" creationId="{E5F426B8-0750-4478-B9A6-7D5C27575F9D}"/>
          </ac:spMkLst>
        </pc:spChg>
      </pc:sldChg>
    </pc:docChg>
  </pc:docChgLst>
  <pc:docChgLst>
    <pc:chgData name="Penny" userId="ce6be3e4-b72d-4de1-9592-041bc45d22ea" providerId="ADAL" clId="{3FF2654C-267A-4C53-8A80-20329B53E3E9}"/>
    <pc:docChg chg="custSel addSld modSld">
      <pc:chgData name="Penny" userId="ce6be3e4-b72d-4de1-9592-041bc45d22ea" providerId="ADAL" clId="{3FF2654C-267A-4C53-8A80-20329B53E3E9}" dt="2020-08-27T15:31:58.961" v="1459" actId="5793"/>
      <pc:docMkLst>
        <pc:docMk/>
      </pc:docMkLst>
      <pc:sldChg chg="modSp mod">
        <pc:chgData name="Penny" userId="ce6be3e4-b72d-4de1-9592-041bc45d22ea" providerId="ADAL" clId="{3FF2654C-267A-4C53-8A80-20329B53E3E9}" dt="2020-08-27T15:21:43.241" v="732" actId="20577"/>
        <pc:sldMkLst>
          <pc:docMk/>
          <pc:sldMk cId="3263403803" sldId="256"/>
        </pc:sldMkLst>
        <pc:spChg chg="mod">
          <ac:chgData name="Penny" userId="ce6be3e4-b72d-4de1-9592-041bc45d22ea" providerId="ADAL" clId="{3FF2654C-267A-4C53-8A80-20329B53E3E9}" dt="2020-08-27T15:21:43.241" v="732" actId="20577"/>
          <ac:spMkLst>
            <pc:docMk/>
            <pc:sldMk cId="3263403803" sldId="256"/>
            <ac:spMk id="3" creationId="{00000000-0000-0000-0000-000000000000}"/>
          </ac:spMkLst>
        </pc:spChg>
      </pc:sldChg>
      <pc:sldChg chg="modSp mod">
        <pc:chgData name="Penny" userId="ce6be3e4-b72d-4de1-9592-041bc45d22ea" providerId="ADAL" clId="{3FF2654C-267A-4C53-8A80-20329B53E3E9}" dt="2020-08-27T15:15:49.472" v="180" actId="20577"/>
        <pc:sldMkLst>
          <pc:docMk/>
          <pc:sldMk cId="3635731200" sldId="271"/>
        </pc:sldMkLst>
        <pc:spChg chg="mod">
          <ac:chgData name="Penny" userId="ce6be3e4-b72d-4de1-9592-041bc45d22ea" providerId="ADAL" clId="{3FF2654C-267A-4C53-8A80-20329B53E3E9}" dt="2020-08-27T15:15:49.472" v="180" actId="20577"/>
          <ac:spMkLst>
            <pc:docMk/>
            <pc:sldMk cId="3635731200" sldId="271"/>
            <ac:spMk id="5" creationId="{00000000-0000-0000-0000-000000000000}"/>
          </ac:spMkLst>
        </pc:spChg>
      </pc:sldChg>
      <pc:sldChg chg="modSp mod">
        <pc:chgData name="Penny" userId="ce6be3e4-b72d-4de1-9592-041bc45d22ea" providerId="ADAL" clId="{3FF2654C-267A-4C53-8A80-20329B53E3E9}" dt="2020-08-27T15:25:05.248" v="1097" actId="20577"/>
        <pc:sldMkLst>
          <pc:docMk/>
          <pc:sldMk cId="3342432959" sldId="272"/>
        </pc:sldMkLst>
        <pc:spChg chg="mod">
          <ac:chgData name="Penny" userId="ce6be3e4-b72d-4de1-9592-041bc45d22ea" providerId="ADAL" clId="{3FF2654C-267A-4C53-8A80-20329B53E3E9}" dt="2020-08-27T15:25:05.248" v="1097" actId="20577"/>
          <ac:spMkLst>
            <pc:docMk/>
            <pc:sldMk cId="3342432959" sldId="272"/>
            <ac:spMk id="2" creationId="{00000000-0000-0000-0000-000000000000}"/>
          </ac:spMkLst>
        </pc:spChg>
      </pc:sldChg>
      <pc:sldChg chg="modSp mod">
        <pc:chgData name="Penny" userId="ce6be3e4-b72d-4de1-9592-041bc45d22ea" providerId="ADAL" clId="{3FF2654C-267A-4C53-8A80-20329B53E3E9}" dt="2020-08-27T15:29:08.594" v="1229" actId="20577"/>
        <pc:sldMkLst>
          <pc:docMk/>
          <pc:sldMk cId="94534759" sldId="273"/>
        </pc:sldMkLst>
        <pc:spChg chg="mod">
          <ac:chgData name="Penny" userId="ce6be3e4-b72d-4de1-9592-041bc45d22ea" providerId="ADAL" clId="{3FF2654C-267A-4C53-8A80-20329B53E3E9}" dt="2020-08-27T15:29:08.594" v="1229" actId="20577"/>
          <ac:spMkLst>
            <pc:docMk/>
            <pc:sldMk cId="94534759" sldId="273"/>
            <ac:spMk id="3" creationId="{00000000-0000-0000-0000-000000000000}"/>
          </ac:spMkLst>
        </pc:spChg>
      </pc:sldChg>
      <pc:sldChg chg="modSp mod">
        <pc:chgData name="Penny" userId="ce6be3e4-b72d-4de1-9592-041bc45d22ea" providerId="ADAL" clId="{3FF2654C-267A-4C53-8A80-20329B53E3E9}" dt="2020-08-27T15:18:57.920" v="345" actId="20577"/>
        <pc:sldMkLst>
          <pc:docMk/>
          <pc:sldMk cId="130226973" sldId="274"/>
        </pc:sldMkLst>
        <pc:spChg chg="mod">
          <ac:chgData name="Penny" userId="ce6be3e4-b72d-4de1-9592-041bc45d22ea" providerId="ADAL" clId="{3FF2654C-267A-4C53-8A80-20329B53E3E9}" dt="2020-08-27T15:15:04.660" v="44" actId="20577"/>
          <ac:spMkLst>
            <pc:docMk/>
            <pc:sldMk cId="130226973" sldId="274"/>
            <ac:spMk id="2" creationId="{00000000-0000-0000-0000-000000000000}"/>
          </ac:spMkLst>
        </pc:spChg>
        <pc:spChg chg="mod">
          <ac:chgData name="Penny" userId="ce6be3e4-b72d-4de1-9592-041bc45d22ea" providerId="ADAL" clId="{3FF2654C-267A-4C53-8A80-20329B53E3E9}" dt="2020-08-27T15:18:57.920" v="345" actId="20577"/>
          <ac:spMkLst>
            <pc:docMk/>
            <pc:sldMk cId="130226973" sldId="274"/>
            <ac:spMk id="3" creationId="{00000000-0000-0000-0000-000000000000}"/>
          </ac:spMkLst>
        </pc:spChg>
      </pc:sldChg>
      <pc:sldChg chg="modSp mod">
        <pc:chgData name="Penny" userId="ce6be3e4-b72d-4de1-9592-041bc45d22ea" providerId="ADAL" clId="{3FF2654C-267A-4C53-8A80-20329B53E3E9}" dt="2020-08-27T15:31:58.961" v="1459" actId="5793"/>
        <pc:sldMkLst>
          <pc:docMk/>
          <pc:sldMk cId="4186844825" sldId="276"/>
        </pc:sldMkLst>
        <pc:spChg chg="mod">
          <ac:chgData name="Penny" userId="ce6be3e4-b72d-4de1-9592-041bc45d22ea" providerId="ADAL" clId="{3FF2654C-267A-4C53-8A80-20329B53E3E9}" dt="2020-08-27T15:31:58.961" v="1459" actId="5793"/>
          <ac:spMkLst>
            <pc:docMk/>
            <pc:sldMk cId="4186844825" sldId="276"/>
            <ac:spMk id="3" creationId="{00000000-0000-0000-0000-000000000000}"/>
          </ac:spMkLst>
        </pc:spChg>
      </pc:sldChg>
      <pc:sldChg chg="addSp modSp mod">
        <pc:chgData name="Penny" userId="ce6be3e4-b72d-4de1-9592-041bc45d22ea" providerId="ADAL" clId="{3FF2654C-267A-4C53-8A80-20329B53E3E9}" dt="2020-08-27T15:13:55.246" v="5" actId="1076"/>
        <pc:sldMkLst>
          <pc:docMk/>
          <pc:sldMk cId="2878363757" sldId="278"/>
        </pc:sldMkLst>
        <pc:spChg chg="mod">
          <ac:chgData name="Penny" userId="ce6be3e4-b72d-4de1-9592-041bc45d22ea" providerId="ADAL" clId="{3FF2654C-267A-4C53-8A80-20329B53E3E9}" dt="2020-08-27T15:13:51.758" v="4" actId="1076"/>
          <ac:spMkLst>
            <pc:docMk/>
            <pc:sldMk cId="2878363757" sldId="278"/>
            <ac:spMk id="2" creationId="{00000000-0000-0000-0000-000000000000}"/>
          </ac:spMkLst>
        </pc:spChg>
        <pc:picChg chg="add mod">
          <ac:chgData name="Penny" userId="ce6be3e4-b72d-4de1-9592-041bc45d22ea" providerId="ADAL" clId="{3FF2654C-267A-4C53-8A80-20329B53E3E9}" dt="2020-08-27T15:13:55.246" v="5" actId="1076"/>
          <ac:picMkLst>
            <pc:docMk/>
            <pc:sldMk cId="2878363757" sldId="278"/>
            <ac:picMk id="7" creationId="{7C42256B-DC46-4C5C-A875-E0AD1BD7D7C7}"/>
          </ac:picMkLst>
        </pc:picChg>
      </pc:sldChg>
      <pc:sldChg chg="modSp mod">
        <pc:chgData name="Penny" userId="ce6be3e4-b72d-4de1-9592-041bc45d22ea" providerId="ADAL" clId="{3FF2654C-267A-4C53-8A80-20329B53E3E9}" dt="2020-08-27T15:31:45.281" v="1457" actId="20577"/>
        <pc:sldMkLst>
          <pc:docMk/>
          <pc:sldMk cId="4037731639" sldId="279"/>
        </pc:sldMkLst>
        <pc:spChg chg="mod">
          <ac:chgData name="Penny" userId="ce6be3e4-b72d-4de1-9592-041bc45d22ea" providerId="ADAL" clId="{3FF2654C-267A-4C53-8A80-20329B53E3E9}" dt="2020-08-27T15:31:45.281" v="1457" actId="20577"/>
          <ac:spMkLst>
            <pc:docMk/>
            <pc:sldMk cId="4037731639" sldId="279"/>
            <ac:spMk id="3" creationId="{00000000-0000-0000-0000-000000000000}"/>
          </ac:spMkLst>
        </pc:spChg>
      </pc:sldChg>
      <pc:sldChg chg="modSp mod">
        <pc:chgData name="Penny" userId="ce6be3e4-b72d-4de1-9592-041bc45d22ea" providerId="ADAL" clId="{3FF2654C-267A-4C53-8A80-20329B53E3E9}" dt="2020-08-27T15:31:14.441" v="1410" actId="5793"/>
        <pc:sldMkLst>
          <pc:docMk/>
          <pc:sldMk cId="3226392228" sldId="280"/>
        </pc:sldMkLst>
        <pc:spChg chg="mod">
          <ac:chgData name="Penny" userId="ce6be3e4-b72d-4de1-9592-041bc45d22ea" providerId="ADAL" clId="{3FF2654C-267A-4C53-8A80-20329B53E3E9}" dt="2020-08-27T15:31:14.441" v="1410" actId="5793"/>
          <ac:spMkLst>
            <pc:docMk/>
            <pc:sldMk cId="3226392228" sldId="280"/>
            <ac:spMk id="3" creationId="{00000000-0000-0000-0000-000000000000}"/>
          </ac:spMkLst>
        </pc:spChg>
      </pc:sldChg>
      <pc:sldChg chg="modSp new mod">
        <pc:chgData name="Penny" userId="ce6be3e4-b72d-4de1-9592-041bc45d22ea" providerId="ADAL" clId="{3FF2654C-267A-4C53-8A80-20329B53E3E9}" dt="2020-08-27T15:29:28.920" v="1230" actId="207"/>
        <pc:sldMkLst>
          <pc:docMk/>
          <pc:sldMk cId="1577050739" sldId="281"/>
        </pc:sldMkLst>
        <pc:spChg chg="mod">
          <ac:chgData name="Penny" userId="ce6be3e4-b72d-4de1-9592-041bc45d22ea" providerId="ADAL" clId="{3FF2654C-267A-4C53-8A80-20329B53E3E9}" dt="2020-08-27T15:16:24.559" v="204" actId="20577"/>
          <ac:spMkLst>
            <pc:docMk/>
            <pc:sldMk cId="1577050739" sldId="281"/>
            <ac:spMk id="2" creationId="{A0DFD4DE-AD52-4C0E-A4C8-BD5861AC232B}"/>
          </ac:spMkLst>
        </pc:spChg>
        <pc:spChg chg="mod">
          <ac:chgData name="Penny" userId="ce6be3e4-b72d-4de1-9592-041bc45d22ea" providerId="ADAL" clId="{3FF2654C-267A-4C53-8A80-20329B53E3E9}" dt="2020-08-27T15:29:28.920" v="1230" actId="207"/>
          <ac:spMkLst>
            <pc:docMk/>
            <pc:sldMk cId="1577050739" sldId="281"/>
            <ac:spMk id="3" creationId="{E5F426B8-0750-4478-B9A6-7D5C27575F9D}"/>
          </ac:spMkLst>
        </pc:spChg>
      </pc:sldChg>
    </pc:docChg>
  </pc:docChgLst>
  <pc:docChgLst>
    <pc:chgData name="Collier, Penny" userId="ce6be3e4-b72d-4de1-9592-041bc45d22ea" providerId="ADAL" clId="{FC7ABD65-E9AE-4CB1-B7E4-50D87CEF6AA3}"/>
    <pc:docChg chg="modSld">
      <pc:chgData name="Collier, Penny" userId="ce6be3e4-b72d-4de1-9592-041bc45d22ea" providerId="ADAL" clId="{FC7ABD65-E9AE-4CB1-B7E4-50D87CEF6AA3}" dt="2021-09-14T13:31:49.297" v="37" actId="20577"/>
      <pc:docMkLst>
        <pc:docMk/>
      </pc:docMkLst>
      <pc:sldChg chg="modSp mod">
        <pc:chgData name="Collier, Penny" userId="ce6be3e4-b72d-4de1-9592-041bc45d22ea" providerId="ADAL" clId="{FC7ABD65-E9AE-4CB1-B7E4-50D87CEF6AA3}" dt="2021-09-14T13:31:49.297" v="37" actId="20577"/>
        <pc:sldMkLst>
          <pc:docMk/>
          <pc:sldMk cId="94534759" sldId="273"/>
        </pc:sldMkLst>
        <pc:spChg chg="mod">
          <ac:chgData name="Collier, Penny" userId="ce6be3e4-b72d-4de1-9592-041bc45d22ea" providerId="ADAL" clId="{FC7ABD65-E9AE-4CB1-B7E4-50D87CEF6AA3}" dt="2021-09-14T13:31:49.297" v="37" actId="20577"/>
          <ac:spMkLst>
            <pc:docMk/>
            <pc:sldMk cId="94534759" sldId="273"/>
            <ac:spMk id="3" creationId="{00000000-0000-0000-0000-000000000000}"/>
          </ac:spMkLst>
        </pc:spChg>
      </pc:sldChg>
      <pc:sldChg chg="modSp mod">
        <pc:chgData name="Collier, Penny" userId="ce6be3e4-b72d-4de1-9592-041bc45d22ea" providerId="ADAL" clId="{FC7ABD65-E9AE-4CB1-B7E4-50D87CEF6AA3}" dt="2021-09-14T13:31:17.128" v="13" actId="207"/>
        <pc:sldMkLst>
          <pc:docMk/>
          <pc:sldMk cId="4037731639" sldId="279"/>
        </pc:sldMkLst>
        <pc:spChg chg="mod">
          <ac:chgData name="Collier, Penny" userId="ce6be3e4-b72d-4de1-9592-041bc45d22ea" providerId="ADAL" clId="{FC7ABD65-E9AE-4CB1-B7E4-50D87CEF6AA3}" dt="2021-09-14T13:31:17.128" v="13" actId="207"/>
          <ac:spMkLst>
            <pc:docMk/>
            <pc:sldMk cId="4037731639" sldId="279"/>
            <ac:spMk id="3" creationId="{00000000-0000-0000-0000-000000000000}"/>
          </ac:spMkLst>
        </pc:spChg>
      </pc:sldChg>
      <pc:sldChg chg="modSp mod">
        <pc:chgData name="Collier, Penny" userId="ce6be3e4-b72d-4de1-9592-041bc45d22ea" providerId="ADAL" clId="{FC7ABD65-E9AE-4CB1-B7E4-50D87CEF6AA3}" dt="2021-09-14T13:30:24.361" v="12" actId="108"/>
        <pc:sldMkLst>
          <pc:docMk/>
          <pc:sldMk cId="1577050739" sldId="281"/>
        </pc:sldMkLst>
        <pc:spChg chg="mod">
          <ac:chgData name="Collier, Penny" userId="ce6be3e4-b72d-4de1-9592-041bc45d22ea" providerId="ADAL" clId="{FC7ABD65-E9AE-4CB1-B7E4-50D87CEF6AA3}" dt="2021-09-14T13:30:24.361" v="12" actId="108"/>
          <ac:spMkLst>
            <pc:docMk/>
            <pc:sldMk cId="1577050739" sldId="281"/>
            <ac:spMk id="3" creationId="{E5F426B8-0750-4478-B9A6-7D5C27575F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69DC-CFB8-4836-B34B-FC3F0EE2A2F2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B0887-9441-447A-ACCB-BFA781715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4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6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3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88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9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1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3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2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.c.quinn@shu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radar.com/reviews/freemi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40" y="359896"/>
            <a:ext cx="8009572" cy="1844967"/>
          </a:xfrm>
        </p:spPr>
        <p:txBody>
          <a:bodyPr>
            <a:normAutofit/>
          </a:bodyPr>
          <a:lstStyle/>
          <a:p>
            <a:r>
              <a:rPr lang="en-GB" sz="3600" dirty="0"/>
              <a:t>55-604708: Project(Technical Computing)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60" y="2492896"/>
            <a:ext cx="7711825" cy="3470786"/>
          </a:xfrm>
        </p:spPr>
        <p:txBody>
          <a:bodyPr>
            <a:normAutofit/>
          </a:bodyPr>
          <a:lstStyle/>
          <a:p>
            <a:r>
              <a:rPr lang="en-GB" dirty="0"/>
              <a:t>The Project Specification, Ethics forms and Research</a:t>
            </a:r>
          </a:p>
        </p:txBody>
      </p:sp>
    </p:spTree>
    <p:extLst>
      <p:ext uri="{BB962C8B-B14F-4D97-AF65-F5344CB8AC3E}">
        <p14:creationId xmlns:p14="http://schemas.microsoft.com/office/powerpoint/2010/main" val="326340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to use the library systems for research demonstration</a:t>
            </a:r>
          </a:p>
          <a:p>
            <a:endParaRPr lang="en-GB" dirty="0"/>
          </a:p>
          <a:p>
            <a:r>
              <a:rPr lang="en-GB" dirty="0"/>
              <a:t>Try to decide on a project and find a project tutor</a:t>
            </a:r>
          </a:p>
          <a:p>
            <a:endParaRPr lang="en-GB" dirty="0"/>
          </a:p>
          <a:p>
            <a:r>
              <a:rPr lang="en-GB" dirty="0"/>
              <a:t>If you still haven't got a project idea or tutor then come to the Project (Technical Computing) drop-ins.  Format and dates to follow on Bb.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Tomorrow: </a:t>
            </a:r>
          </a:p>
          <a:p>
            <a:pPr marL="457200" lvl="1" indent="0">
              <a:buNone/>
            </a:pPr>
            <a:r>
              <a:rPr lang="en-GB" dirty="0"/>
              <a:t>10am Lecture 3: Ethics, Marking, Examples</a:t>
            </a:r>
          </a:p>
        </p:txBody>
      </p:sp>
    </p:spTree>
    <p:extLst>
      <p:ext uri="{BB962C8B-B14F-4D97-AF65-F5344CB8AC3E}">
        <p14:creationId xmlns:p14="http://schemas.microsoft.com/office/powerpoint/2010/main" val="322639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Simon Quinn (</a:t>
            </a:r>
            <a:r>
              <a:rPr lang="en-GB" dirty="0">
                <a:hlinkClick r:id="rId2"/>
              </a:rPr>
              <a:t>s.c.quinn@shu.ac.uk</a:t>
            </a:r>
            <a:r>
              <a:rPr lang="en-GB" dirty="0"/>
              <a:t>), Librarian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84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8255"/>
            <a:ext cx="8543925" cy="1325563"/>
          </a:xfrm>
        </p:spPr>
        <p:txBody>
          <a:bodyPr/>
          <a:lstStyle/>
          <a:p>
            <a:r>
              <a:rPr lang="en-GB" dirty="0"/>
              <a:t>Project Marking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summary </a:t>
            </a:r>
          </a:p>
          <a:p>
            <a:pPr lvl="1"/>
            <a:r>
              <a:rPr lang="en-GB" dirty="0"/>
              <a:t>30% research</a:t>
            </a:r>
          </a:p>
          <a:p>
            <a:pPr lvl="1"/>
            <a:r>
              <a:rPr lang="en-GB" dirty="0"/>
              <a:t>50% doing</a:t>
            </a:r>
          </a:p>
          <a:p>
            <a:pPr lvl="1"/>
            <a:r>
              <a:rPr lang="en-GB" dirty="0"/>
              <a:t>20% evaluating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256B-DC46-4C5C-A875-E0AD1BD7D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1052736"/>
            <a:ext cx="332468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/>
              <a:t>Serves </a:t>
            </a:r>
            <a:r>
              <a:rPr lang="en-GB" b="1"/>
              <a:t>three</a:t>
            </a:r>
            <a:r>
              <a:rPr lang="en-GB"/>
              <a:t> </a:t>
            </a:r>
            <a:r>
              <a:rPr lang="en-GB" dirty="0"/>
              <a:t>main purposes</a:t>
            </a:r>
          </a:p>
          <a:p>
            <a:endParaRPr lang="en-GB" dirty="0"/>
          </a:p>
          <a:p>
            <a:pPr lvl="1"/>
            <a:r>
              <a:rPr lang="en-GB" dirty="0"/>
              <a:t>helps YOU to clarify what your project is about</a:t>
            </a:r>
          </a:p>
          <a:p>
            <a:pPr lvl="1"/>
            <a:r>
              <a:rPr lang="en-GB" dirty="0"/>
              <a:t>helps us &amp; you (at the end) to judge the success of the project </a:t>
            </a:r>
          </a:p>
          <a:p>
            <a:pPr lvl="2"/>
            <a:r>
              <a:rPr lang="en-GB" dirty="0"/>
              <a:t>how well did you meet the aims of the project?</a:t>
            </a:r>
          </a:p>
          <a:p>
            <a:pPr lvl="2"/>
            <a:r>
              <a:rPr lang="en-GB" dirty="0"/>
              <a:t>were there aspects of the project that went less well? why?</a:t>
            </a:r>
          </a:p>
          <a:p>
            <a:pPr lvl="1"/>
            <a:r>
              <a:rPr lang="en-GB" dirty="0"/>
              <a:t>helps you be sure you are undertaking ethical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73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Specification Pro-forma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484784"/>
            <a:ext cx="8543925" cy="5008089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Is available on the Bb site.</a:t>
            </a:r>
          </a:p>
          <a:p>
            <a:endParaRPr lang="en-GB" dirty="0"/>
          </a:p>
          <a:p>
            <a:r>
              <a:rPr lang="en-GB" dirty="0"/>
              <a:t>5 main sections</a:t>
            </a:r>
          </a:p>
          <a:p>
            <a:pPr lvl="1"/>
            <a:r>
              <a:rPr lang="en-GB" dirty="0"/>
              <a:t>Elaboration</a:t>
            </a:r>
          </a:p>
          <a:p>
            <a:pPr lvl="2"/>
            <a:r>
              <a:rPr lang="en-GB" dirty="0"/>
              <a:t>what's the project about? why is it interesting? why is it relevant/appropriate for your course?</a:t>
            </a:r>
          </a:p>
          <a:p>
            <a:pPr lvl="1"/>
            <a:r>
              <a:rPr lang="en-GB" dirty="0"/>
              <a:t>Project Aims</a:t>
            </a:r>
          </a:p>
          <a:p>
            <a:pPr lvl="2"/>
            <a:r>
              <a:rPr lang="en-GB" dirty="0"/>
              <a:t>what do you hope to achieve/get out of the project?</a:t>
            </a:r>
          </a:p>
          <a:p>
            <a:pPr lvl="2"/>
            <a:r>
              <a:rPr lang="en-GB" dirty="0"/>
              <a:t>where do you want to be by the end?</a:t>
            </a:r>
          </a:p>
          <a:p>
            <a:pPr lvl="2"/>
            <a:r>
              <a:rPr lang="en-GB" dirty="0"/>
              <a:t>it's </a:t>
            </a:r>
            <a:r>
              <a:rPr lang="en-GB" b="1" dirty="0"/>
              <a:t>not</a:t>
            </a:r>
            <a:r>
              <a:rPr lang="en-GB" dirty="0"/>
              <a:t> how you will do it or the steps you will take to achieve it – these would be objectives</a:t>
            </a:r>
          </a:p>
          <a:p>
            <a:pPr lvl="1"/>
            <a:r>
              <a:rPr lang="en-GB" dirty="0"/>
              <a:t>Project Deliverable(s)</a:t>
            </a:r>
          </a:p>
          <a:p>
            <a:pPr lvl="2"/>
            <a:r>
              <a:rPr lang="en-GB" dirty="0"/>
              <a:t>what is the deliverable going to be?</a:t>
            </a:r>
          </a:p>
          <a:p>
            <a:pPr lvl="1"/>
            <a:r>
              <a:rPr lang="en-GB" dirty="0"/>
              <a:t>Tasks/Action Plan</a:t>
            </a:r>
          </a:p>
          <a:p>
            <a:pPr lvl="2"/>
            <a:r>
              <a:rPr lang="en-GB" dirty="0"/>
              <a:t>how are you going to hit those aims -the objectives?</a:t>
            </a:r>
          </a:p>
          <a:p>
            <a:pPr lvl="2"/>
            <a:r>
              <a:rPr lang="en-GB" dirty="0"/>
              <a:t>what are you going to do?</a:t>
            </a:r>
          </a:p>
          <a:p>
            <a:pPr lvl="2"/>
            <a:r>
              <a:rPr lang="en-GB" dirty="0"/>
              <a:t>some sense of how much time these objectives might take..</a:t>
            </a:r>
          </a:p>
          <a:p>
            <a:pPr lvl="1"/>
            <a:r>
              <a:rPr lang="en-GB" dirty="0"/>
              <a:t>Codes of Conduct</a:t>
            </a:r>
          </a:p>
          <a:p>
            <a:pPr lvl="2"/>
            <a:r>
              <a:rPr lang="en-GB" dirty="0"/>
              <a:t>BCS</a:t>
            </a:r>
          </a:p>
          <a:p>
            <a:pPr lvl="2"/>
            <a:r>
              <a:rPr lang="en-GB" dirty="0"/>
              <a:t>publication of work</a:t>
            </a:r>
          </a:p>
          <a:p>
            <a:pPr lvl="2"/>
            <a:r>
              <a:rPr lang="en-GB" dirty="0"/>
              <a:t>GDPR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D4DE-AD52-4C0E-A4C8-BD5861AC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26B8-0750-4478-B9A6-7D5C2757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/>
              <a:t>You are required to complete an ethics form about your project.  </a:t>
            </a:r>
          </a:p>
          <a:p>
            <a:r>
              <a:rPr lang="en-GB" dirty="0"/>
              <a:t>As most of your will be carrying out some sort of user testing you will need to complete a UREC2 (available on BB)</a:t>
            </a:r>
          </a:p>
          <a:p>
            <a:r>
              <a:rPr lang="en-GB" dirty="0"/>
              <a:t>Included in this is your testing plan with the first iteration of any forms, surveys or questionnaires you plan to use.</a:t>
            </a:r>
          </a:p>
          <a:p>
            <a:r>
              <a:rPr lang="en-GB" dirty="0"/>
              <a:t>Your supervisor will be able to help you with this.</a:t>
            </a:r>
          </a:p>
          <a:p>
            <a:endParaRPr lang="en-GB" dirty="0"/>
          </a:p>
          <a:p>
            <a:r>
              <a:rPr lang="en-GB" dirty="0"/>
              <a:t>Submission of the ethics form, supporting materials and the project specification is in the Assessment folder on BB .</a:t>
            </a:r>
            <a:endParaRPr lang="en-GB" dirty="0">
              <a:cs typeface="Calibri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5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Suggestion for writing the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could try working backwards...</a:t>
            </a:r>
          </a:p>
          <a:p>
            <a:pPr lvl="1"/>
            <a:r>
              <a:rPr lang="en-GB" dirty="0"/>
              <a:t>start with tasks for your action plan (might be more obvious...)</a:t>
            </a:r>
          </a:p>
          <a:p>
            <a:pPr lvl="2"/>
            <a:r>
              <a:rPr lang="en-GB" dirty="0"/>
              <a:t>Think of structure and activities laid out in the previous session</a:t>
            </a:r>
          </a:p>
          <a:p>
            <a:pPr lvl="3"/>
            <a:r>
              <a:rPr lang="en-GB" dirty="0"/>
              <a:t>background review, development, testing, </a:t>
            </a:r>
            <a:r>
              <a:rPr lang="en-GB" dirty="0" err="1"/>
              <a:t>etc</a:t>
            </a:r>
            <a:endParaRPr lang="en-GB" dirty="0"/>
          </a:p>
          <a:p>
            <a:pPr lvl="3"/>
            <a:r>
              <a:rPr lang="en-GB" dirty="0"/>
              <a:t>how do these relate to your project idea?</a:t>
            </a:r>
          </a:p>
          <a:p>
            <a:pPr lvl="3"/>
            <a:r>
              <a:rPr lang="en-GB" dirty="0"/>
              <a:t>what are key milestone dates? These should appear on spec</a:t>
            </a:r>
          </a:p>
          <a:p>
            <a:pPr lvl="1"/>
            <a:r>
              <a:rPr lang="en-GB" dirty="0"/>
              <a:t>pose question: why are you doing them? what do you hope to achieve/gain by doing them?... helps to identify aims.</a:t>
            </a:r>
          </a:p>
          <a:p>
            <a:pPr lvl="1"/>
            <a:r>
              <a:rPr lang="en-GB" dirty="0"/>
              <a:t>When you've got an idea of what you'll be doing and why, writing the description should be more straightforward...</a:t>
            </a:r>
          </a:p>
          <a:p>
            <a:pPr marL="397606" lvl="1" indent="0">
              <a:buNone/>
            </a:pPr>
            <a:endParaRPr lang="en-GB" dirty="0"/>
          </a:p>
          <a:p>
            <a:r>
              <a:rPr lang="en-GB" dirty="0"/>
              <a:t>Use a tool like </a:t>
            </a:r>
            <a:r>
              <a:rPr lang="en-GB" dirty="0" err="1"/>
              <a:t>Freemind</a:t>
            </a:r>
            <a:r>
              <a:rPr lang="en-GB" dirty="0"/>
              <a:t> (a mind-mapping tool)</a:t>
            </a:r>
          </a:p>
          <a:p>
            <a:pPr lvl="1"/>
            <a:r>
              <a:rPr lang="en-GB" dirty="0">
                <a:hlinkClick r:id="rId2"/>
              </a:rPr>
              <a:t>http://www.techradar.com/reviews/freemind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4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Specification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BCS Code of Conduct </a:t>
            </a:r>
            <a:r>
              <a:rPr lang="en-GB" dirty="0"/>
              <a:t>- you must pass the on-line test with a mark of 70% or more and sign to say you have done this.  See separate section on Bb.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signature</a:t>
            </a:r>
          </a:p>
          <a:p>
            <a:r>
              <a:rPr lang="en-GB" b="1" dirty="0"/>
              <a:t>Publication of Work </a:t>
            </a:r>
            <a:r>
              <a:rPr lang="en-GB" dirty="0"/>
              <a:t>- sign to say you have read the guidance on Bb (in Module Documents)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signature</a:t>
            </a:r>
          </a:p>
          <a:p>
            <a:r>
              <a:rPr lang="en-GB" b="1" dirty="0"/>
              <a:t>GDPR  (general data protection regulation)- </a:t>
            </a:r>
            <a:r>
              <a:rPr lang="en-GB" dirty="0"/>
              <a:t>sign to say you will use the Participant Information Sheet as a basis for all survey, questionnaire and participant testing material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signature</a:t>
            </a:r>
          </a:p>
          <a:p>
            <a:pPr lvl="1"/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900" b="1" dirty="0"/>
              <a:t>Ethics Form and supporting materials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signature</a:t>
            </a:r>
          </a:p>
          <a:p>
            <a:pPr lvl="1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Supervisor signature</a:t>
            </a:r>
          </a:p>
          <a:p>
            <a:pPr lvl="1"/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5 signature places in total - electronic versions are OK.</a:t>
            </a:r>
          </a:p>
        </p:txBody>
      </p:sp>
    </p:spTree>
    <p:extLst>
      <p:ext uri="{BB962C8B-B14F-4D97-AF65-F5344CB8AC3E}">
        <p14:creationId xmlns:p14="http://schemas.microsoft.com/office/powerpoint/2010/main" val="403773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584" y="1988840"/>
            <a:ext cx="8499348" cy="5267672"/>
          </a:xfrm>
        </p:spPr>
        <p:txBody>
          <a:bodyPr/>
          <a:lstStyle/>
          <a:p>
            <a:r>
              <a:rPr lang="en-GB" dirty="0"/>
              <a:t>Nominally, 40 credit module suggests 400 (real) hours of effort.</a:t>
            </a:r>
          </a:p>
          <a:p>
            <a:r>
              <a:rPr lang="en-GB" dirty="0"/>
              <a:t>It represents 1/3</a:t>
            </a:r>
            <a:r>
              <a:rPr lang="en-GB" baseline="30000" dirty="0"/>
              <a:t>rd</a:t>
            </a:r>
            <a:r>
              <a:rPr lang="en-GB" dirty="0"/>
              <a:t> of your final year modules: so around 33% of your time: so in a typical working week you should be looking at spending 1½ to 2 days on the project</a:t>
            </a:r>
          </a:p>
          <a:p>
            <a:r>
              <a:rPr lang="en-GB" dirty="0"/>
              <a:t>You and I both know that will be difficult to achieve, but you can try.</a:t>
            </a:r>
          </a:p>
        </p:txBody>
      </p:sp>
    </p:spTree>
    <p:extLst>
      <p:ext uri="{BB962C8B-B14F-4D97-AF65-F5344CB8AC3E}">
        <p14:creationId xmlns:p14="http://schemas.microsoft.com/office/powerpoint/2010/main" val="380137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Your supervisor will know what they are doing, but to play safe we'll get a second person to look at your spec </a:t>
            </a:r>
          </a:p>
          <a:p>
            <a:r>
              <a:rPr lang="en-GB" dirty="0"/>
              <a:t>which is one of the reasons why you have to submit to Blackboard early in your project </a:t>
            </a:r>
            <a:endParaRPr lang="en-GB" b="1" i="1" dirty="0">
              <a:solidFill>
                <a:srgbClr val="FF0000"/>
              </a:solidFill>
              <a:cs typeface="Calibri"/>
            </a:endParaRPr>
          </a:p>
          <a:p>
            <a:r>
              <a:rPr lang="en-GB" dirty="0"/>
              <a:t>They will be looking for:</a:t>
            </a:r>
          </a:p>
          <a:p>
            <a:pPr lvl="1"/>
            <a:r>
              <a:rPr lang="en-GB" dirty="0"/>
              <a:t>appropriateness/relevance to course</a:t>
            </a:r>
          </a:p>
          <a:p>
            <a:pPr lvl="1"/>
            <a:r>
              <a:rPr lang="en-GB" dirty="0"/>
              <a:t>feasibility (can it be done in time available)</a:t>
            </a:r>
          </a:p>
          <a:p>
            <a:pPr lvl="2"/>
            <a:r>
              <a:rPr lang="en-GB" dirty="0"/>
              <a:t>clear focus</a:t>
            </a:r>
          </a:p>
          <a:p>
            <a:pPr lvl="2"/>
            <a:r>
              <a:rPr lang="en-GB" dirty="0"/>
              <a:t>good plan</a:t>
            </a:r>
          </a:p>
          <a:p>
            <a:pPr lvl="1"/>
            <a:r>
              <a:rPr lang="en-GB" dirty="0"/>
              <a:t>scale/complexity/ambitious... </a:t>
            </a:r>
          </a:p>
          <a:p>
            <a:pPr lvl="2"/>
            <a:r>
              <a:rPr lang="en-GB" dirty="0"/>
              <a:t>could you get a first on it? </a:t>
            </a:r>
          </a:p>
          <a:p>
            <a:pPr lvl="2"/>
            <a:r>
              <a:rPr lang="en-GB" dirty="0"/>
              <a:t>can you pass?</a:t>
            </a:r>
          </a:p>
        </p:txBody>
      </p:sp>
    </p:spTree>
    <p:extLst>
      <p:ext uri="{BB962C8B-B14F-4D97-AF65-F5344CB8AC3E}">
        <p14:creationId xmlns:p14="http://schemas.microsoft.com/office/powerpoint/2010/main" val="945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806</Words>
  <Application>Microsoft Office PowerPoint</Application>
  <PresentationFormat>A4 Paper (210x297 mm)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55-604708: Project(Technical Computing) </vt:lpstr>
      <vt:lpstr>Project Marking Scheme</vt:lpstr>
      <vt:lpstr>The Project Specification</vt:lpstr>
      <vt:lpstr>Project Specification Pro-forma</vt:lpstr>
      <vt:lpstr>Ethics Forms</vt:lpstr>
      <vt:lpstr>Suggestion for writing the spec</vt:lpstr>
      <vt:lpstr>Project Specification Additions</vt:lpstr>
      <vt:lpstr>Timescale</vt:lpstr>
      <vt:lpstr>Moderation</vt:lpstr>
      <vt:lpstr>What next?</vt:lpstr>
      <vt:lpstr>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Collingwood</dc:creator>
  <cp:lastModifiedBy>Collier, Penny</cp:lastModifiedBy>
  <cp:revision>53</cp:revision>
  <dcterms:created xsi:type="dcterms:W3CDTF">2014-09-23T11:59:29Z</dcterms:created>
  <dcterms:modified xsi:type="dcterms:W3CDTF">2022-09-23T11:25:37Z</dcterms:modified>
</cp:coreProperties>
</file>