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92" r:id="rId1"/>
  </p:sldMasterIdLst>
  <p:notesMasterIdLst>
    <p:notesMasterId r:id="rId36"/>
  </p:notesMasterIdLst>
  <p:handoutMasterIdLst>
    <p:handoutMasterId r:id="rId37"/>
  </p:handoutMasterIdLst>
  <p:sldIdLst>
    <p:sldId id="256" r:id="rId2"/>
    <p:sldId id="264" r:id="rId3"/>
    <p:sldId id="268" r:id="rId4"/>
    <p:sldId id="271" r:id="rId5"/>
    <p:sldId id="257" r:id="rId6"/>
    <p:sldId id="280" r:id="rId7"/>
    <p:sldId id="278" r:id="rId8"/>
    <p:sldId id="263" r:id="rId9"/>
    <p:sldId id="272" r:id="rId10"/>
    <p:sldId id="273" r:id="rId11"/>
    <p:sldId id="259" r:id="rId12"/>
    <p:sldId id="262" r:id="rId13"/>
    <p:sldId id="269" r:id="rId14"/>
    <p:sldId id="298" r:id="rId15"/>
    <p:sldId id="282" r:id="rId16"/>
    <p:sldId id="283" r:id="rId17"/>
    <p:sldId id="260" r:id="rId18"/>
    <p:sldId id="277" r:id="rId19"/>
    <p:sldId id="281" r:id="rId20"/>
    <p:sldId id="276" r:id="rId21"/>
    <p:sldId id="284" r:id="rId22"/>
    <p:sldId id="285" r:id="rId23"/>
    <p:sldId id="286" r:id="rId24"/>
    <p:sldId id="287" r:id="rId25"/>
    <p:sldId id="288" r:id="rId26"/>
    <p:sldId id="289" r:id="rId27"/>
    <p:sldId id="290" r:id="rId28"/>
    <p:sldId id="275" r:id="rId29"/>
    <p:sldId id="291" r:id="rId30"/>
    <p:sldId id="292" r:id="rId31"/>
    <p:sldId id="293" r:id="rId32"/>
    <p:sldId id="294" r:id="rId33"/>
    <p:sldId id="295" r:id="rId34"/>
    <p:sldId id="296" r:id="rId3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47464-0EBF-4CDE-AC5E-8B1F007CBFDD}" v="3" dt="2022-12-13T09:37:27.2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6" autoAdjust="0"/>
    <p:restoredTop sz="94660"/>
  </p:normalViewPr>
  <p:slideViewPr>
    <p:cSldViewPr>
      <p:cViewPr varScale="1">
        <p:scale>
          <a:sx n="62" d="100"/>
          <a:sy n="62" d="100"/>
        </p:scale>
        <p:origin x="936" y="5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gmore, Martyn" userId="5d654776-9783-4ad2-9c3b-2284ef843aa8" providerId="ADAL" clId="{CF147464-0EBF-4CDE-AC5E-8B1F007CBFDD}"/>
    <pc:docChg chg="undo custSel addSld delSld modSld modMainMaster modNotesMaster">
      <pc:chgData name="Prigmore, Martyn" userId="5d654776-9783-4ad2-9c3b-2284ef843aa8" providerId="ADAL" clId="{CF147464-0EBF-4CDE-AC5E-8B1F007CBFDD}" dt="2022-12-13T09:36:46.138" v="237" actId="20577"/>
      <pc:docMkLst>
        <pc:docMk/>
      </pc:docMkLst>
      <pc:sldChg chg="modSp mod">
        <pc:chgData name="Prigmore, Martyn" userId="5d654776-9783-4ad2-9c3b-2284ef843aa8" providerId="ADAL" clId="{CF147464-0EBF-4CDE-AC5E-8B1F007CBFDD}" dt="2022-12-13T09:16:54.454" v="16" actId="6549"/>
        <pc:sldMkLst>
          <pc:docMk/>
          <pc:sldMk cId="617066454" sldId="256"/>
        </pc:sldMkLst>
        <pc:spChg chg="mod">
          <ac:chgData name="Prigmore, Martyn" userId="5d654776-9783-4ad2-9c3b-2284ef843aa8" providerId="ADAL" clId="{CF147464-0EBF-4CDE-AC5E-8B1F007CBFDD}" dt="2022-12-13T09:16:54.454" v="16" actId="6549"/>
          <ac:spMkLst>
            <pc:docMk/>
            <pc:sldMk cId="617066454" sldId="256"/>
            <ac:spMk id="3" creationId="{00000000-0000-0000-0000-000000000000}"/>
          </ac:spMkLst>
        </pc:spChg>
      </pc:sldChg>
      <pc:sldChg chg="modSp mod">
        <pc:chgData name="Prigmore, Martyn" userId="5d654776-9783-4ad2-9c3b-2284ef843aa8" providerId="ADAL" clId="{CF147464-0EBF-4CDE-AC5E-8B1F007CBFDD}" dt="2022-12-13T09:17:35.068" v="23" actId="27636"/>
        <pc:sldMkLst>
          <pc:docMk/>
          <pc:sldMk cId="841748985" sldId="259"/>
        </pc:sldMkLst>
        <pc:spChg chg="mod">
          <ac:chgData name="Prigmore, Martyn" userId="5d654776-9783-4ad2-9c3b-2284ef843aa8" providerId="ADAL" clId="{CF147464-0EBF-4CDE-AC5E-8B1F007CBFDD}" dt="2022-12-13T09:17:35.068" v="23" actId="27636"/>
          <ac:spMkLst>
            <pc:docMk/>
            <pc:sldMk cId="841748985" sldId="259"/>
            <ac:spMk id="9218" creationId="{00000000-0000-0000-0000-000000000000}"/>
          </ac:spMkLst>
        </pc:spChg>
      </pc:sldChg>
      <pc:sldChg chg="modSp">
        <pc:chgData name="Prigmore, Martyn" userId="5d654776-9783-4ad2-9c3b-2284ef843aa8" providerId="ADAL" clId="{CF147464-0EBF-4CDE-AC5E-8B1F007CBFDD}" dt="2022-12-13T09:17:34.920" v="21"/>
        <pc:sldMkLst>
          <pc:docMk/>
          <pc:sldMk cId="3139230614" sldId="260"/>
        </pc:sldMkLst>
        <pc:spChg chg="mod">
          <ac:chgData name="Prigmore, Martyn" userId="5d654776-9783-4ad2-9c3b-2284ef843aa8" providerId="ADAL" clId="{CF147464-0EBF-4CDE-AC5E-8B1F007CBFDD}" dt="2022-12-13T09:17:34.920" v="21"/>
          <ac:spMkLst>
            <pc:docMk/>
            <pc:sldMk cId="3139230614" sldId="260"/>
            <ac:spMk id="10242" creationId="{00000000-0000-0000-0000-000000000000}"/>
          </ac:spMkLst>
        </pc:spChg>
        <pc:spChg chg="mod">
          <ac:chgData name="Prigmore, Martyn" userId="5d654776-9783-4ad2-9c3b-2284ef843aa8" providerId="ADAL" clId="{CF147464-0EBF-4CDE-AC5E-8B1F007CBFDD}" dt="2022-12-13T09:17:34.920" v="21"/>
          <ac:spMkLst>
            <pc:docMk/>
            <pc:sldMk cId="3139230614" sldId="260"/>
            <ac:spMk id="15363" creationId="{00000000-0000-0000-0000-000000000000}"/>
          </ac:spMkLst>
        </pc:spChg>
      </pc:sldChg>
      <pc:sldChg chg="modSp">
        <pc:chgData name="Prigmore, Martyn" userId="5d654776-9783-4ad2-9c3b-2284ef843aa8" providerId="ADAL" clId="{CF147464-0EBF-4CDE-AC5E-8B1F007CBFDD}" dt="2022-12-13T09:17:34.920" v="21"/>
        <pc:sldMkLst>
          <pc:docMk/>
          <pc:sldMk cId="2287911541" sldId="262"/>
        </pc:sldMkLst>
        <pc:spChg chg="mod">
          <ac:chgData name="Prigmore, Martyn" userId="5d654776-9783-4ad2-9c3b-2284ef843aa8" providerId="ADAL" clId="{CF147464-0EBF-4CDE-AC5E-8B1F007CBFDD}" dt="2022-12-13T09:17:34.920" v="21"/>
          <ac:spMkLst>
            <pc:docMk/>
            <pc:sldMk cId="2287911541" sldId="262"/>
            <ac:spMk id="13314" creationId="{00000000-0000-0000-0000-000000000000}"/>
          </ac:spMkLst>
        </pc:spChg>
        <pc:spChg chg="mod">
          <ac:chgData name="Prigmore, Martyn" userId="5d654776-9783-4ad2-9c3b-2284ef843aa8" providerId="ADAL" clId="{CF147464-0EBF-4CDE-AC5E-8B1F007CBFDD}" dt="2022-12-13T09:17:34.920" v="21"/>
          <ac:spMkLst>
            <pc:docMk/>
            <pc:sldMk cId="2287911541" sldId="262"/>
            <ac:spMk id="17411" creationId="{00000000-0000-0000-0000-000000000000}"/>
          </ac:spMkLst>
        </pc:spChg>
      </pc:sldChg>
      <pc:sldChg chg="modSp">
        <pc:chgData name="Prigmore, Martyn" userId="5d654776-9783-4ad2-9c3b-2284ef843aa8" providerId="ADAL" clId="{CF147464-0EBF-4CDE-AC5E-8B1F007CBFDD}" dt="2022-12-13T09:17:34.920" v="21"/>
        <pc:sldMkLst>
          <pc:docMk/>
          <pc:sldMk cId="838822902" sldId="263"/>
        </pc:sldMkLst>
        <pc:spChg chg="mod">
          <ac:chgData name="Prigmore, Martyn" userId="5d654776-9783-4ad2-9c3b-2284ef843aa8" providerId="ADAL" clId="{CF147464-0EBF-4CDE-AC5E-8B1F007CBFDD}" dt="2022-12-13T09:17:34.920" v="21"/>
          <ac:spMkLst>
            <pc:docMk/>
            <pc:sldMk cId="838822902" sldId="263"/>
            <ac:spMk id="3" creationId="{00000000-0000-0000-0000-000000000000}"/>
          </ac:spMkLst>
        </pc:spChg>
      </pc:sldChg>
      <pc:sldChg chg="addSp delSp modSp add del mod chgLayout">
        <pc:chgData name="Prigmore, Martyn" userId="5d654776-9783-4ad2-9c3b-2284ef843aa8" providerId="ADAL" clId="{CF147464-0EBF-4CDE-AC5E-8B1F007CBFDD}" dt="2022-12-13T09:20:59.441" v="185" actId="20577"/>
        <pc:sldMkLst>
          <pc:docMk/>
          <pc:sldMk cId="4226398810" sldId="268"/>
        </pc:sldMkLst>
        <pc:spChg chg="add mod">
          <ac:chgData name="Prigmore, Martyn" userId="5d654776-9783-4ad2-9c3b-2284ef843aa8" providerId="ADAL" clId="{CF147464-0EBF-4CDE-AC5E-8B1F007CBFDD}" dt="2022-12-13T09:18:02.466" v="54" actId="20577"/>
          <ac:spMkLst>
            <pc:docMk/>
            <pc:sldMk cId="4226398810" sldId="268"/>
            <ac:spMk id="2" creationId="{F4BAEA84-590E-565D-D9F2-736620E7230F}"/>
          </ac:spMkLst>
        </pc:spChg>
        <pc:spChg chg="add mod">
          <ac:chgData name="Prigmore, Martyn" userId="5d654776-9783-4ad2-9c3b-2284ef843aa8" providerId="ADAL" clId="{CF147464-0EBF-4CDE-AC5E-8B1F007CBFDD}" dt="2022-12-13T09:20:59.441" v="185" actId="20577"/>
          <ac:spMkLst>
            <pc:docMk/>
            <pc:sldMk cId="4226398810" sldId="268"/>
            <ac:spMk id="4" creationId="{A4375460-78AB-781A-2A6E-836FA68EA4D0}"/>
          </ac:spMkLst>
        </pc:spChg>
        <pc:picChg chg="add del mod">
          <ac:chgData name="Prigmore, Martyn" userId="5d654776-9783-4ad2-9c3b-2284ef843aa8" providerId="ADAL" clId="{CF147464-0EBF-4CDE-AC5E-8B1F007CBFDD}" dt="2022-12-13T09:17:45.352" v="29" actId="478"/>
          <ac:picMkLst>
            <pc:docMk/>
            <pc:sldMk cId="4226398810" sldId="268"/>
            <ac:picMk id="3" creationId="{2BF1DC30-5D67-49F8-B42D-41CD43DE42F4}"/>
          </ac:picMkLst>
        </pc:picChg>
      </pc:sldChg>
      <pc:sldChg chg="modSp mod">
        <pc:chgData name="Prigmore, Martyn" userId="5d654776-9783-4ad2-9c3b-2284ef843aa8" providerId="ADAL" clId="{CF147464-0EBF-4CDE-AC5E-8B1F007CBFDD}" dt="2022-12-13T09:17:35.029" v="22" actId="27636"/>
        <pc:sldMkLst>
          <pc:docMk/>
          <pc:sldMk cId="137727412" sldId="271"/>
        </pc:sldMkLst>
        <pc:spChg chg="mod">
          <ac:chgData name="Prigmore, Martyn" userId="5d654776-9783-4ad2-9c3b-2284ef843aa8" providerId="ADAL" clId="{CF147464-0EBF-4CDE-AC5E-8B1F007CBFDD}" dt="2022-12-13T09:17:35.029" v="22" actId="27636"/>
          <ac:spMkLst>
            <pc:docMk/>
            <pc:sldMk cId="137727412" sldId="271"/>
            <ac:spMk id="3" creationId="{00000000-0000-0000-0000-000000000000}"/>
          </ac:spMkLst>
        </pc:spChg>
      </pc:sldChg>
      <pc:sldChg chg="modSp">
        <pc:chgData name="Prigmore, Martyn" userId="5d654776-9783-4ad2-9c3b-2284ef843aa8" providerId="ADAL" clId="{CF147464-0EBF-4CDE-AC5E-8B1F007CBFDD}" dt="2022-12-13T09:17:34.920" v="21"/>
        <pc:sldMkLst>
          <pc:docMk/>
          <pc:sldMk cId="3746162469" sldId="272"/>
        </pc:sldMkLst>
        <pc:spChg chg="mod">
          <ac:chgData name="Prigmore, Martyn" userId="5d654776-9783-4ad2-9c3b-2284ef843aa8" providerId="ADAL" clId="{CF147464-0EBF-4CDE-AC5E-8B1F007CBFDD}" dt="2022-12-13T09:17:34.920" v="21"/>
          <ac:spMkLst>
            <pc:docMk/>
            <pc:sldMk cId="3746162469" sldId="272"/>
            <ac:spMk id="3" creationId="{00000000-0000-0000-0000-000000000000}"/>
          </ac:spMkLst>
        </pc:spChg>
        <pc:graphicFrameChg chg="mod">
          <ac:chgData name="Prigmore, Martyn" userId="5d654776-9783-4ad2-9c3b-2284ef843aa8" providerId="ADAL" clId="{CF147464-0EBF-4CDE-AC5E-8B1F007CBFDD}" dt="2022-12-13T09:17:34.920" v="21"/>
          <ac:graphicFrameMkLst>
            <pc:docMk/>
            <pc:sldMk cId="3746162469" sldId="272"/>
            <ac:graphicFrameMk id="7" creationId="{00000000-0000-0000-0000-000000000000}"/>
          </ac:graphicFrameMkLst>
        </pc:graphicFrameChg>
      </pc:sldChg>
      <pc:sldChg chg="modSp">
        <pc:chgData name="Prigmore, Martyn" userId="5d654776-9783-4ad2-9c3b-2284ef843aa8" providerId="ADAL" clId="{CF147464-0EBF-4CDE-AC5E-8B1F007CBFDD}" dt="2022-12-13T09:17:34.920" v="21"/>
        <pc:sldMkLst>
          <pc:docMk/>
          <pc:sldMk cId="1008299909" sldId="273"/>
        </pc:sldMkLst>
        <pc:picChg chg="mod">
          <ac:chgData name="Prigmore, Martyn" userId="5d654776-9783-4ad2-9c3b-2284ef843aa8" providerId="ADAL" clId="{CF147464-0EBF-4CDE-AC5E-8B1F007CBFDD}" dt="2022-12-13T09:17:34.920" v="21"/>
          <ac:picMkLst>
            <pc:docMk/>
            <pc:sldMk cId="1008299909" sldId="273"/>
            <ac:picMk id="4" creationId="{00000000-0000-0000-0000-000000000000}"/>
          </ac:picMkLst>
        </pc:picChg>
        <pc:picChg chg="mod">
          <ac:chgData name="Prigmore, Martyn" userId="5d654776-9783-4ad2-9c3b-2284ef843aa8" providerId="ADAL" clId="{CF147464-0EBF-4CDE-AC5E-8B1F007CBFDD}" dt="2022-12-13T09:17:34.920" v="21"/>
          <ac:picMkLst>
            <pc:docMk/>
            <pc:sldMk cId="1008299909" sldId="273"/>
            <ac:picMk id="5" creationId="{00000000-0000-0000-0000-000000000000}"/>
          </ac:picMkLst>
        </pc:picChg>
        <pc:picChg chg="mod">
          <ac:chgData name="Prigmore, Martyn" userId="5d654776-9783-4ad2-9c3b-2284ef843aa8" providerId="ADAL" clId="{CF147464-0EBF-4CDE-AC5E-8B1F007CBFDD}" dt="2022-12-13T09:17:34.920" v="21"/>
          <ac:picMkLst>
            <pc:docMk/>
            <pc:sldMk cId="1008299909" sldId="273"/>
            <ac:picMk id="7" creationId="{00000000-0000-0000-0000-000000000000}"/>
          </ac:picMkLst>
        </pc:picChg>
        <pc:picChg chg="mod">
          <ac:chgData name="Prigmore, Martyn" userId="5d654776-9783-4ad2-9c3b-2284ef843aa8" providerId="ADAL" clId="{CF147464-0EBF-4CDE-AC5E-8B1F007CBFDD}" dt="2022-12-13T09:17:34.920" v="21"/>
          <ac:picMkLst>
            <pc:docMk/>
            <pc:sldMk cId="1008299909" sldId="273"/>
            <ac:picMk id="8" creationId="{00000000-0000-0000-0000-000000000000}"/>
          </ac:picMkLst>
        </pc:picChg>
        <pc:picChg chg="mod">
          <ac:chgData name="Prigmore, Martyn" userId="5d654776-9783-4ad2-9c3b-2284ef843aa8" providerId="ADAL" clId="{CF147464-0EBF-4CDE-AC5E-8B1F007CBFDD}" dt="2022-12-13T09:17:34.920" v="21"/>
          <ac:picMkLst>
            <pc:docMk/>
            <pc:sldMk cId="1008299909" sldId="273"/>
            <ac:picMk id="9" creationId="{00000000-0000-0000-0000-000000000000}"/>
          </ac:picMkLst>
        </pc:picChg>
        <pc:picChg chg="mod">
          <ac:chgData name="Prigmore, Martyn" userId="5d654776-9783-4ad2-9c3b-2284ef843aa8" providerId="ADAL" clId="{CF147464-0EBF-4CDE-AC5E-8B1F007CBFDD}" dt="2022-12-13T09:17:34.920" v="21"/>
          <ac:picMkLst>
            <pc:docMk/>
            <pc:sldMk cId="1008299909" sldId="273"/>
            <ac:picMk id="10" creationId="{00000000-0000-0000-0000-000000000000}"/>
          </ac:picMkLst>
        </pc:picChg>
        <pc:picChg chg="mod">
          <ac:chgData name="Prigmore, Martyn" userId="5d654776-9783-4ad2-9c3b-2284ef843aa8" providerId="ADAL" clId="{CF147464-0EBF-4CDE-AC5E-8B1F007CBFDD}" dt="2022-12-13T09:17:34.920" v="21"/>
          <ac:picMkLst>
            <pc:docMk/>
            <pc:sldMk cId="1008299909" sldId="273"/>
            <ac:picMk id="11" creationId="{00000000-0000-0000-0000-000000000000}"/>
          </ac:picMkLst>
        </pc:picChg>
      </pc:sldChg>
      <pc:sldChg chg="modSp modNotes">
        <pc:chgData name="Prigmore, Martyn" userId="5d654776-9783-4ad2-9c3b-2284ef843aa8" providerId="ADAL" clId="{CF147464-0EBF-4CDE-AC5E-8B1F007CBFDD}" dt="2022-12-13T09:17:34.920" v="21"/>
        <pc:sldMkLst>
          <pc:docMk/>
          <pc:sldMk cId="829975057" sldId="275"/>
        </pc:sldMkLst>
        <pc:spChg chg="mod">
          <ac:chgData name="Prigmore, Martyn" userId="5d654776-9783-4ad2-9c3b-2284ef843aa8" providerId="ADAL" clId="{CF147464-0EBF-4CDE-AC5E-8B1F007CBFDD}" dt="2022-12-13T09:17:34.920" v="21"/>
          <ac:spMkLst>
            <pc:docMk/>
            <pc:sldMk cId="829975057" sldId="275"/>
            <ac:spMk id="5" creationId="{00000000-0000-0000-0000-000000000000}"/>
          </ac:spMkLst>
        </pc:spChg>
        <pc:graphicFrameChg chg="mod">
          <ac:chgData name="Prigmore, Martyn" userId="5d654776-9783-4ad2-9c3b-2284ef843aa8" providerId="ADAL" clId="{CF147464-0EBF-4CDE-AC5E-8B1F007CBFDD}" dt="2022-12-13T09:17:34.920" v="21"/>
          <ac:graphicFrameMkLst>
            <pc:docMk/>
            <pc:sldMk cId="829975057" sldId="275"/>
            <ac:graphicFrameMk id="4" creationId="{57CF2B45-5DD4-4CFD-BC82-A855A3A8AC8B}"/>
          </ac:graphicFrameMkLst>
        </pc:graphicFrameChg>
      </pc:sldChg>
      <pc:sldChg chg="modSp mod">
        <pc:chgData name="Prigmore, Martyn" userId="5d654776-9783-4ad2-9c3b-2284ef843aa8" providerId="ADAL" clId="{CF147464-0EBF-4CDE-AC5E-8B1F007CBFDD}" dt="2022-12-13T09:31:29.711" v="235" actId="1036"/>
        <pc:sldMkLst>
          <pc:docMk/>
          <pc:sldMk cId="3197966662" sldId="276"/>
        </pc:sldMkLst>
        <pc:spChg chg="mod">
          <ac:chgData name="Prigmore, Martyn" userId="5d654776-9783-4ad2-9c3b-2284ef843aa8" providerId="ADAL" clId="{CF147464-0EBF-4CDE-AC5E-8B1F007CBFDD}" dt="2022-12-13T09:31:29.711" v="235" actId="1036"/>
          <ac:spMkLst>
            <pc:docMk/>
            <pc:sldMk cId="3197966662" sldId="276"/>
            <ac:spMk id="3" creationId="{00000000-0000-0000-0000-000000000000}"/>
          </ac:spMkLst>
        </pc:spChg>
      </pc:sldChg>
      <pc:sldChg chg="modSp mod">
        <pc:chgData name="Prigmore, Martyn" userId="5d654776-9783-4ad2-9c3b-2284ef843aa8" providerId="ADAL" clId="{CF147464-0EBF-4CDE-AC5E-8B1F007CBFDD}" dt="2022-12-13T09:30:20.823" v="234" actId="20577"/>
        <pc:sldMkLst>
          <pc:docMk/>
          <pc:sldMk cId="3429483307" sldId="277"/>
        </pc:sldMkLst>
        <pc:spChg chg="mod">
          <ac:chgData name="Prigmore, Martyn" userId="5d654776-9783-4ad2-9c3b-2284ef843aa8" providerId="ADAL" clId="{CF147464-0EBF-4CDE-AC5E-8B1F007CBFDD}" dt="2022-12-13T09:30:20.823" v="234" actId="20577"/>
          <ac:spMkLst>
            <pc:docMk/>
            <pc:sldMk cId="3429483307" sldId="277"/>
            <ac:spMk id="3" creationId="{00000000-0000-0000-0000-000000000000}"/>
          </ac:spMkLst>
        </pc:spChg>
        <pc:spChg chg="mod">
          <ac:chgData name="Prigmore, Martyn" userId="5d654776-9783-4ad2-9c3b-2284ef843aa8" providerId="ADAL" clId="{CF147464-0EBF-4CDE-AC5E-8B1F007CBFDD}" dt="2022-12-13T09:17:34.920" v="21"/>
          <ac:spMkLst>
            <pc:docMk/>
            <pc:sldMk cId="3429483307" sldId="277"/>
            <ac:spMk id="5" creationId="{00000000-0000-0000-0000-000000000000}"/>
          </ac:spMkLst>
        </pc:spChg>
        <pc:picChg chg="mod">
          <ac:chgData name="Prigmore, Martyn" userId="5d654776-9783-4ad2-9c3b-2284ef843aa8" providerId="ADAL" clId="{CF147464-0EBF-4CDE-AC5E-8B1F007CBFDD}" dt="2022-12-13T09:17:34.920" v="21"/>
          <ac:picMkLst>
            <pc:docMk/>
            <pc:sldMk cId="3429483307" sldId="277"/>
            <ac:picMk id="4" creationId="{00000000-0000-0000-0000-000000000000}"/>
          </ac:picMkLst>
        </pc:picChg>
      </pc:sldChg>
      <pc:sldChg chg="modSp">
        <pc:chgData name="Prigmore, Martyn" userId="5d654776-9783-4ad2-9c3b-2284ef843aa8" providerId="ADAL" clId="{CF147464-0EBF-4CDE-AC5E-8B1F007CBFDD}" dt="2022-12-13T09:17:34.920" v="21"/>
        <pc:sldMkLst>
          <pc:docMk/>
          <pc:sldMk cId="630709795" sldId="278"/>
        </pc:sldMkLst>
        <pc:spChg chg="mod">
          <ac:chgData name="Prigmore, Martyn" userId="5d654776-9783-4ad2-9c3b-2284ef843aa8" providerId="ADAL" clId="{CF147464-0EBF-4CDE-AC5E-8B1F007CBFDD}" dt="2022-12-13T09:17:34.920" v="21"/>
          <ac:spMkLst>
            <pc:docMk/>
            <pc:sldMk cId="630709795" sldId="278"/>
            <ac:spMk id="7" creationId="{00000000-0000-0000-0000-000000000000}"/>
          </ac:spMkLst>
        </pc:spChg>
        <pc:graphicFrameChg chg="mod">
          <ac:chgData name="Prigmore, Martyn" userId="5d654776-9783-4ad2-9c3b-2284ef843aa8" providerId="ADAL" clId="{CF147464-0EBF-4CDE-AC5E-8B1F007CBFDD}" dt="2022-12-13T09:17:34.920" v="21"/>
          <ac:graphicFrameMkLst>
            <pc:docMk/>
            <pc:sldMk cId="630709795" sldId="278"/>
            <ac:graphicFrameMk id="5" creationId="{BB79AAC9-DD48-486A-BCAD-B395EBDA3B57}"/>
          </ac:graphicFrameMkLst>
        </pc:graphicFrameChg>
        <pc:graphicFrameChg chg="mod">
          <ac:chgData name="Prigmore, Martyn" userId="5d654776-9783-4ad2-9c3b-2284ef843aa8" providerId="ADAL" clId="{CF147464-0EBF-4CDE-AC5E-8B1F007CBFDD}" dt="2022-12-13T09:17:34.920" v="21"/>
          <ac:graphicFrameMkLst>
            <pc:docMk/>
            <pc:sldMk cId="630709795" sldId="278"/>
            <ac:graphicFrameMk id="6" creationId="{00000000-0000-0000-0000-000000000000}"/>
          </ac:graphicFrameMkLst>
        </pc:graphicFrameChg>
        <pc:graphicFrameChg chg="mod">
          <ac:chgData name="Prigmore, Martyn" userId="5d654776-9783-4ad2-9c3b-2284ef843aa8" providerId="ADAL" clId="{CF147464-0EBF-4CDE-AC5E-8B1F007CBFDD}" dt="2022-12-13T09:17:34.920" v="21"/>
          <ac:graphicFrameMkLst>
            <pc:docMk/>
            <pc:sldMk cId="630709795" sldId="278"/>
            <ac:graphicFrameMk id="8" creationId="{00000000-0000-0000-0000-000000000000}"/>
          </ac:graphicFrameMkLst>
        </pc:graphicFrameChg>
        <pc:graphicFrameChg chg="mod">
          <ac:chgData name="Prigmore, Martyn" userId="5d654776-9783-4ad2-9c3b-2284ef843aa8" providerId="ADAL" clId="{CF147464-0EBF-4CDE-AC5E-8B1F007CBFDD}" dt="2022-12-13T09:17:34.920" v="21"/>
          <ac:graphicFrameMkLst>
            <pc:docMk/>
            <pc:sldMk cId="630709795" sldId="278"/>
            <ac:graphicFrameMk id="9" creationId="{9D329B43-B5E0-4CB7-AC95-688D3E6ED65B}"/>
          </ac:graphicFrameMkLst>
        </pc:graphicFrameChg>
      </pc:sldChg>
      <pc:sldChg chg="modSp">
        <pc:chgData name="Prigmore, Martyn" userId="5d654776-9783-4ad2-9c3b-2284ef843aa8" providerId="ADAL" clId="{CF147464-0EBF-4CDE-AC5E-8B1F007CBFDD}" dt="2022-12-13T09:17:34.920" v="21"/>
        <pc:sldMkLst>
          <pc:docMk/>
          <pc:sldMk cId="669418277" sldId="282"/>
        </pc:sldMkLst>
        <pc:spChg chg="mod">
          <ac:chgData name="Prigmore, Martyn" userId="5d654776-9783-4ad2-9c3b-2284ef843aa8" providerId="ADAL" clId="{CF147464-0EBF-4CDE-AC5E-8B1F007CBFDD}" dt="2022-12-13T09:17:34.920" v="21"/>
          <ac:spMkLst>
            <pc:docMk/>
            <pc:sldMk cId="669418277" sldId="282"/>
            <ac:spMk id="2" creationId="{00000000-0000-0000-0000-000000000000}"/>
          </ac:spMkLst>
        </pc:spChg>
        <pc:spChg chg="mod">
          <ac:chgData name="Prigmore, Martyn" userId="5d654776-9783-4ad2-9c3b-2284ef843aa8" providerId="ADAL" clId="{CF147464-0EBF-4CDE-AC5E-8B1F007CBFDD}" dt="2022-12-13T09:17:34.920" v="21"/>
          <ac:spMkLst>
            <pc:docMk/>
            <pc:sldMk cId="669418277" sldId="282"/>
            <ac:spMk id="3" creationId="{00000000-0000-0000-0000-000000000000}"/>
          </ac:spMkLst>
        </pc:spChg>
      </pc:sldChg>
      <pc:sldChg chg="modSp">
        <pc:chgData name="Prigmore, Martyn" userId="5d654776-9783-4ad2-9c3b-2284ef843aa8" providerId="ADAL" clId="{CF147464-0EBF-4CDE-AC5E-8B1F007CBFDD}" dt="2022-12-13T09:17:34.920" v="21"/>
        <pc:sldMkLst>
          <pc:docMk/>
          <pc:sldMk cId="2960840983" sldId="283"/>
        </pc:sldMkLst>
        <pc:picChg chg="mod">
          <ac:chgData name="Prigmore, Martyn" userId="5d654776-9783-4ad2-9c3b-2284ef843aa8" providerId="ADAL" clId="{CF147464-0EBF-4CDE-AC5E-8B1F007CBFDD}" dt="2022-12-13T09:17:34.920" v="21"/>
          <ac:picMkLst>
            <pc:docMk/>
            <pc:sldMk cId="2960840983" sldId="283"/>
            <ac:picMk id="5" creationId="{BC558587-D344-49E1-92C7-500079A01E0F}"/>
          </ac:picMkLst>
        </pc:picChg>
        <pc:picChg chg="mod">
          <ac:chgData name="Prigmore, Martyn" userId="5d654776-9783-4ad2-9c3b-2284ef843aa8" providerId="ADAL" clId="{CF147464-0EBF-4CDE-AC5E-8B1F007CBFDD}" dt="2022-12-13T09:17:34.920" v="21"/>
          <ac:picMkLst>
            <pc:docMk/>
            <pc:sldMk cId="2960840983" sldId="283"/>
            <ac:picMk id="7" creationId="{28609921-1478-4740-AA5E-26739B352773}"/>
          </ac:picMkLst>
        </pc:picChg>
        <pc:picChg chg="mod">
          <ac:chgData name="Prigmore, Martyn" userId="5d654776-9783-4ad2-9c3b-2284ef843aa8" providerId="ADAL" clId="{CF147464-0EBF-4CDE-AC5E-8B1F007CBFDD}" dt="2022-12-13T09:17:34.920" v="21"/>
          <ac:picMkLst>
            <pc:docMk/>
            <pc:sldMk cId="2960840983" sldId="283"/>
            <ac:picMk id="9" creationId="{E63CD52B-FFFF-49B6-A1E4-C5172AD96C5D}"/>
          </ac:picMkLst>
        </pc:picChg>
        <pc:picChg chg="mod">
          <ac:chgData name="Prigmore, Martyn" userId="5d654776-9783-4ad2-9c3b-2284ef843aa8" providerId="ADAL" clId="{CF147464-0EBF-4CDE-AC5E-8B1F007CBFDD}" dt="2022-12-13T09:17:34.920" v="21"/>
          <ac:picMkLst>
            <pc:docMk/>
            <pc:sldMk cId="2960840983" sldId="283"/>
            <ac:picMk id="11" creationId="{2B14EABC-550A-4352-942F-3B840EB30A9C}"/>
          </ac:picMkLst>
        </pc:picChg>
        <pc:picChg chg="mod">
          <ac:chgData name="Prigmore, Martyn" userId="5d654776-9783-4ad2-9c3b-2284ef843aa8" providerId="ADAL" clId="{CF147464-0EBF-4CDE-AC5E-8B1F007CBFDD}" dt="2022-12-13T09:17:34.920" v="21"/>
          <ac:picMkLst>
            <pc:docMk/>
            <pc:sldMk cId="2960840983" sldId="283"/>
            <ac:picMk id="13" creationId="{134E5B66-506B-4AC4-B1F5-DB3C04B1495D}"/>
          </ac:picMkLst>
        </pc:picChg>
        <pc:picChg chg="mod">
          <ac:chgData name="Prigmore, Martyn" userId="5d654776-9783-4ad2-9c3b-2284ef843aa8" providerId="ADAL" clId="{CF147464-0EBF-4CDE-AC5E-8B1F007CBFDD}" dt="2022-12-13T09:17:34.920" v="21"/>
          <ac:picMkLst>
            <pc:docMk/>
            <pc:sldMk cId="2960840983" sldId="283"/>
            <ac:picMk id="15" creationId="{14719548-E95C-482C-A23F-C701F18663E8}"/>
          </ac:picMkLst>
        </pc:picChg>
      </pc:sldChg>
      <pc:sldChg chg="modSp">
        <pc:chgData name="Prigmore, Martyn" userId="5d654776-9783-4ad2-9c3b-2284ef843aa8" providerId="ADAL" clId="{CF147464-0EBF-4CDE-AC5E-8B1F007CBFDD}" dt="2022-12-13T09:17:34.920" v="21"/>
        <pc:sldMkLst>
          <pc:docMk/>
          <pc:sldMk cId="2632530448" sldId="286"/>
        </pc:sldMkLst>
        <pc:spChg chg="mod">
          <ac:chgData name="Prigmore, Martyn" userId="5d654776-9783-4ad2-9c3b-2284ef843aa8" providerId="ADAL" clId="{CF147464-0EBF-4CDE-AC5E-8B1F007CBFDD}" dt="2022-12-13T09:17:34.920" v="21"/>
          <ac:spMkLst>
            <pc:docMk/>
            <pc:sldMk cId="2632530448" sldId="286"/>
            <ac:spMk id="4" creationId="{00000000-0000-0000-0000-000000000000}"/>
          </ac:spMkLst>
        </pc:spChg>
      </pc:sldChg>
      <pc:sldChg chg="modSp mod">
        <pc:chgData name="Prigmore, Martyn" userId="5d654776-9783-4ad2-9c3b-2284ef843aa8" providerId="ADAL" clId="{CF147464-0EBF-4CDE-AC5E-8B1F007CBFDD}" dt="2022-12-13T09:17:35.112" v="26" actId="27636"/>
        <pc:sldMkLst>
          <pc:docMk/>
          <pc:sldMk cId="2526600849" sldId="287"/>
        </pc:sldMkLst>
        <pc:spChg chg="mod">
          <ac:chgData name="Prigmore, Martyn" userId="5d654776-9783-4ad2-9c3b-2284ef843aa8" providerId="ADAL" clId="{CF147464-0EBF-4CDE-AC5E-8B1F007CBFDD}" dt="2022-12-13T09:17:35.112" v="26" actId="27636"/>
          <ac:spMkLst>
            <pc:docMk/>
            <pc:sldMk cId="2526600849" sldId="287"/>
            <ac:spMk id="2" creationId="{00000000-0000-0000-0000-000000000000}"/>
          </ac:spMkLst>
        </pc:spChg>
        <pc:spChg chg="mod">
          <ac:chgData name="Prigmore, Martyn" userId="5d654776-9783-4ad2-9c3b-2284ef843aa8" providerId="ADAL" clId="{CF147464-0EBF-4CDE-AC5E-8B1F007CBFDD}" dt="2022-12-13T09:17:35.110" v="25" actId="27636"/>
          <ac:spMkLst>
            <pc:docMk/>
            <pc:sldMk cId="2526600849" sldId="287"/>
            <ac:spMk id="3" creationId="{00000000-0000-0000-0000-000000000000}"/>
          </ac:spMkLst>
        </pc:spChg>
      </pc:sldChg>
      <pc:sldChg chg="modSp mod">
        <pc:chgData name="Prigmore, Martyn" userId="5d654776-9783-4ad2-9c3b-2284ef843aa8" providerId="ADAL" clId="{CF147464-0EBF-4CDE-AC5E-8B1F007CBFDD}" dt="2022-12-13T09:17:35.114" v="27" actId="27636"/>
        <pc:sldMkLst>
          <pc:docMk/>
          <pc:sldMk cId="222889343" sldId="288"/>
        </pc:sldMkLst>
        <pc:spChg chg="mod">
          <ac:chgData name="Prigmore, Martyn" userId="5d654776-9783-4ad2-9c3b-2284ef843aa8" providerId="ADAL" clId="{CF147464-0EBF-4CDE-AC5E-8B1F007CBFDD}" dt="2022-12-13T09:17:35.114" v="27" actId="27636"/>
          <ac:spMkLst>
            <pc:docMk/>
            <pc:sldMk cId="222889343" sldId="288"/>
            <ac:spMk id="2"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5"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6"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7"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8"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9"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10"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11" creationId="{00000000-0000-0000-0000-000000000000}"/>
          </ac:spMkLst>
        </pc:spChg>
        <pc:spChg chg="mod">
          <ac:chgData name="Prigmore, Martyn" userId="5d654776-9783-4ad2-9c3b-2284ef843aa8" providerId="ADAL" clId="{CF147464-0EBF-4CDE-AC5E-8B1F007CBFDD}" dt="2022-12-13T09:17:34.920" v="21"/>
          <ac:spMkLst>
            <pc:docMk/>
            <pc:sldMk cId="222889343" sldId="288"/>
            <ac:spMk id="12" creationId="{00000000-0000-0000-0000-000000000000}"/>
          </ac:spMkLst>
        </pc:spChg>
      </pc:sldChg>
      <pc:sldChg chg="modSp">
        <pc:chgData name="Prigmore, Martyn" userId="5d654776-9783-4ad2-9c3b-2284ef843aa8" providerId="ADAL" clId="{CF147464-0EBF-4CDE-AC5E-8B1F007CBFDD}" dt="2022-12-13T09:17:34.920" v="21"/>
        <pc:sldMkLst>
          <pc:docMk/>
          <pc:sldMk cId="782380220" sldId="289"/>
        </pc:sldMkLst>
        <pc:spChg chg="mod">
          <ac:chgData name="Prigmore, Martyn" userId="5d654776-9783-4ad2-9c3b-2284ef843aa8" providerId="ADAL" clId="{CF147464-0EBF-4CDE-AC5E-8B1F007CBFDD}" dt="2022-12-13T09:17:34.920" v="21"/>
          <ac:spMkLst>
            <pc:docMk/>
            <pc:sldMk cId="782380220" sldId="289"/>
            <ac:spMk id="5" creationId="{00000000-0000-0000-0000-000000000000}"/>
          </ac:spMkLst>
        </pc:spChg>
        <pc:spChg chg="mod">
          <ac:chgData name="Prigmore, Martyn" userId="5d654776-9783-4ad2-9c3b-2284ef843aa8" providerId="ADAL" clId="{CF147464-0EBF-4CDE-AC5E-8B1F007CBFDD}" dt="2022-12-13T09:17:34.920" v="21"/>
          <ac:spMkLst>
            <pc:docMk/>
            <pc:sldMk cId="782380220" sldId="289"/>
            <ac:spMk id="6" creationId="{00000000-0000-0000-0000-000000000000}"/>
          </ac:spMkLst>
        </pc:spChg>
      </pc:sldChg>
      <pc:sldChg chg="modSp">
        <pc:chgData name="Prigmore, Martyn" userId="5d654776-9783-4ad2-9c3b-2284ef843aa8" providerId="ADAL" clId="{CF147464-0EBF-4CDE-AC5E-8B1F007CBFDD}" dt="2022-12-13T09:17:34.920" v="21"/>
        <pc:sldMkLst>
          <pc:docMk/>
          <pc:sldMk cId="948251550" sldId="290"/>
        </pc:sldMkLst>
        <pc:spChg chg="mod">
          <ac:chgData name="Prigmore, Martyn" userId="5d654776-9783-4ad2-9c3b-2284ef843aa8" providerId="ADAL" clId="{CF147464-0EBF-4CDE-AC5E-8B1F007CBFDD}" dt="2022-12-13T09:17:34.920" v="21"/>
          <ac:spMkLst>
            <pc:docMk/>
            <pc:sldMk cId="948251550" sldId="290"/>
            <ac:spMk id="6" creationId="{00000000-0000-0000-0000-000000000000}"/>
          </ac:spMkLst>
        </pc:spChg>
        <pc:graphicFrameChg chg="mod">
          <ac:chgData name="Prigmore, Martyn" userId="5d654776-9783-4ad2-9c3b-2284ef843aa8" providerId="ADAL" clId="{CF147464-0EBF-4CDE-AC5E-8B1F007CBFDD}" dt="2022-12-13T09:17:34.920" v="21"/>
          <ac:graphicFrameMkLst>
            <pc:docMk/>
            <pc:sldMk cId="948251550" sldId="290"/>
            <ac:graphicFrameMk id="5" creationId="{40E53AB8-6546-4FAB-B955-721D50A3A31D}"/>
          </ac:graphicFrameMkLst>
        </pc:graphicFrameChg>
      </pc:sldChg>
      <pc:sldChg chg="modSp">
        <pc:chgData name="Prigmore, Martyn" userId="5d654776-9783-4ad2-9c3b-2284ef843aa8" providerId="ADAL" clId="{CF147464-0EBF-4CDE-AC5E-8B1F007CBFDD}" dt="2022-12-13T09:17:34.920" v="21"/>
        <pc:sldMkLst>
          <pc:docMk/>
          <pc:sldMk cId="2186964966" sldId="291"/>
        </pc:sldMkLst>
        <pc:spChg chg="mod">
          <ac:chgData name="Prigmore, Martyn" userId="5d654776-9783-4ad2-9c3b-2284ef843aa8" providerId="ADAL" clId="{CF147464-0EBF-4CDE-AC5E-8B1F007CBFDD}" dt="2022-12-13T09:17:34.920" v="21"/>
          <ac:spMkLst>
            <pc:docMk/>
            <pc:sldMk cId="2186964966" sldId="291"/>
            <ac:spMk id="2"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5"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6"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8"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9"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10"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11"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12"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13"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14" creationId="{00000000-0000-0000-0000-000000000000}"/>
          </ac:spMkLst>
        </pc:spChg>
        <pc:spChg chg="mod">
          <ac:chgData name="Prigmore, Martyn" userId="5d654776-9783-4ad2-9c3b-2284ef843aa8" providerId="ADAL" clId="{CF147464-0EBF-4CDE-AC5E-8B1F007CBFDD}" dt="2022-12-13T09:17:34.920" v="21"/>
          <ac:spMkLst>
            <pc:docMk/>
            <pc:sldMk cId="2186964966" sldId="291"/>
            <ac:spMk id="15" creationId="{00000000-0000-0000-0000-000000000000}"/>
          </ac:spMkLst>
        </pc:spChg>
      </pc:sldChg>
      <pc:sldChg chg="modSp">
        <pc:chgData name="Prigmore, Martyn" userId="5d654776-9783-4ad2-9c3b-2284ef843aa8" providerId="ADAL" clId="{CF147464-0EBF-4CDE-AC5E-8B1F007CBFDD}" dt="2022-12-13T09:17:34.920" v="21"/>
        <pc:sldMkLst>
          <pc:docMk/>
          <pc:sldMk cId="1334440517" sldId="292"/>
        </pc:sldMkLst>
        <pc:picChg chg="mod">
          <ac:chgData name="Prigmore, Martyn" userId="5d654776-9783-4ad2-9c3b-2284ef843aa8" providerId="ADAL" clId="{CF147464-0EBF-4CDE-AC5E-8B1F007CBFDD}" dt="2022-12-13T09:17:34.920" v="21"/>
          <ac:picMkLst>
            <pc:docMk/>
            <pc:sldMk cId="1334440517" sldId="292"/>
            <ac:picMk id="4" creationId="{00000000-0000-0000-0000-000000000000}"/>
          </ac:picMkLst>
        </pc:picChg>
        <pc:picChg chg="mod">
          <ac:chgData name="Prigmore, Martyn" userId="5d654776-9783-4ad2-9c3b-2284ef843aa8" providerId="ADAL" clId="{CF147464-0EBF-4CDE-AC5E-8B1F007CBFDD}" dt="2022-12-13T09:17:34.920" v="21"/>
          <ac:picMkLst>
            <pc:docMk/>
            <pc:sldMk cId="1334440517" sldId="292"/>
            <ac:picMk id="5" creationId="{00000000-0000-0000-0000-000000000000}"/>
          </ac:picMkLst>
        </pc:picChg>
      </pc:sldChg>
      <pc:sldChg chg="modSp mod">
        <pc:chgData name="Prigmore, Martyn" userId="5d654776-9783-4ad2-9c3b-2284ef843aa8" providerId="ADAL" clId="{CF147464-0EBF-4CDE-AC5E-8B1F007CBFDD}" dt="2022-12-13T09:36:46.138" v="237" actId="20577"/>
        <pc:sldMkLst>
          <pc:docMk/>
          <pc:sldMk cId="1060626851" sldId="294"/>
        </pc:sldMkLst>
        <pc:spChg chg="mod">
          <ac:chgData name="Prigmore, Martyn" userId="5d654776-9783-4ad2-9c3b-2284ef843aa8" providerId="ADAL" clId="{CF147464-0EBF-4CDE-AC5E-8B1F007CBFDD}" dt="2022-12-13T09:36:46.138" v="237" actId="20577"/>
          <ac:spMkLst>
            <pc:docMk/>
            <pc:sldMk cId="1060626851" sldId="294"/>
            <ac:spMk id="3" creationId="{5416228A-7F00-4683-8D34-B27FA41E4992}"/>
          </ac:spMkLst>
        </pc:spChg>
      </pc:sldChg>
      <pc:sldChg chg="modSp mod">
        <pc:chgData name="Prigmore, Martyn" userId="5d654776-9783-4ad2-9c3b-2284ef843aa8" providerId="ADAL" clId="{CF147464-0EBF-4CDE-AC5E-8B1F007CBFDD}" dt="2022-12-13T09:17:35.162" v="28" actId="27636"/>
        <pc:sldMkLst>
          <pc:docMk/>
          <pc:sldMk cId="2157228168" sldId="296"/>
        </pc:sldMkLst>
        <pc:spChg chg="mod">
          <ac:chgData name="Prigmore, Martyn" userId="5d654776-9783-4ad2-9c3b-2284ef843aa8" providerId="ADAL" clId="{CF147464-0EBF-4CDE-AC5E-8B1F007CBFDD}" dt="2022-12-13T09:17:35.162" v="28" actId="27636"/>
          <ac:spMkLst>
            <pc:docMk/>
            <pc:sldMk cId="2157228168" sldId="296"/>
            <ac:spMk id="3" creationId="{48133148-E97C-4988-9259-9FBC28F51EDF}"/>
          </ac:spMkLst>
        </pc:spChg>
      </pc:sldChg>
      <pc:sldChg chg="modSp mod">
        <pc:chgData name="Prigmore, Martyn" userId="5d654776-9783-4ad2-9c3b-2284ef843aa8" providerId="ADAL" clId="{CF147464-0EBF-4CDE-AC5E-8B1F007CBFDD}" dt="2022-12-13T09:28:42.620" v="224" actId="20577"/>
        <pc:sldMkLst>
          <pc:docMk/>
          <pc:sldMk cId="709842755" sldId="298"/>
        </pc:sldMkLst>
        <pc:spChg chg="mod">
          <ac:chgData name="Prigmore, Martyn" userId="5d654776-9783-4ad2-9c3b-2284ef843aa8" providerId="ADAL" clId="{CF147464-0EBF-4CDE-AC5E-8B1F007CBFDD}" dt="2022-12-13T09:17:34.920" v="21"/>
          <ac:spMkLst>
            <pc:docMk/>
            <pc:sldMk cId="709842755" sldId="298"/>
            <ac:spMk id="2" creationId="{80839413-9011-4F22-A72D-704DCEAA4C30}"/>
          </ac:spMkLst>
        </pc:spChg>
        <pc:graphicFrameChg chg="mod modGraphic">
          <ac:chgData name="Prigmore, Martyn" userId="5d654776-9783-4ad2-9c3b-2284ef843aa8" providerId="ADAL" clId="{CF147464-0EBF-4CDE-AC5E-8B1F007CBFDD}" dt="2022-12-13T09:28:42.620" v="224" actId="20577"/>
          <ac:graphicFrameMkLst>
            <pc:docMk/>
            <pc:sldMk cId="709842755" sldId="298"/>
            <ac:graphicFrameMk id="6" creationId="{3E077E6A-DF2E-4F61-A037-DE84737D1882}"/>
          </ac:graphicFrameMkLst>
        </pc:graphicFrameChg>
      </pc:sldChg>
      <pc:sldMasterChg chg="modSp modSldLayout">
        <pc:chgData name="Prigmore, Martyn" userId="5d654776-9783-4ad2-9c3b-2284ef843aa8" providerId="ADAL" clId="{CF147464-0EBF-4CDE-AC5E-8B1F007CBFDD}" dt="2022-12-13T09:17:34.920" v="21"/>
        <pc:sldMasterMkLst>
          <pc:docMk/>
          <pc:sldMasterMk cId="3650553389" sldId="2147483792"/>
        </pc:sldMasterMkLst>
        <pc:spChg chg="mod">
          <ac:chgData name="Prigmore, Martyn" userId="5d654776-9783-4ad2-9c3b-2284ef843aa8" providerId="ADAL" clId="{CF147464-0EBF-4CDE-AC5E-8B1F007CBFDD}" dt="2022-12-13T09:17:34.920" v="21"/>
          <ac:spMkLst>
            <pc:docMk/>
            <pc:sldMasterMk cId="3650553389" sldId="2147483792"/>
            <ac:spMk id="2"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ac:spMk id="3"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ac:spMk id="4"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ac:spMk id="5"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ac:spMk id="6" creationId="{00000000-0000-0000-0000-000000000000}"/>
          </ac:spMkLst>
        </pc:spChg>
        <pc:sldLayoutChg chg="modSp">
          <pc:chgData name="Prigmore, Martyn" userId="5d654776-9783-4ad2-9c3b-2284ef843aa8" providerId="ADAL" clId="{CF147464-0EBF-4CDE-AC5E-8B1F007CBFDD}" dt="2022-12-13T09:17:34.920" v="21"/>
          <pc:sldLayoutMkLst>
            <pc:docMk/>
            <pc:sldMasterMk cId="3650553389" sldId="2147483792"/>
            <pc:sldLayoutMk cId="2284459635" sldId="2147483793"/>
          </pc:sldLayoutMkLst>
          <pc:spChg chg="mod">
            <ac:chgData name="Prigmore, Martyn" userId="5d654776-9783-4ad2-9c3b-2284ef843aa8" providerId="ADAL" clId="{CF147464-0EBF-4CDE-AC5E-8B1F007CBFDD}" dt="2022-12-13T09:17:34.920" v="21"/>
            <ac:spMkLst>
              <pc:docMk/>
              <pc:sldMasterMk cId="3650553389" sldId="2147483792"/>
              <pc:sldLayoutMk cId="2284459635" sldId="2147483793"/>
              <ac:spMk id="2"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2284459635" sldId="2147483793"/>
              <ac:spMk id="3" creationId="{00000000-0000-0000-0000-000000000000}"/>
            </ac:spMkLst>
          </pc:spChg>
        </pc:sldLayoutChg>
        <pc:sldLayoutChg chg="modSp">
          <pc:chgData name="Prigmore, Martyn" userId="5d654776-9783-4ad2-9c3b-2284ef843aa8" providerId="ADAL" clId="{CF147464-0EBF-4CDE-AC5E-8B1F007CBFDD}" dt="2022-12-13T09:17:34.920" v="21"/>
          <pc:sldLayoutMkLst>
            <pc:docMk/>
            <pc:sldMasterMk cId="3650553389" sldId="2147483792"/>
            <pc:sldLayoutMk cId="259671994" sldId="2147483795"/>
          </pc:sldLayoutMkLst>
          <pc:spChg chg="mod">
            <ac:chgData name="Prigmore, Martyn" userId="5d654776-9783-4ad2-9c3b-2284ef843aa8" providerId="ADAL" clId="{CF147464-0EBF-4CDE-AC5E-8B1F007CBFDD}" dt="2022-12-13T09:17:34.920" v="21"/>
            <ac:spMkLst>
              <pc:docMk/>
              <pc:sldMasterMk cId="3650553389" sldId="2147483792"/>
              <pc:sldLayoutMk cId="259671994" sldId="2147483795"/>
              <ac:spMk id="2"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259671994" sldId="2147483795"/>
              <ac:spMk id="3" creationId="{00000000-0000-0000-0000-000000000000}"/>
            </ac:spMkLst>
          </pc:spChg>
        </pc:sldLayoutChg>
        <pc:sldLayoutChg chg="modSp">
          <pc:chgData name="Prigmore, Martyn" userId="5d654776-9783-4ad2-9c3b-2284ef843aa8" providerId="ADAL" clId="{CF147464-0EBF-4CDE-AC5E-8B1F007CBFDD}" dt="2022-12-13T09:17:34.920" v="21"/>
          <pc:sldLayoutMkLst>
            <pc:docMk/>
            <pc:sldMasterMk cId="3650553389" sldId="2147483792"/>
            <pc:sldLayoutMk cId="3423192165" sldId="2147483796"/>
          </pc:sldLayoutMkLst>
          <pc:spChg chg="mod">
            <ac:chgData name="Prigmore, Martyn" userId="5d654776-9783-4ad2-9c3b-2284ef843aa8" providerId="ADAL" clId="{CF147464-0EBF-4CDE-AC5E-8B1F007CBFDD}" dt="2022-12-13T09:17:34.920" v="21"/>
            <ac:spMkLst>
              <pc:docMk/>
              <pc:sldMasterMk cId="3650553389" sldId="2147483792"/>
              <pc:sldLayoutMk cId="3423192165" sldId="2147483796"/>
              <ac:spMk id="3"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3423192165" sldId="2147483796"/>
              <ac:spMk id="4" creationId="{00000000-0000-0000-0000-000000000000}"/>
            </ac:spMkLst>
          </pc:spChg>
        </pc:sldLayoutChg>
        <pc:sldLayoutChg chg="modSp">
          <pc:chgData name="Prigmore, Martyn" userId="5d654776-9783-4ad2-9c3b-2284ef843aa8" providerId="ADAL" clId="{CF147464-0EBF-4CDE-AC5E-8B1F007CBFDD}" dt="2022-12-13T09:17:34.920" v="21"/>
          <pc:sldLayoutMkLst>
            <pc:docMk/>
            <pc:sldMasterMk cId="3650553389" sldId="2147483792"/>
            <pc:sldLayoutMk cId="1028732245" sldId="2147483797"/>
          </pc:sldLayoutMkLst>
          <pc:spChg chg="mod">
            <ac:chgData name="Prigmore, Martyn" userId="5d654776-9783-4ad2-9c3b-2284ef843aa8" providerId="ADAL" clId="{CF147464-0EBF-4CDE-AC5E-8B1F007CBFDD}" dt="2022-12-13T09:17:34.920" v="21"/>
            <ac:spMkLst>
              <pc:docMk/>
              <pc:sldMasterMk cId="3650553389" sldId="2147483792"/>
              <pc:sldLayoutMk cId="1028732245" sldId="2147483797"/>
              <ac:spMk id="3"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1028732245" sldId="2147483797"/>
              <ac:spMk id="4"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1028732245" sldId="2147483797"/>
              <ac:spMk id="5"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1028732245" sldId="2147483797"/>
              <ac:spMk id="6" creationId="{00000000-0000-0000-0000-000000000000}"/>
            </ac:spMkLst>
          </pc:spChg>
        </pc:sldLayoutChg>
        <pc:sldLayoutChg chg="modSp">
          <pc:chgData name="Prigmore, Martyn" userId="5d654776-9783-4ad2-9c3b-2284ef843aa8" providerId="ADAL" clId="{CF147464-0EBF-4CDE-AC5E-8B1F007CBFDD}" dt="2022-12-13T09:17:34.920" v="21"/>
          <pc:sldLayoutMkLst>
            <pc:docMk/>
            <pc:sldMasterMk cId="3650553389" sldId="2147483792"/>
            <pc:sldLayoutMk cId="2499617323" sldId="2147483800"/>
          </pc:sldLayoutMkLst>
          <pc:spChg chg="mod">
            <ac:chgData name="Prigmore, Martyn" userId="5d654776-9783-4ad2-9c3b-2284ef843aa8" providerId="ADAL" clId="{CF147464-0EBF-4CDE-AC5E-8B1F007CBFDD}" dt="2022-12-13T09:17:34.920" v="21"/>
            <ac:spMkLst>
              <pc:docMk/>
              <pc:sldMasterMk cId="3650553389" sldId="2147483792"/>
              <pc:sldLayoutMk cId="2499617323" sldId="2147483800"/>
              <ac:spMk id="2"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2499617323" sldId="2147483800"/>
              <ac:spMk id="3"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2499617323" sldId="2147483800"/>
              <ac:spMk id="4" creationId="{00000000-0000-0000-0000-000000000000}"/>
            </ac:spMkLst>
          </pc:spChg>
        </pc:sldLayoutChg>
        <pc:sldLayoutChg chg="modSp">
          <pc:chgData name="Prigmore, Martyn" userId="5d654776-9783-4ad2-9c3b-2284ef843aa8" providerId="ADAL" clId="{CF147464-0EBF-4CDE-AC5E-8B1F007CBFDD}" dt="2022-12-13T09:17:34.920" v="21"/>
          <pc:sldLayoutMkLst>
            <pc:docMk/>
            <pc:sldMasterMk cId="3650553389" sldId="2147483792"/>
            <pc:sldLayoutMk cId="2233601755" sldId="2147483801"/>
          </pc:sldLayoutMkLst>
          <pc:spChg chg="mod">
            <ac:chgData name="Prigmore, Martyn" userId="5d654776-9783-4ad2-9c3b-2284ef843aa8" providerId="ADAL" clId="{CF147464-0EBF-4CDE-AC5E-8B1F007CBFDD}" dt="2022-12-13T09:17:34.920" v="21"/>
            <ac:spMkLst>
              <pc:docMk/>
              <pc:sldMasterMk cId="3650553389" sldId="2147483792"/>
              <pc:sldLayoutMk cId="2233601755" sldId="2147483801"/>
              <ac:spMk id="2"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2233601755" sldId="2147483801"/>
              <ac:spMk id="3"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2233601755" sldId="2147483801"/>
              <ac:spMk id="4" creationId="{00000000-0000-0000-0000-000000000000}"/>
            </ac:spMkLst>
          </pc:spChg>
        </pc:sldLayoutChg>
        <pc:sldLayoutChg chg="modSp">
          <pc:chgData name="Prigmore, Martyn" userId="5d654776-9783-4ad2-9c3b-2284ef843aa8" providerId="ADAL" clId="{CF147464-0EBF-4CDE-AC5E-8B1F007CBFDD}" dt="2022-12-13T09:17:34.920" v="21"/>
          <pc:sldLayoutMkLst>
            <pc:docMk/>
            <pc:sldMasterMk cId="3650553389" sldId="2147483792"/>
            <pc:sldLayoutMk cId="2598524026" sldId="2147483803"/>
          </pc:sldLayoutMkLst>
          <pc:spChg chg="mod">
            <ac:chgData name="Prigmore, Martyn" userId="5d654776-9783-4ad2-9c3b-2284ef843aa8" providerId="ADAL" clId="{CF147464-0EBF-4CDE-AC5E-8B1F007CBFDD}" dt="2022-12-13T09:17:34.920" v="21"/>
            <ac:spMkLst>
              <pc:docMk/>
              <pc:sldMasterMk cId="3650553389" sldId="2147483792"/>
              <pc:sldLayoutMk cId="2598524026" sldId="2147483803"/>
              <ac:spMk id="2" creationId="{00000000-0000-0000-0000-000000000000}"/>
            </ac:spMkLst>
          </pc:spChg>
          <pc:spChg chg="mod">
            <ac:chgData name="Prigmore, Martyn" userId="5d654776-9783-4ad2-9c3b-2284ef843aa8" providerId="ADAL" clId="{CF147464-0EBF-4CDE-AC5E-8B1F007CBFDD}" dt="2022-12-13T09:17:34.920" v="21"/>
            <ac:spMkLst>
              <pc:docMk/>
              <pc:sldMasterMk cId="3650553389" sldId="2147483792"/>
              <pc:sldLayoutMk cId="2598524026" sldId="2147483803"/>
              <ac:spMk id="3" creationId="{00000000-0000-0000-0000-000000000000}"/>
            </ac:spMkLst>
          </pc:spChg>
        </pc:sldLayoutChg>
      </pc:sldMasterChg>
    </pc:docChg>
  </pc:docChgLst>
  <pc:docChgLst>
    <pc:chgData name="Collier, Penny" userId="ce6be3e4-b72d-4de1-9592-041bc45d22ea" providerId="ADAL" clId="{6F38849A-9FF7-4115-9A4C-19C76E23A95B}"/>
    <pc:docChg chg="undo custSel delSld modSld">
      <pc:chgData name="Collier, Penny" userId="ce6be3e4-b72d-4de1-9592-041bc45d22ea" providerId="ADAL" clId="{6F38849A-9FF7-4115-9A4C-19C76E23A95B}" dt="2022-02-02T09:19:27.635" v="118" actId="14100"/>
      <pc:docMkLst>
        <pc:docMk/>
      </pc:docMkLst>
      <pc:sldChg chg="modSp mod">
        <pc:chgData name="Collier, Penny" userId="ce6be3e4-b72d-4de1-9592-041bc45d22ea" providerId="ADAL" clId="{6F38849A-9FF7-4115-9A4C-19C76E23A95B}" dt="2022-01-27T13:23:30.572" v="64" actId="20577"/>
        <pc:sldMkLst>
          <pc:docMk/>
          <pc:sldMk cId="2287911541" sldId="262"/>
        </pc:sldMkLst>
        <pc:spChg chg="mod">
          <ac:chgData name="Collier, Penny" userId="ce6be3e4-b72d-4de1-9592-041bc45d22ea" providerId="ADAL" clId="{6F38849A-9FF7-4115-9A4C-19C76E23A95B}" dt="2022-01-27T13:23:30.572" v="64" actId="20577"/>
          <ac:spMkLst>
            <pc:docMk/>
            <pc:sldMk cId="2287911541" sldId="262"/>
            <ac:spMk id="17411" creationId="{00000000-0000-0000-0000-000000000000}"/>
          </ac:spMkLst>
        </pc:spChg>
      </pc:sldChg>
      <pc:sldChg chg="addSp delSp modSp mod">
        <pc:chgData name="Collier, Penny" userId="ce6be3e4-b72d-4de1-9592-041bc45d22ea" providerId="ADAL" clId="{6F38849A-9FF7-4115-9A4C-19C76E23A95B}" dt="2022-01-27T13:18:01.988" v="3" actId="962"/>
        <pc:sldMkLst>
          <pc:docMk/>
          <pc:sldMk cId="4226398810" sldId="268"/>
        </pc:sldMkLst>
        <pc:picChg chg="add mod">
          <ac:chgData name="Collier, Penny" userId="ce6be3e4-b72d-4de1-9592-041bc45d22ea" providerId="ADAL" clId="{6F38849A-9FF7-4115-9A4C-19C76E23A95B}" dt="2022-01-27T13:18:01.988" v="3" actId="962"/>
          <ac:picMkLst>
            <pc:docMk/>
            <pc:sldMk cId="4226398810" sldId="268"/>
            <ac:picMk id="3" creationId="{2BF1DC30-5D67-49F8-B42D-41CD43DE42F4}"/>
          </ac:picMkLst>
        </pc:picChg>
        <pc:picChg chg="del">
          <ac:chgData name="Collier, Penny" userId="ce6be3e4-b72d-4de1-9592-041bc45d22ea" providerId="ADAL" clId="{6F38849A-9FF7-4115-9A4C-19C76E23A95B}" dt="2022-01-27T13:17:37.830" v="0" actId="478"/>
          <ac:picMkLst>
            <pc:docMk/>
            <pc:sldMk cId="4226398810" sldId="268"/>
            <ac:picMk id="4" creationId="{AD832AE4-F65D-4E3D-BFBA-2BCE95EC2A7B}"/>
          </ac:picMkLst>
        </pc:picChg>
      </pc:sldChg>
      <pc:sldChg chg="del">
        <pc:chgData name="Collier, Penny" userId="ce6be3e4-b72d-4de1-9592-041bc45d22ea" providerId="ADAL" clId="{6F38849A-9FF7-4115-9A4C-19C76E23A95B}" dt="2022-01-27T13:26:59.516" v="82" actId="47"/>
        <pc:sldMkLst>
          <pc:docMk/>
          <pc:sldMk cId="4186553610" sldId="274"/>
        </pc:sldMkLst>
      </pc:sldChg>
      <pc:sldChg chg="modSp mod">
        <pc:chgData name="Collier, Penny" userId="ce6be3e4-b72d-4de1-9592-041bc45d22ea" providerId="ADAL" clId="{6F38849A-9FF7-4115-9A4C-19C76E23A95B}" dt="2022-01-27T13:31:21.052" v="83" actId="207"/>
        <pc:sldMkLst>
          <pc:docMk/>
          <pc:sldMk cId="118799312" sldId="293"/>
        </pc:sldMkLst>
        <pc:spChg chg="mod">
          <ac:chgData name="Collier, Penny" userId="ce6be3e4-b72d-4de1-9592-041bc45d22ea" providerId="ADAL" clId="{6F38849A-9FF7-4115-9A4C-19C76E23A95B}" dt="2022-01-27T13:31:21.052" v="83" actId="207"/>
          <ac:spMkLst>
            <pc:docMk/>
            <pc:sldMk cId="118799312" sldId="293"/>
            <ac:spMk id="3" creationId="{3E2941C7-8DCA-4E7D-BE44-DE61DE559C89}"/>
          </ac:spMkLst>
        </pc:spChg>
      </pc:sldChg>
      <pc:sldChg chg="del">
        <pc:chgData name="Collier, Penny" userId="ce6be3e4-b72d-4de1-9592-041bc45d22ea" providerId="ADAL" clId="{6F38849A-9FF7-4115-9A4C-19C76E23A95B}" dt="2022-01-27T13:31:48.141" v="84" actId="47"/>
        <pc:sldMkLst>
          <pc:docMk/>
          <pc:sldMk cId="3962954824" sldId="297"/>
        </pc:sldMkLst>
      </pc:sldChg>
      <pc:sldChg chg="addSp delSp modSp mod">
        <pc:chgData name="Collier, Penny" userId="ce6be3e4-b72d-4de1-9592-041bc45d22ea" providerId="ADAL" clId="{6F38849A-9FF7-4115-9A4C-19C76E23A95B}" dt="2022-02-02T09:19:27.635" v="118" actId="14100"/>
        <pc:sldMkLst>
          <pc:docMk/>
          <pc:sldMk cId="709842755" sldId="298"/>
        </pc:sldMkLst>
        <pc:graphicFrameChg chg="add del mod modGraphic">
          <ac:chgData name="Collier, Penny" userId="ce6be3e4-b72d-4de1-9592-041bc45d22ea" providerId="ADAL" clId="{6F38849A-9FF7-4115-9A4C-19C76E23A95B}" dt="2022-01-27T13:24:05.717" v="71" actId="478"/>
          <ac:graphicFrameMkLst>
            <pc:docMk/>
            <pc:sldMk cId="709842755" sldId="298"/>
            <ac:graphicFrameMk id="3" creationId="{8A0A9816-3AF9-4AE2-ADDE-6398D1AF2068}"/>
          </ac:graphicFrameMkLst>
        </pc:graphicFrameChg>
        <pc:graphicFrameChg chg="add del mod">
          <ac:chgData name="Collier, Penny" userId="ce6be3e4-b72d-4de1-9592-041bc45d22ea" providerId="ADAL" clId="{6F38849A-9FF7-4115-9A4C-19C76E23A95B}" dt="2022-01-27T13:23:59.803" v="68" actId="478"/>
          <ac:graphicFrameMkLst>
            <pc:docMk/>
            <pc:sldMk cId="709842755" sldId="298"/>
            <ac:graphicFrameMk id="5" creationId="{326EF4AF-03E7-401C-BB18-BBB929439889}"/>
          </ac:graphicFrameMkLst>
        </pc:graphicFrameChg>
        <pc:graphicFrameChg chg="add mod modGraphic">
          <ac:chgData name="Collier, Penny" userId="ce6be3e4-b72d-4de1-9592-041bc45d22ea" providerId="ADAL" clId="{6F38849A-9FF7-4115-9A4C-19C76E23A95B}" dt="2022-02-02T09:19:27.635" v="118" actId="14100"/>
          <ac:graphicFrameMkLst>
            <pc:docMk/>
            <pc:sldMk cId="709842755" sldId="298"/>
            <ac:graphicFrameMk id="6" creationId="{3E077E6A-DF2E-4F61-A037-DE84737D1882}"/>
          </ac:graphicFrameMkLst>
        </pc:graphicFrameChg>
        <pc:picChg chg="del">
          <ac:chgData name="Collier, Penny" userId="ce6be3e4-b72d-4de1-9592-041bc45d22ea" providerId="ADAL" clId="{6F38849A-9FF7-4115-9A4C-19C76E23A95B}" dt="2022-01-27T13:23:46.084" v="65" actId="478"/>
          <ac:picMkLst>
            <pc:docMk/>
            <pc:sldMk cId="709842755" sldId="298"/>
            <ac:picMk id="4" creationId="{97A56A64-AA6F-4ECA-9054-0A8E0F4AAEC5}"/>
          </ac:picMkLst>
        </pc:picChg>
      </pc:sldChg>
    </pc:docChg>
  </pc:docChgLst>
  <pc:docChgLst>
    <pc:chgData name="Penny" userId="ce6be3e4-b72d-4de1-9592-041bc45d22ea" providerId="ADAL" clId="{86033375-3F39-4EEC-BC50-623BA93AC6DE}"/>
    <pc:docChg chg="undo custSel addSld delSld modSld sldOrd">
      <pc:chgData name="Penny" userId="ce6be3e4-b72d-4de1-9592-041bc45d22ea" providerId="ADAL" clId="{86033375-3F39-4EEC-BC50-623BA93AC6DE}" dt="2021-02-09T16:54:43.561" v="1385" actId="1076"/>
      <pc:docMkLst>
        <pc:docMk/>
      </pc:docMkLst>
      <pc:sldChg chg="modSp mod">
        <pc:chgData name="Penny" userId="ce6be3e4-b72d-4de1-9592-041bc45d22ea" providerId="ADAL" clId="{86033375-3F39-4EEC-BC50-623BA93AC6DE}" dt="2021-02-09T14:51:01.287" v="1078" actId="20577"/>
        <pc:sldMkLst>
          <pc:docMk/>
          <pc:sldMk cId="617066454" sldId="256"/>
        </pc:sldMkLst>
        <pc:spChg chg="mod">
          <ac:chgData name="Penny" userId="ce6be3e4-b72d-4de1-9592-041bc45d22ea" providerId="ADAL" clId="{86033375-3F39-4EEC-BC50-623BA93AC6DE}" dt="2021-02-09T14:51:01.287" v="1078" actId="20577"/>
          <ac:spMkLst>
            <pc:docMk/>
            <pc:sldMk cId="617066454" sldId="256"/>
            <ac:spMk id="3" creationId="{00000000-0000-0000-0000-000000000000}"/>
          </ac:spMkLst>
        </pc:spChg>
      </pc:sldChg>
      <pc:sldChg chg="modSp mod">
        <pc:chgData name="Penny" userId="ce6be3e4-b72d-4de1-9592-041bc45d22ea" providerId="ADAL" clId="{86033375-3F39-4EEC-BC50-623BA93AC6DE}" dt="2021-02-09T16:01:42.296" v="1140" actId="20577"/>
        <pc:sldMkLst>
          <pc:docMk/>
          <pc:sldMk cId="358341356" sldId="257"/>
        </pc:sldMkLst>
        <pc:spChg chg="mod">
          <ac:chgData name="Penny" userId="ce6be3e4-b72d-4de1-9592-041bc45d22ea" providerId="ADAL" clId="{86033375-3F39-4EEC-BC50-623BA93AC6DE}" dt="2021-02-09T16:01:42.296" v="1140" actId="20577"/>
          <ac:spMkLst>
            <pc:docMk/>
            <pc:sldMk cId="358341356" sldId="257"/>
            <ac:spMk id="3" creationId="{00000000-0000-0000-0000-000000000000}"/>
          </ac:spMkLst>
        </pc:spChg>
      </pc:sldChg>
      <pc:sldChg chg="modSp mod">
        <pc:chgData name="Penny" userId="ce6be3e4-b72d-4de1-9592-041bc45d22ea" providerId="ADAL" clId="{86033375-3F39-4EEC-BC50-623BA93AC6DE}" dt="2021-02-08T10:57:22.196" v="614" actId="12"/>
        <pc:sldMkLst>
          <pc:docMk/>
          <pc:sldMk cId="3139230614" sldId="260"/>
        </pc:sldMkLst>
        <pc:spChg chg="mod">
          <ac:chgData name="Penny" userId="ce6be3e4-b72d-4de1-9592-041bc45d22ea" providerId="ADAL" clId="{86033375-3F39-4EEC-BC50-623BA93AC6DE}" dt="2021-02-08T10:56:18.800" v="545" actId="20577"/>
          <ac:spMkLst>
            <pc:docMk/>
            <pc:sldMk cId="3139230614" sldId="260"/>
            <ac:spMk id="10242" creationId="{00000000-0000-0000-0000-000000000000}"/>
          </ac:spMkLst>
        </pc:spChg>
        <pc:spChg chg="mod">
          <ac:chgData name="Penny" userId="ce6be3e4-b72d-4de1-9592-041bc45d22ea" providerId="ADAL" clId="{86033375-3F39-4EEC-BC50-623BA93AC6DE}" dt="2021-02-08T10:57:22.196" v="614" actId="12"/>
          <ac:spMkLst>
            <pc:docMk/>
            <pc:sldMk cId="3139230614" sldId="260"/>
            <ac:spMk id="15363" creationId="{00000000-0000-0000-0000-000000000000}"/>
          </ac:spMkLst>
        </pc:spChg>
      </pc:sldChg>
      <pc:sldChg chg="modSp mod">
        <pc:chgData name="Penny" userId="ce6be3e4-b72d-4de1-9592-041bc45d22ea" providerId="ADAL" clId="{86033375-3F39-4EEC-BC50-623BA93AC6DE}" dt="2021-02-08T10:25:21.499" v="82" actId="20577"/>
        <pc:sldMkLst>
          <pc:docMk/>
          <pc:sldMk cId="2287911541" sldId="262"/>
        </pc:sldMkLst>
        <pc:spChg chg="mod">
          <ac:chgData name="Penny" userId="ce6be3e4-b72d-4de1-9592-041bc45d22ea" providerId="ADAL" clId="{86033375-3F39-4EEC-BC50-623BA93AC6DE}" dt="2021-02-08T10:25:21.499" v="82" actId="20577"/>
          <ac:spMkLst>
            <pc:docMk/>
            <pc:sldMk cId="2287911541" sldId="262"/>
            <ac:spMk id="17411" creationId="{00000000-0000-0000-0000-000000000000}"/>
          </ac:spMkLst>
        </pc:spChg>
      </pc:sldChg>
      <pc:sldChg chg="modSp mod">
        <pc:chgData name="Penny" userId="ce6be3e4-b72d-4de1-9592-041bc45d22ea" providerId="ADAL" clId="{86033375-3F39-4EEC-BC50-623BA93AC6DE}" dt="2021-02-09T16:29:33" v="1223" actId="113"/>
        <pc:sldMkLst>
          <pc:docMk/>
          <pc:sldMk cId="838822902" sldId="263"/>
        </pc:sldMkLst>
        <pc:spChg chg="mod">
          <ac:chgData name="Penny" userId="ce6be3e4-b72d-4de1-9592-041bc45d22ea" providerId="ADAL" clId="{86033375-3F39-4EEC-BC50-623BA93AC6DE}" dt="2021-02-09T16:29:33" v="1223" actId="113"/>
          <ac:spMkLst>
            <pc:docMk/>
            <pc:sldMk cId="838822902" sldId="263"/>
            <ac:spMk id="3" creationId="{00000000-0000-0000-0000-000000000000}"/>
          </ac:spMkLst>
        </pc:spChg>
      </pc:sldChg>
      <pc:sldChg chg="addSp delSp modSp mod">
        <pc:chgData name="Penny" userId="ce6be3e4-b72d-4de1-9592-041bc45d22ea" providerId="ADAL" clId="{86033375-3F39-4EEC-BC50-623BA93AC6DE}" dt="2021-02-08T10:17:38.772" v="2" actId="27614"/>
        <pc:sldMkLst>
          <pc:docMk/>
          <pc:sldMk cId="4226398810" sldId="268"/>
        </pc:sldMkLst>
        <pc:picChg chg="del">
          <ac:chgData name="Penny" userId="ce6be3e4-b72d-4de1-9592-041bc45d22ea" providerId="ADAL" clId="{86033375-3F39-4EEC-BC50-623BA93AC6DE}" dt="2021-02-08T10:04:45.337" v="0" actId="478"/>
          <ac:picMkLst>
            <pc:docMk/>
            <pc:sldMk cId="4226398810" sldId="268"/>
            <ac:picMk id="3" creationId="{00000000-0000-0000-0000-000000000000}"/>
          </ac:picMkLst>
        </pc:picChg>
        <pc:picChg chg="add mod">
          <ac:chgData name="Penny" userId="ce6be3e4-b72d-4de1-9592-041bc45d22ea" providerId="ADAL" clId="{86033375-3F39-4EEC-BC50-623BA93AC6DE}" dt="2021-02-08T10:17:38.772" v="2" actId="27614"/>
          <ac:picMkLst>
            <pc:docMk/>
            <pc:sldMk cId="4226398810" sldId="268"/>
            <ac:picMk id="4" creationId="{AD832AE4-F65D-4E3D-BFBA-2BCE95EC2A7B}"/>
          </ac:picMkLst>
        </pc:picChg>
      </pc:sldChg>
      <pc:sldChg chg="del">
        <pc:chgData name="Penny" userId="ce6be3e4-b72d-4de1-9592-041bc45d22ea" providerId="ADAL" clId="{86033375-3F39-4EEC-BC50-623BA93AC6DE}" dt="2021-02-08T10:58:35.344" v="626" actId="47"/>
        <pc:sldMkLst>
          <pc:docMk/>
          <pc:sldMk cId="2431905288" sldId="270"/>
        </pc:sldMkLst>
      </pc:sldChg>
      <pc:sldChg chg="modSp mod">
        <pc:chgData name="Penny" userId="ce6be3e4-b72d-4de1-9592-041bc45d22ea" providerId="ADAL" clId="{86033375-3F39-4EEC-BC50-623BA93AC6DE}" dt="2021-02-08T10:18:07.695" v="70" actId="20577"/>
        <pc:sldMkLst>
          <pc:docMk/>
          <pc:sldMk cId="137727412" sldId="271"/>
        </pc:sldMkLst>
        <pc:spChg chg="mod">
          <ac:chgData name="Penny" userId="ce6be3e4-b72d-4de1-9592-041bc45d22ea" providerId="ADAL" clId="{86033375-3F39-4EEC-BC50-623BA93AC6DE}" dt="2021-02-08T10:18:07.695" v="70" actId="20577"/>
          <ac:spMkLst>
            <pc:docMk/>
            <pc:sldMk cId="137727412" sldId="271"/>
            <ac:spMk id="3" creationId="{00000000-0000-0000-0000-000000000000}"/>
          </ac:spMkLst>
        </pc:spChg>
      </pc:sldChg>
      <pc:sldChg chg="modSp mod">
        <pc:chgData name="Penny" userId="ce6be3e4-b72d-4de1-9592-041bc45d22ea" providerId="ADAL" clId="{86033375-3F39-4EEC-BC50-623BA93AC6DE}" dt="2021-02-08T10:34:29.206" v="286" actId="20577"/>
        <pc:sldMkLst>
          <pc:docMk/>
          <pc:sldMk cId="4186553610" sldId="274"/>
        </pc:sldMkLst>
        <pc:spChg chg="mod">
          <ac:chgData name="Penny" userId="ce6be3e4-b72d-4de1-9592-041bc45d22ea" providerId="ADAL" clId="{86033375-3F39-4EEC-BC50-623BA93AC6DE}" dt="2021-02-08T10:34:29.206" v="286" actId="20577"/>
          <ac:spMkLst>
            <pc:docMk/>
            <pc:sldMk cId="4186553610" sldId="274"/>
            <ac:spMk id="4" creationId="{00000000-0000-0000-0000-000000000000}"/>
          </ac:spMkLst>
        </pc:spChg>
      </pc:sldChg>
      <pc:sldChg chg="del">
        <pc:chgData name="Penny" userId="ce6be3e4-b72d-4de1-9592-041bc45d22ea" providerId="ADAL" clId="{86033375-3F39-4EEC-BC50-623BA93AC6DE}" dt="2021-02-08T10:34:03.811" v="246" actId="47"/>
        <pc:sldMkLst>
          <pc:docMk/>
          <pc:sldMk cId="240374619" sldId="275"/>
        </pc:sldMkLst>
      </pc:sldChg>
      <pc:sldChg chg="addSp delSp modSp add mod">
        <pc:chgData name="Penny" userId="ce6be3e4-b72d-4de1-9592-041bc45d22ea" providerId="ADAL" clId="{86033375-3F39-4EEC-BC50-623BA93AC6DE}" dt="2021-02-09T16:54:15.042" v="1383" actId="207"/>
        <pc:sldMkLst>
          <pc:docMk/>
          <pc:sldMk cId="829975057" sldId="275"/>
        </pc:sldMkLst>
        <pc:spChg chg="add del mod">
          <ac:chgData name="Penny" userId="ce6be3e4-b72d-4de1-9592-041bc45d22ea" providerId="ADAL" clId="{86033375-3F39-4EEC-BC50-623BA93AC6DE}" dt="2021-02-09T16:53:01.755" v="1377"/>
          <ac:spMkLst>
            <pc:docMk/>
            <pc:sldMk cId="829975057" sldId="275"/>
            <ac:spMk id="3" creationId="{51942852-373E-4058-9EAA-0E7644016C20}"/>
          </ac:spMkLst>
        </pc:spChg>
        <pc:graphicFrameChg chg="add mod modGraphic">
          <ac:chgData name="Penny" userId="ce6be3e4-b72d-4de1-9592-041bc45d22ea" providerId="ADAL" clId="{86033375-3F39-4EEC-BC50-623BA93AC6DE}" dt="2021-02-09T16:54:15.042" v="1383" actId="207"/>
          <ac:graphicFrameMkLst>
            <pc:docMk/>
            <pc:sldMk cId="829975057" sldId="275"/>
            <ac:graphicFrameMk id="4" creationId="{57CF2B45-5DD4-4CFD-BC82-A855A3A8AC8B}"/>
          </ac:graphicFrameMkLst>
        </pc:graphicFrameChg>
        <pc:graphicFrameChg chg="del">
          <ac:chgData name="Penny" userId="ce6be3e4-b72d-4de1-9592-041bc45d22ea" providerId="ADAL" clId="{86033375-3F39-4EEC-BC50-623BA93AC6DE}" dt="2021-02-09T16:52:51.950" v="1376" actId="478"/>
          <ac:graphicFrameMkLst>
            <pc:docMk/>
            <pc:sldMk cId="829975057" sldId="275"/>
            <ac:graphicFrameMk id="7" creationId="{00000000-0000-0000-0000-000000000000}"/>
          </ac:graphicFrameMkLst>
        </pc:graphicFrameChg>
      </pc:sldChg>
      <pc:sldChg chg="modSp mod">
        <pc:chgData name="Penny" userId="ce6be3e4-b72d-4de1-9592-041bc45d22ea" providerId="ADAL" clId="{86033375-3F39-4EEC-BC50-623BA93AC6DE}" dt="2021-02-09T16:42:18.854" v="1362" actId="20577"/>
        <pc:sldMkLst>
          <pc:docMk/>
          <pc:sldMk cId="3197966662" sldId="276"/>
        </pc:sldMkLst>
        <pc:spChg chg="mod">
          <ac:chgData name="Penny" userId="ce6be3e4-b72d-4de1-9592-041bc45d22ea" providerId="ADAL" clId="{86033375-3F39-4EEC-BC50-623BA93AC6DE}" dt="2021-02-08T10:58:46.115" v="640" actId="20577"/>
          <ac:spMkLst>
            <pc:docMk/>
            <pc:sldMk cId="3197966662" sldId="276"/>
            <ac:spMk id="2" creationId="{00000000-0000-0000-0000-000000000000}"/>
          </ac:spMkLst>
        </pc:spChg>
        <pc:spChg chg="mod">
          <ac:chgData name="Penny" userId="ce6be3e4-b72d-4de1-9592-041bc45d22ea" providerId="ADAL" clId="{86033375-3F39-4EEC-BC50-623BA93AC6DE}" dt="2021-02-09T16:42:18.854" v="1362" actId="20577"/>
          <ac:spMkLst>
            <pc:docMk/>
            <pc:sldMk cId="3197966662" sldId="276"/>
            <ac:spMk id="3" creationId="{00000000-0000-0000-0000-000000000000}"/>
          </ac:spMkLst>
        </pc:spChg>
      </pc:sldChg>
      <pc:sldChg chg="addSp modSp mod modAnim">
        <pc:chgData name="Penny" userId="ce6be3e4-b72d-4de1-9592-041bc45d22ea" providerId="ADAL" clId="{86033375-3F39-4EEC-BC50-623BA93AC6DE}" dt="2021-02-09T16:04:07.871" v="1175" actId="1076"/>
        <pc:sldMkLst>
          <pc:docMk/>
          <pc:sldMk cId="630709795" sldId="278"/>
        </pc:sldMkLst>
        <pc:graphicFrameChg chg="add mod modGraphic">
          <ac:chgData name="Penny" userId="ce6be3e4-b72d-4de1-9592-041bc45d22ea" providerId="ADAL" clId="{86033375-3F39-4EEC-BC50-623BA93AC6DE}" dt="2021-02-09T16:04:04.654" v="1174" actId="1076"/>
          <ac:graphicFrameMkLst>
            <pc:docMk/>
            <pc:sldMk cId="630709795" sldId="278"/>
            <ac:graphicFrameMk id="5" creationId="{BB79AAC9-DD48-486A-BCAD-B395EBDA3B57}"/>
          </ac:graphicFrameMkLst>
        </pc:graphicFrameChg>
        <pc:graphicFrameChg chg="add mod modGraphic">
          <ac:chgData name="Penny" userId="ce6be3e4-b72d-4de1-9592-041bc45d22ea" providerId="ADAL" clId="{86033375-3F39-4EEC-BC50-623BA93AC6DE}" dt="2021-02-09T16:04:07.871" v="1175" actId="1076"/>
          <ac:graphicFrameMkLst>
            <pc:docMk/>
            <pc:sldMk cId="630709795" sldId="278"/>
            <ac:graphicFrameMk id="9" creationId="{9D329B43-B5E0-4CB7-AC95-688D3E6ED65B}"/>
          </ac:graphicFrameMkLst>
        </pc:graphicFrameChg>
      </pc:sldChg>
      <pc:sldChg chg="add del">
        <pc:chgData name="Penny" userId="ce6be3e4-b72d-4de1-9592-041bc45d22ea" providerId="ADAL" clId="{86033375-3F39-4EEC-BC50-623BA93AC6DE}" dt="2021-02-08T11:14:48.926" v="655" actId="47"/>
        <pc:sldMkLst>
          <pc:docMk/>
          <pc:sldMk cId="3181492243" sldId="279"/>
        </pc:sldMkLst>
      </pc:sldChg>
      <pc:sldChg chg="ord">
        <pc:chgData name="Penny" userId="ce6be3e4-b72d-4de1-9592-041bc45d22ea" providerId="ADAL" clId="{86033375-3F39-4EEC-BC50-623BA93AC6DE}" dt="2021-02-09T16:04:26.240" v="1177"/>
        <pc:sldMkLst>
          <pc:docMk/>
          <pc:sldMk cId="1251713322" sldId="280"/>
        </pc:sldMkLst>
      </pc:sldChg>
      <pc:sldChg chg="modSp mod">
        <pc:chgData name="Penny" userId="ce6be3e4-b72d-4de1-9592-041bc45d22ea" providerId="ADAL" clId="{86033375-3F39-4EEC-BC50-623BA93AC6DE}" dt="2021-02-08T10:30:27.317" v="87" actId="27636"/>
        <pc:sldMkLst>
          <pc:docMk/>
          <pc:sldMk cId="669418277" sldId="282"/>
        </pc:sldMkLst>
        <pc:spChg chg="mod">
          <ac:chgData name="Penny" userId="ce6be3e4-b72d-4de1-9592-041bc45d22ea" providerId="ADAL" clId="{86033375-3F39-4EEC-BC50-623BA93AC6DE}" dt="2021-02-08T10:30:27.317" v="87" actId="27636"/>
          <ac:spMkLst>
            <pc:docMk/>
            <pc:sldMk cId="669418277" sldId="282"/>
            <ac:spMk id="3" creationId="{00000000-0000-0000-0000-000000000000}"/>
          </ac:spMkLst>
        </pc:spChg>
      </pc:sldChg>
      <pc:sldChg chg="addSp delSp modSp new mod modAnim">
        <pc:chgData name="Penny" userId="ce6be3e4-b72d-4de1-9592-041bc45d22ea" providerId="ADAL" clId="{86033375-3F39-4EEC-BC50-623BA93AC6DE}" dt="2021-02-08T10:55:06.400" v="544"/>
        <pc:sldMkLst>
          <pc:docMk/>
          <pc:sldMk cId="2960840983" sldId="283"/>
        </pc:sldMkLst>
        <pc:spChg chg="mod">
          <ac:chgData name="Penny" userId="ce6be3e4-b72d-4de1-9592-041bc45d22ea" providerId="ADAL" clId="{86033375-3F39-4EEC-BC50-623BA93AC6DE}" dt="2021-02-08T10:49:15.348" v="313" actId="20577"/>
          <ac:spMkLst>
            <pc:docMk/>
            <pc:sldMk cId="2960840983" sldId="283"/>
            <ac:spMk id="2" creationId="{101D02B2-A542-4946-9FA9-1BCB3F59AB1B}"/>
          </ac:spMkLst>
        </pc:spChg>
        <pc:spChg chg="del">
          <ac:chgData name="Penny" userId="ce6be3e4-b72d-4de1-9592-041bc45d22ea" providerId="ADAL" clId="{86033375-3F39-4EEC-BC50-623BA93AC6DE}" dt="2021-02-08T10:49:18.844" v="314" actId="478"/>
          <ac:spMkLst>
            <pc:docMk/>
            <pc:sldMk cId="2960840983" sldId="283"/>
            <ac:spMk id="3" creationId="{28971387-F74B-4A7F-B1CE-521F24FE124C}"/>
          </ac:spMkLst>
        </pc:spChg>
        <pc:picChg chg="add mod">
          <ac:chgData name="Penny" userId="ce6be3e4-b72d-4de1-9592-041bc45d22ea" providerId="ADAL" clId="{86033375-3F39-4EEC-BC50-623BA93AC6DE}" dt="2021-02-08T10:50:11.396" v="331" actId="1037"/>
          <ac:picMkLst>
            <pc:docMk/>
            <pc:sldMk cId="2960840983" sldId="283"/>
            <ac:picMk id="5" creationId="{BC558587-D344-49E1-92C7-500079A01E0F}"/>
          </ac:picMkLst>
        </pc:picChg>
        <pc:picChg chg="add mod">
          <ac:chgData name="Penny" userId="ce6be3e4-b72d-4de1-9592-041bc45d22ea" providerId="ADAL" clId="{86033375-3F39-4EEC-BC50-623BA93AC6DE}" dt="2021-02-08T10:50:37.444" v="342" actId="1037"/>
          <ac:picMkLst>
            <pc:docMk/>
            <pc:sldMk cId="2960840983" sldId="283"/>
            <ac:picMk id="7" creationId="{28609921-1478-4740-AA5E-26739B352773}"/>
          </ac:picMkLst>
        </pc:picChg>
        <pc:picChg chg="add mod">
          <ac:chgData name="Penny" userId="ce6be3e4-b72d-4de1-9592-041bc45d22ea" providerId="ADAL" clId="{86033375-3F39-4EEC-BC50-623BA93AC6DE}" dt="2021-02-08T10:52:27.323" v="417" actId="1076"/>
          <ac:picMkLst>
            <pc:docMk/>
            <pc:sldMk cId="2960840983" sldId="283"/>
            <ac:picMk id="9" creationId="{E63CD52B-FFFF-49B6-A1E4-C5172AD96C5D}"/>
          </ac:picMkLst>
        </pc:picChg>
        <pc:picChg chg="add mod">
          <ac:chgData name="Penny" userId="ce6be3e4-b72d-4de1-9592-041bc45d22ea" providerId="ADAL" clId="{86033375-3F39-4EEC-BC50-623BA93AC6DE}" dt="2021-02-08T10:52:42.388" v="421" actId="1036"/>
          <ac:picMkLst>
            <pc:docMk/>
            <pc:sldMk cId="2960840983" sldId="283"/>
            <ac:picMk id="11" creationId="{2B14EABC-550A-4352-942F-3B840EB30A9C}"/>
          </ac:picMkLst>
        </pc:picChg>
        <pc:picChg chg="add mod">
          <ac:chgData name="Penny" userId="ce6be3e4-b72d-4de1-9592-041bc45d22ea" providerId="ADAL" clId="{86033375-3F39-4EEC-BC50-623BA93AC6DE}" dt="2021-02-08T10:54:42.708" v="543" actId="1038"/>
          <ac:picMkLst>
            <pc:docMk/>
            <pc:sldMk cId="2960840983" sldId="283"/>
            <ac:picMk id="13" creationId="{134E5B66-506B-4AC4-B1F5-DB3C04B1495D}"/>
          </ac:picMkLst>
        </pc:picChg>
        <pc:picChg chg="add mod">
          <ac:chgData name="Penny" userId="ce6be3e4-b72d-4de1-9592-041bc45d22ea" providerId="ADAL" clId="{86033375-3F39-4EEC-BC50-623BA93AC6DE}" dt="2021-02-08T10:54:35.429" v="527" actId="1038"/>
          <ac:picMkLst>
            <pc:docMk/>
            <pc:sldMk cId="2960840983" sldId="283"/>
            <ac:picMk id="15" creationId="{14719548-E95C-482C-A23F-C701F18663E8}"/>
          </ac:picMkLst>
        </pc:picChg>
      </pc:sldChg>
      <pc:sldChg chg="addSp delSp modSp add mod">
        <pc:chgData name="Penny" userId="ce6be3e4-b72d-4de1-9592-041bc45d22ea" providerId="ADAL" clId="{86033375-3F39-4EEC-BC50-623BA93AC6DE}" dt="2021-02-08T11:11:01.533" v="642" actId="478"/>
        <pc:sldMkLst>
          <pc:docMk/>
          <pc:sldMk cId="3702056911" sldId="284"/>
        </pc:sldMkLst>
        <pc:spChg chg="del">
          <ac:chgData name="Penny" userId="ce6be3e4-b72d-4de1-9592-041bc45d22ea" providerId="ADAL" clId="{86033375-3F39-4EEC-BC50-623BA93AC6DE}" dt="2021-02-08T11:11:01.533" v="642" actId="478"/>
          <ac:spMkLst>
            <pc:docMk/>
            <pc:sldMk cId="3702056911" sldId="284"/>
            <ac:spMk id="3" creationId="{00000000-0000-0000-0000-000000000000}"/>
          </ac:spMkLst>
        </pc:spChg>
        <pc:spChg chg="add mod">
          <ac:chgData name="Penny" userId="ce6be3e4-b72d-4de1-9592-041bc45d22ea" providerId="ADAL" clId="{86033375-3F39-4EEC-BC50-623BA93AC6DE}" dt="2021-02-08T11:11:01.533" v="642" actId="478"/>
          <ac:spMkLst>
            <pc:docMk/>
            <pc:sldMk cId="3702056911" sldId="284"/>
            <ac:spMk id="5" creationId="{6624792E-D2FC-459C-98A6-0A835418E945}"/>
          </ac:spMkLst>
        </pc:spChg>
      </pc:sldChg>
      <pc:sldChg chg="add">
        <pc:chgData name="Penny" userId="ce6be3e4-b72d-4de1-9592-041bc45d22ea" providerId="ADAL" clId="{86033375-3F39-4EEC-BC50-623BA93AC6DE}" dt="2021-02-08T11:10:51.107" v="641"/>
        <pc:sldMkLst>
          <pc:docMk/>
          <pc:sldMk cId="1429186184" sldId="285"/>
        </pc:sldMkLst>
      </pc:sldChg>
      <pc:sldChg chg="add">
        <pc:chgData name="Penny" userId="ce6be3e4-b72d-4de1-9592-041bc45d22ea" providerId="ADAL" clId="{86033375-3F39-4EEC-BC50-623BA93AC6DE}" dt="2021-02-08T11:10:51.107" v="641"/>
        <pc:sldMkLst>
          <pc:docMk/>
          <pc:sldMk cId="2632530448" sldId="286"/>
        </pc:sldMkLst>
      </pc:sldChg>
      <pc:sldChg chg="add">
        <pc:chgData name="Penny" userId="ce6be3e4-b72d-4de1-9592-041bc45d22ea" providerId="ADAL" clId="{86033375-3F39-4EEC-BC50-623BA93AC6DE}" dt="2021-02-08T11:10:51.107" v="641"/>
        <pc:sldMkLst>
          <pc:docMk/>
          <pc:sldMk cId="2526600849" sldId="287"/>
        </pc:sldMkLst>
      </pc:sldChg>
      <pc:sldChg chg="modSp add mod">
        <pc:chgData name="Penny" userId="ce6be3e4-b72d-4de1-9592-041bc45d22ea" providerId="ADAL" clId="{86033375-3F39-4EEC-BC50-623BA93AC6DE}" dt="2021-02-08T11:13:08.543" v="654" actId="20577"/>
        <pc:sldMkLst>
          <pc:docMk/>
          <pc:sldMk cId="222889343" sldId="288"/>
        </pc:sldMkLst>
        <pc:spChg chg="mod">
          <ac:chgData name="Penny" userId="ce6be3e4-b72d-4de1-9592-041bc45d22ea" providerId="ADAL" clId="{86033375-3F39-4EEC-BC50-623BA93AC6DE}" dt="2021-02-08T11:13:05.288" v="648" actId="20577"/>
          <ac:spMkLst>
            <pc:docMk/>
            <pc:sldMk cId="222889343" sldId="288"/>
            <ac:spMk id="8" creationId="{00000000-0000-0000-0000-000000000000}"/>
          </ac:spMkLst>
        </pc:spChg>
        <pc:spChg chg="mod">
          <ac:chgData name="Penny" userId="ce6be3e4-b72d-4de1-9592-041bc45d22ea" providerId="ADAL" clId="{86033375-3F39-4EEC-BC50-623BA93AC6DE}" dt="2021-02-08T11:13:08.543" v="654" actId="20577"/>
          <ac:spMkLst>
            <pc:docMk/>
            <pc:sldMk cId="222889343" sldId="288"/>
            <ac:spMk id="10" creationId="{00000000-0000-0000-0000-000000000000}"/>
          </ac:spMkLst>
        </pc:spChg>
      </pc:sldChg>
      <pc:sldChg chg="add">
        <pc:chgData name="Penny" userId="ce6be3e4-b72d-4de1-9592-041bc45d22ea" providerId="ADAL" clId="{86033375-3F39-4EEC-BC50-623BA93AC6DE}" dt="2021-02-08T11:10:51.107" v="641"/>
        <pc:sldMkLst>
          <pc:docMk/>
          <pc:sldMk cId="782380220" sldId="289"/>
        </pc:sldMkLst>
      </pc:sldChg>
      <pc:sldChg chg="addSp delSp modSp add mod">
        <pc:chgData name="Penny" userId="ce6be3e4-b72d-4de1-9592-041bc45d22ea" providerId="ADAL" clId="{86033375-3F39-4EEC-BC50-623BA93AC6DE}" dt="2021-02-09T16:54:43.561" v="1385" actId="1076"/>
        <pc:sldMkLst>
          <pc:docMk/>
          <pc:sldMk cId="948251550" sldId="290"/>
        </pc:sldMkLst>
        <pc:spChg chg="add del mod">
          <ac:chgData name="Penny" userId="ce6be3e4-b72d-4de1-9592-041bc45d22ea" providerId="ADAL" clId="{86033375-3F39-4EEC-BC50-623BA93AC6DE}" dt="2021-02-09T16:51:55.555" v="1372"/>
          <ac:spMkLst>
            <pc:docMk/>
            <pc:sldMk cId="948251550" sldId="290"/>
            <ac:spMk id="4" creationId="{F4C53DDD-FFE8-41E7-BD0A-1FB989C18CB1}"/>
          </ac:spMkLst>
        </pc:spChg>
        <pc:graphicFrameChg chg="del modGraphic">
          <ac:chgData name="Penny" userId="ce6be3e4-b72d-4de1-9592-041bc45d22ea" providerId="ADAL" clId="{86033375-3F39-4EEC-BC50-623BA93AC6DE}" dt="2021-02-09T16:51:31.774" v="1371" actId="478"/>
          <ac:graphicFrameMkLst>
            <pc:docMk/>
            <pc:sldMk cId="948251550" sldId="290"/>
            <ac:graphicFrameMk id="3" creationId="{00000000-0000-0000-0000-000000000000}"/>
          </ac:graphicFrameMkLst>
        </pc:graphicFrameChg>
        <pc:graphicFrameChg chg="add mod modGraphic">
          <ac:chgData name="Penny" userId="ce6be3e4-b72d-4de1-9592-041bc45d22ea" providerId="ADAL" clId="{86033375-3F39-4EEC-BC50-623BA93AC6DE}" dt="2021-02-09T16:54:43.561" v="1385" actId="1076"/>
          <ac:graphicFrameMkLst>
            <pc:docMk/>
            <pc:sldMk cId="948251550" sldId="290"/>
            <ac:graphicFrameMk id="5" creationId="{40E53AB8-6546-4FAB-B955-721D50A3A31D}"/>
          </ac:graphicFrameMkLst>
        </pc:graphicFrameChg>
      </pc:sldChg>
      <pc:sldChg chg="add">
        <pc:chgData name="Penny" userId="ce6be3e4-b72d-4de1-9592-041bc45d22ea" providerId="ADAL" clId="{86033375-3F39-4EEC-BC50-623BA93AC6DE}" dt="2021-02-08T11:10:51.107" v="641"/>
        <pc:sldMkLst>
          <pc:docMk/>
          <pc:sldMk cId="2186964966" sldId="291"/>
        </pc:sldMkLst>
      </pc:sldChg>
      <pc:sldChg chg="add">
        <pc:chgData name="Penny" userId="ce6be3e4-b72d-4de1-9592-041bc45d22ea" providerId="ADAL" clId="{86033375-3F39-4EEC-BC50-623BA93AC6DE}" dt="2021-02-08T11:10:51.107" v="641"/>
        <pc:sldMkLst>
          <pc:docMk/>
          <pc:sldMk cId="1334440517" sldId="292"/>
        </pc:sldMkLst>
      </pc:sldChg>
      <pc:sldChg chg="modSp new mod">
        <pc:chgData name="Penny" userId="ce6be3e4-b72d-4de1-9592-041bc45d22ea" providerId="ADAL" clId="{86033375-3F39-4EEC-BC50-623BA93AC6DE}" dt="2021-02-08T11:26:24.607" v="977" actId="20577"/>
        <pc:sldMkLst>
          <pc:docMk/>
          <pc:sldMk cId="118799312" sldId="293"/>
        </pc:sldMkLst>
        <pc:spChg chg="mod">
          <ac:chgData name="Penny" userId="ce6be3e4-b72d-4de1-9592-041bc45d22ea" providerId="ADAL" clId="{86033375-3F39-4EEC-BC50-623BA93AC6DE}" dt="2021-02-08T11:15:11.808" v="697" actId="20577"/>
          <ac:spMkLst>
            <pc:docMk/>
            <pc:sldMk cId="118799312" sldId="293"/>
            <ac:spMk id="2" creationId="{C3D7723E-65CB-4347-8C84-DAA306895487}"/>
          </ac:spMkLst>
        </pc:spChg>
        <pc:spChg chg="mod">
          <ac:chgData name="Penny" userId="ce6be3e4-b72d-4de1-9592-041bc45d22ea" providerId="ADAL" clId="{86033375-3F39-4EEC-BC50-623BA93AC6DE}" dt="2021-02-08T11:26:24.607" v="977" actId="20577"/>
          <ac:spMkLst>
            <pc:docMk/>
            <pc:sldMk cId="118799312" sldId="293"/>
            <ac:spMk id="3" creationId="{3E2941C7-8DCA-4E7D-BE44-DE61DE559C89}"/>
          </ac:spMkLst>
        </pc:spChg>
      </pc:sldChg>
      <pc:sldChg chg="modSp new mod">
        <pc:chgData name="Penny" userId="ce6be3e4-b72d-4de1-9592-041bc45d22ea" providerId="ADAL" clId="{86033375-3F39-4EEC-BC50-623BA93AC6DE}" dt="2021-02-08T11:25:24.703" v="932"/>
        <pc:sldMkLst>
          <pc:docMk/>
          <pc:sldMk cId="1060626851" sldId="294"/>
        </pc:sldMkLst>
        <pc:spChg chg="mod">
          <ac:chgData name="Penny" userId="ce6be3e4-b72d-4de1-9592-041bc45d22ea" providerId="ADAL" clId="{86033375-3F39-4EEC-BC50-623BA93AC6DE}" dt="2021-02-08T11:25:09.791" v="931" actId="20577"/>
          <ac:spMkLst>
            <pc:docMk/>
            <pc:sldMk cId="1060626851" sldId="294"/>
            <ac:spMk id="2" creationId="{F71DA6C1-D24B-46B3-ACB3-364FF53FA226}"/>
          </ac:spMkLst>
        </pc:spChg>
        <pc:spChg chg="mod">
          <ac:chgData name="Penny" userId="ce6be3e4-b72d-4de1-9592-041bc45d22ea" providerId="ADAL" clId="{86033375-3F39-4EEC-BC50-623BA93AC6DE}" dt="2021-02-08T11:25:24.703" v="932"/>
          <ac:spMkLst>
            <pc:docMk/>
            <pc:sldMk cId="1060626851" sldId="294"/>
            <ac:spMk id="3" creationId="{5416228A-7F00-4683-8D34-B27FA41E4992}"/>
          </ac:spMkLst>
        </pc:spChg>
      </pc:sldChg>
      <pc:sldChg chg="modSp new mod">
        <pc:chgData name="Penny" userId="ce6be3e4-b72d-4de1-9592-041bc45d22ea" providerId="ADAL" clId="{86033375-3F39-4EEC-BC50-623BA93AC6DE}" dt="2021-02-08T11:26:37.487" v="996" actId="20577"/>
        <pc:sldMkLst>
          <pc:docMk/>
          <pc:sldMk cId="97558080" sldId="295"/>
        </pc:sldMkLst>
        <pc:spChg chg="mod">
          <ac:chgData name="Penny" userId="ce6be3e4-b72d-4de1-9592-041bc45d22ea" providerId="ADAL" clId="{86033375-3F39-4EEC-BC50-623BA93AC6DE}" dt="2021-02-08T11:26:37.487" v="996" actId="20577"/>
          <ac:spMkLst>
            <pc:docMk/>
            <pc:sldMk cId="97558080" sldId="295"/>
            <ac:spMk id="2" creationId="{61529E34-E0D1-4888-936A-69FE7522357D}"/>
          </ac:spMkLst>
        </pc:spChg>
        <pc:spChg chg="mod">
          <ac:chgData name="Penny" userId="ce6be3e4-b72d-4de1-9592-041bc45d22ea" providerId="ADAL" clId="{86033375-3F39-4EEC-BC50-623BA93AC6DE}" dt="2021-02-08T11:26:02.120" v="935" actId="12"/>
          <ac:spMkLst>
            <pc:docMk/>
            <pc:sldMk cId="97558080" sldId="295"/>
            <ac:spMk id="3" creationId="{54C48D6A-D133-4C42-A461-957671E222CD}"/>
          </ac:spMkLst>
        </pc:spChg>
      </pc:sldChg>
      <pc:sldChg chg="modSp new mod">
        <pc:chgData name="Penny" userId="ce6be3e4-b72d-4de1-9592-041bc45d22ea" providerId="ADAL" clId="{86033375-3F39-4EEC-BC50-623BA93AC6DE}" dt="2021-02-08T11:28:00.311" v="1063" actId="20577"/>
        <pc:sldMkLst>
          <pc:docMk/>
          <pc:sldMk cId="2157228168" sldId="296"/>
        </pc:sldMkLst>
        <pc:spChg chg="mod">
          <ac:chgData name="Penny" userId="ce6be3e4-b72d-4de1-9592-041bc45d22ea" providerId="ADAL" clId="{86033375-3F39-4EEC-BC50-623BA93AC6DE}" dt="2021-02-08T11:27:04.399" v="1024" actId="20577"/>
          <ac:spMkLst>
            <pc:docMk/>
            <pc:sldMk cId="2157228168" sldId="296"/>
            <ac:spMk id="2" creationId="{04ECC6EC-585B-4474-B03D-6EB722EF7DF5}"/>
          </ac:spMkLst>
        </pc:spChg>
        <pc:spChg chg="mod">
          <ac:chgData name="Penny" userId="ce6be3e4-b72d-4de1-9592-041bc45d22ea" providerId="ADAL" clId="{86033375-3F39-4EEC-BC50-623BA93AC6DE}" dt="2021-02-08T11:28:00.311" v="1063" actId="20577"/>
          <ac:spMkLst>
            <pc:docMk/>
            <pc:sldMk cId="2157228168" sldId="296"/>
            <ac:spMk id="3" creationId="{48133148-E97C-4988-9259-9FBC28F51EDF}"/>
          </ac:spMkLst>
        </pc:spChg>
      </pc:sldChg>
      <pc:sldChg chg="delSp modSp new mod">
        <pc:chgData name="Penny" userId="ce6be3e4-b72d-4de1-9592-041bc45d22ea" providerId="ADAL" clId="{86033375-3F39-4EEC-BC50-623BA93AC6DE}" dt="2021-02-08T11:29:38.447" v="1077" actId="122"/>
        <pc:sldMkLst>
          <pc:docMk/>
          <pc:sldMk cId="3962954824" sldId="297"/>
        </pc:sldMkLst>
        <pc:spChg chg="del">
          <ac:chgData name="Penny" userId="ce6be3e4-b72d-4de1-9592-041bc45d22ea" providerId="ADAL" clId="{86033375-3F39-4EEC-BC50-623BA93AC6DE}" dt="2021-02-08T11:29:31.295" v="1065" actId="478"/>
          <ac:spMkLst>
            <pc:docMk/>
            <pc:sldMk cId="3962954824" sldId="297"/>
            <ac:spMk id="2" creationId="{BFC17DBA-8D05-46AE-8F91-61C42BEF84BB}"/>
          </ac:spMkLst>
        </pc:spChg>
        <pc:spChg chg="mod">
          <ac:chgData name="Penny" userId="ce6be3e4-b72d-4de1-9592-041bc45d22ea" providerId="ADAL" clId="{86033375-3F39-4EEC-BC50-623BA93AC6DE}" dt="2021-02-08T11:29:38.447" v="1077" actId="122"/>
          <ac:spMkLst>
            <pc:docMk/>
            <pc:sldMk cId="3962954824" sldId="297"/>
            <ac:spMk id="3" creationId="{10F04BE1-0D31-4B31-A6CC-D52BE8BAFDA7}"/>
          </ac:spMkLst>
        </pc:spChg>
      </pc:sldChg>
      <pc:sldChg chg="addSp delSp modSp new mod ord">
        <pc:chgData name="Penny" userId="ce6be3e4-b72d-4de1-9592-041bc45d22ea" providerId="ADAL" clId="{86033375-3F39-4EEC-BC50-623BA93AC6DE}" dt="2021-02-09T16:37:30.748" v="1256"/>
        <pc:sldMkLst>
          <pc:docMk/>
          <pc:sldMk cId="709842755" sldId="298"/>
        </pc:sldMkLst>
        <pc:spChg chg="mod">
          <ac:chgData name="Penny" userId="ce6be3e4-b72d-4de1-9592-041bc45d22ea" providerId="ADAL" clId="{86033375-3F39-4EEC-BC50-623BA93AC6DE}" dt="2021-02-09T16:35:01.180" v="1254" actId="1076"/>
          <ac:spMkLst>
            <pc:docMk/>
            <pc:sldMk cId="709842755" sldId="298"/>
            <ac:spMk id="2" creationId="{80839413-9011-4F22-A72D-704DCEAA4C30}"/>
          </ac:spMkLst>
        </pc:spChg>
        <pc:spChg chg="del">
          <ac:chgData name="Penny" userId="ce6be3e4-b72d-4de1-9592-041bc45d22ea" providerId="ADAL" clId="{86033375-3F39-4EEC-BC50-623BA93AC6DE}" dt="2021-02-09T16:34:50.620" v="1251" actId="478"/>
          <ac:spMkLst>
            <pc:docMk/>
            <pc:sldMk cId="709842755" sldId="298"/>
            <ac:spMk id="3" creationId="{B83D67A4-55AA-43BB-A5EB-7E142A394C0C}"/>
          </ac:spMkLst>
        </pc:spChg>
        <pc:picChg chg="add mod">
          <ac:chgData name="Penny" userId="ce6be3e4-b72d-4de1-9592-041bc45d22ea" providerId="ADAL" clId="{86033375-3F39-4EEC-BC50-623BA93AC6DE}" dt="2021-02-09T16:34:55.108" v="1253" actId="14100"/>
          <ac:picMkLst>
            <pc:docMk/>
            <pc:sldMk cId="709842755" sldId="298"/>
            <ac:picMk id="4" creationId="{97A56A64-AA6F-4ECA-9054-0A8E0F4AAEC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57001210-FF40-4E8B-9E00-98F6B37B4C39}" type="datetimeFigureOut">
              <a:rPr lang="en-GB" smtClean="0"/>
              <a:t>13/12/2022</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5B2D24D-AEC7-4779-93D1-8DDDE3718DD4}" type="slidenum">
              <a:rPr lang="en-GB" smtClean="0"/>
              <a:t>‹#›</a:t>
            </a:fld>
            <a:endParaRPr lang="en-GB"/>
          </a:p>
        </p:txBody>
      </p:sp>
    </p:spTree>
    <p:extLst>
      <p:ext uri="{BB962C8B-B14F-4D97-AF65-F5344CB8AC3E}">
        <p14:creationId xmlns:p14="http://schemas.microsoft.com/office/powerpoint/2010/main" val="3860198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4534D2B-A25A-41C0-A41C-C6A7B34F9C8E}" type="datetimeFigureOut">
              <a:rPr lang="en-GB" smtClean="0"/>
              <a:t>13/12/2022</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7162D37B-058E-447E-BFE2-2CAD668B3A01}" type="slidenum">
              <a:rPr lang="en-GB" smtClean="0"/>
              <a:t>‹#›</a:t>
            </a:fld>
            <a:endParaRPr lang="en-GB"/>
          </a:p>
        </p:txBody>
      </p:sp>
    </p:spTree>
    <p:extLst>
      <p:ext uri="{BB962C8B-B14F-4D97-AF65-F5344CB8AC3E}">
        <p14:creationId xmlns:p14="http://schemas.microsoft.com/office/powerpoint/2010/main" val="372742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EEFCB2-C2BE-445F-9951-20C8331BDCB1}" type="slidenum">
              <a:rPr lang="en-GB" smtClean="0"/>
              <a:t>28</a:t>
            </a:fld>
            <a:endParaRPr lang="en-GB"/>
          </a:p>
        </p:txBody>
      </p:sp>
    </p:spTree>
    <p:extLst>
      <p:ext uri="{BB962C8B-B14F-4D97-AF65-F5344CB8AC3E}">
        <p14:creationId xmlns:p14="http://schemas.microsoft.com/office/powerpoint/2010/main" val="148796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66E4B1D-ADB2-4F15-8389-44110F300007}" type="datetimeFigureOut">
              <a:rPr lang="en-GB" smtClean="0"/>
              <a:t>13/12/2022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28445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6E4B1D-ADB2-4F15-8389-44110F300007}" type="datetimeFigureOut">
              <a:rPr lang="en-GB" smtClean="0"/>
              <a:t>13/12/2022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0563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6E4B1D-ADB2-4F15-8389-44110F300007}" type="datetimeFigureOut">
              <a:rPr lang="en-GB" smtClean="0"/>
              <a:t>13/12/2022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59852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6E4B1D-ADB2-4F15-8389-44110F300007}" type="datetimeFigureOut">
              <a:rPr lang="en-GB" smtClean="0"/>
              <a:t>13/12/2022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20460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4B1D-ADB2-4F15-8389-44110F300007}" type="datetimeFigureOut">
              <a:rPr lang="en-GB" smtClean="0"/>
              <a:t>13/12/2022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5967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66E4B1D-ADB2-4F15-8389-44110F300007}" type="datetimeFigureOut">
              <a:rPr lang="en-GB" smtClean="0"/>
              <a:t>13/12/2022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4231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66E4B1D-ADB2-4F15-8389-44110F300007}" type="datetimeFigureOut">
              <a:rPr lang="en-GB" smtClean="0"/>
              <a:t>13/12/2022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02873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6E4B1D-ADB2-4F15-8389-44110F300007}" type="datetimeFigureOut">
              <a:rPr lang="en-GB" smtClean="0"/>
              <a:t>13/12/2022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88548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E4B1D-ADB2-4F15-8389-44110F300007}" type="datetimeFigureOut">
              <a:rPr lang="en-GB" smtClean="0"/>
              <a:t>13/12/2022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90068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6E4B1D-ADB2-4F15-8389-44110F300007}" type="datetimeFigureOut">
              <a:rPr lang="en-GB" smtClean="0"/>
              <a:t>13/12/2022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49961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6E4B1D-ADB2-4F15-8389-44110F300007}" type="datetimeFigureOut">
              <a:rPr lang="en-GB" smtClean="0"/>
              <a:t>13/12/2022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23360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E4B1D-ADB2-4F15-8389-44110F300007}" type="datetimeFigureOut">
              <a:rPr lang="en-GB" smtClean="0"/>
              <a:t>13/12/2022</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3AC5-E736-42FC-804D-CE08A2C83742}" type="slidenum">
              <a:rPr lang="en-GB" smtClean="0"/>
              <a:t>‹#›</a:t>
            </a:fld>
            <a:endParaRPr lang="en-GB"/>
          </a:p>
        </p:txBody>
      </p:sp>
    </p:spTree>
    <p:extLst>
      <p:ext uri="{BB962C8B-B14F-4D97-AF65-F5344CB8AC3E}">
        <p14:creationId xmlns:p14="http://schemas.microsoft.com/office/powerpoint/2010/main" val="36505533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hyperlink" Target="https://www.shu.ac.uk/myhalla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hu.ac.uk/myhalla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yfiles.shu.ac.uk/htcom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s.c.quinn@shu.ac.uk" TargetMode="External"/><Relationship Id="rId2" Type="http://schemas.openxmlformats.org/officeDocument/2006/relationships/hyperlink" Target="https://www.shu.ac.uk/myhallam"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blogs.shu.ac.uk/skillscentre/" TargetMode="External"/><Relationship Id="rId4" Type="http://schemas.openxmlformats.org/officeDocument/2006/relationships/hyperlink" Target="mailto:ithelp@shu.ac.uk"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libguides.shu.ac.uk/referenc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dictionary.cambridge.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tudents.shu.ac.uk/shuspacecontent/it/get-help-i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hu.ac.uk/myhalla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Writing a Final Year Project Report</a:t>
            </a:r>
          </a:p>
        </p:txBody>
      </p:sp>
      <p:sp>
        <p:nvSpPr>
          <p:cNvPr id="3" name="Subtitle 2"/>
          <p:cNvSpPr>
            <a:spLocks noGrp="1"/>
          </p:cNvSpPr>
          <p:nvPr>
            <p:ph type="subTitle" idx="1"/>
          </p:nvPr>
        </p:nvSpPr>
        <p:spPr/>
        <p:txBody>
          <a:bodyPr>
            <a:normAutofit/>
          </a:bodyPr>
          <a:lstStyle/>
          <a:p>
            <a:r>
              <a:rPr lang="en-GB" dirty="0"/>
              <a:t>Project (Technical Computing)</a:t>
            </a:r>
          </a:p>
        </p:txBody>
      </p:sp>
    </p:spTree>
    <p:extLst>
      <p:ext uri="{BB962C8B-B14F-4D97-AF65-F5344CB8AC3E}">
        <p14:creationId xmlns:p14="http://schemas.microsoft.com/office/powerpoint/2010/main" val="61706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400" dirty="0"/>
              <a:t>Examples of Contents Pages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160" y="39461"/>
            <a:ext cx="4823537" cy="68666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009" y="0"/>
            <a:ext cx="4784473" cy="6858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489" y="39418"/>
            <a:ext cx="4841857" cy="6858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1984" y="188640"/>
            <a:ext cx="4839566" cy="6858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1744" y="175464"/>
            <a:ext cx="5299006" cy="6858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2667" y="209614"/>
            <a:ext cx="4790683" cy="68580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8593" y="0"/>
            <a:ext cx="4812901" cy="6858000"/>
          </a:xfrm>
          <a:prstGeom prst="rect">
            <a:avLst/>
          </a:prstGeom>
        </p:spPr>
      </p:pic>
    </p:spTree>
    <p:extLst>
      <p:ext uri="{BB962C8B-B14F-4D97-AF65-F5344CB8AC3E}">
        <p14:creationId xmlns:p14="http://schemas.microsoft.com/office/powerpoint/2010/main" val="100829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defRPr/>
            </a:pPr>
            <a:r>
              <a:rPr lang="en-GB" dirty="0">
                <a:effectLst>
                  <a:outerShdw blurRad="38100" dist="38100" dir="2700000" algn="tl">
                    <a:srgbClr val="C0C0C0"/>
                  </a:outerShdw>
                </a:effectLst>
              </a:rPr>
              <a:t>What are we looking for in a project report?</a:t>
            </a:r>
          </a:p>
        </p:txBody>
      </p:sp>
      <p:sp>
        <p:nvSpPr>
          <p:cNvPr id="14339" name="Rectangle 3"/>
          <p:cNvSpPr>
            <a:spLocks noGrp="1" noChangeArrowheads="1"/>
          </p:cNvSpPr>
          <p:nvPr>
            <p:ph idx="1"/>
          </p:nvPr>
        </p:nvSpPr>
        <p:spPr/>
        <p:txBody>
          <a:bodyPr>
            <a:normAutofit fontScale="92500" lnSpcReduction="10000"/>
          </a:bodyPr>
          <a:lstStyle/>
          <a:p>
            <a:pPr marL="273050" indent="-273050">
              <a:lnSpc>
                <a:spcPct val="90000"/>
              </a:lnSpc>
            </a:pPr>
            <a:r>
              <a:rPr lang="en-GB" altLang="en-US" dirty="0"/>
              <a:t>The extent to which the learning outcomes have been achieved (look on </a:t>
            </a:r>
            <a:r>
              <a:rPr lang="en-GB" altLang="en-US" dirty="0">
                <a:hlinkClick r:id="rId2"/>
              </a:rPr>
              <a:t>BB</a:t>
            </a:r>
            <a:r>
              <a:rPr lang="en-GB" altLang="en-US" dirty="0"/>
              <a:t> for the module descriptor and marking scheme).</a:t>
            </a:r>
          </a:p>
          <a:p>
            <a:pPr marL="273050" indent="-273050">
              <a:lnSpc>
                <a:spcPct val="90000"/>
              </a:lnSpc>
            </a:pPr>
            <a:endParaRPr lang="en-GB" altLang="en-US" dirty="0"/>
          </a:p>
          <a:p>
            <a:pPr marL="273050" indent="-273050">
              <a:lnSpc>
                <a:spcPct val="90000"/>
              </a:lnSpc>
            </a:pPr>
            <a:r>
              <a:rPr lang="en-GB" altLang="en-US" dirty="0"/>
              <a:t>We don't look for 'right' answers.  We look for a critical, justified, evidenced, coherent evaluation of the project, its process and deliverables.</a:t>
            </a:r>
          </a:p>
          <a:p>
            <a:pPr marL="273050" indent="-273050">
              <a:lnSpc>
                <a:spcPct val="90000"/>
              </a:lnSpc>
            </a:pPr>
            <a:endParaRPr lang="en-GB" altLang="en-US" dirty="0"/>
          </a:p>
          <a:p>
            <a:pPr marL="273050" indent="-273050">
              <a:lnSpc>
                <a:spcPct val="90000"/>
              </a:lnSpc>
            </a:pPr>
            <a:r>
              <a:rPr lang="en-GB" altLang="en-US" dirty="0"/>
              <a:t>We look for evidence that you have </a:t>
            </a:r>
            <a:r>
              <a:rPr lang="en-GB" altLang="en-US" b="1" dirty="0"/>
              <a:t>learnt a lot </a:t>
            </a:r>
            <a:r>
              <a:rPr lang="en-GB" altLang="en-US" dirty="0"/>
              <a:t>and </a:t>
            </a:r>
            <a:r>
              <a:rPr lang="en-GB" altLang="en-US" b="1" dirty="0"/>
              <a:t>applied it</a:t>
            </a:r>
            <a:r>
              <a:rPr lang="en-GB" altLang="en-US" dirty="0"/>
              <a:t>.  If this has happened then the project report writing is straight forward.</a:t>
            </a:r>
          </a:p>
        </p:txBody>
      </p:sp>
    </p:spTree>
    <p:extLst>
      <p:ext uri="{BB962C8B-B14F-4D97-AF65-F5344CB8AC3E}">
        <p14:creationId xmlns:p14="http://schemas.microsoft.com/office/powerpoint/2010/main" val="84174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063553" y="260648"/>
            <a:ext cx="7818437" cy="1143000"/>
          </a:xfrm>
        </p:spPr>
        <p:txBody>
          <a:bodyPr>
            <a:normAutofit/>
          </a:bodyPr>
          <a:lstStyle/>
          <a:p>
            <a:pPr eaLnBrk="1" hangingPunct="1">
              <a:defRPr/>
            </a:pPr>
            <a:r>
              <a:rPr lang="en-GB" dirty="0">
                <a:effectLst>
                  <a:outerShdw blurRad="38100" dist="38100" dir="2700000" algn="tl">
                    <a:srgbClr val="C0C0C0"/>
                  </a:outerShdw>
                </a:effectLst>
              </a:rPr>
              <a:t>When to start using Turnitin</a:t>
            </a:r>
          </a:p>
        </p:txBody>
      </p:sp>
      <p:sp>
        <p:nvSpPr>
          <p:cNvPr id="17411" name="Rectangle 3"/>
          <p:cNvSpPr>
            <a:spLocks noGrp="1" noChangeArrowheads="1"/>
          </p:cNvSpPr>
          <p:nvPr>
            <p:ph idx="1"/>
          </p:nvPr>
        </p:nvSpPr>
        <p:spPr>
          <a:xfrm>
            <a:off x="2351584" y="1844824"/>
            <a:ext cx="8107362" cy="4285456"/>
          </a:xfrm>
        </p:spPr>
        <p:txBody>
          <a:bodyPr>
            <a:normAutofit fontScale="85000" lnSpcReduction="20000"/>
          </a:bodyPr>
          <a:lstStyle/>
          <a:p>
            <a:pPr eaLnBrk="1" hangingPunct="1">
              <a:lnSpc>
                <a:spcPct val="90000"/>
              </a:lnSpc>
            </a:pPr>
            <a:r>
              <a:rPr lang="en-US" altLang="en-US" dirty="0"/>
              <a:t>The report is around 80% complete</a:t>
            </a:r>
          </a:p>
          <a:p>
            <a:pPr eaLnBrk="1" hangingPunct="1">
              <a:lnSpc>
                <a:spcPct val="90000"/>
              </a:lnSpc>
            </a:pPr>
            <a:endParaRPr lang="en-US" altLang="en-US" dirty="0"/>
          </a:p>
          <a:p>
            <a:pPr eaLnBrk="1" hangingPunct="1">
              <a:lnSpc>
                <a:spcPct val="90000"/>
              </a:lnSpc>
            </a:pPr>
            <a:r>
              <a:rPr lang="en-US" altLang="en-US" dirty="0"/>
              <a:t>There is enough time for feedback from your supervisor</a:t>
            </a:r>
          </a:p>
          <a:p>
            <a:pPr eaLnBrk="1" hangingPunct="1">
              <a:lnSpc>
                <a:spcPct val="90000"/>
              </a:lnSpc>
            </a:pPr>
            <a:endParaRPr lang="en-US" altLang="en-US" dirty="0"/>
          </a:p>
          <a:p>
            <a:pPr eaLnBrk="1" hangingPunct="1">
              <a:lnSpc>
                <a:spcPct val="90000"/>
              </a:lnSpc>
            </a:pPr>
            <a:r>
              <a:rPr lang="en-US" altLang="en-US" dirty="0"/>
              <a:t>All sections should be there, but may not all be finished</a:t>
            </a:r>
          </a:p>
          <a:p>
            <a:pPr eaLnBrk="1" hangingPunct="1">
              <a:lnSpc>
                <a:spcPct val="90000"/>
              </a:lnSpc>
            </a:pPr>
            <a:endParaRPr lang="en-US" altLang="en-US" dirty="0"/>
          </a:p>
          <a:p>
            <a:pPr marL="0" indent="0">
              <a:lnSpc>
                <a:spcPct val="90000"/>
              </a:lnSpc>
              <a:buNone/>
            </a:pPr>
            <a:r>
              <a:rPr lang="en-US" altLang="en-US" dirty="0"/>
              <a:t>Check the similarity score and discuss with your supervisor if necessary.</a:t>
            </a:r>
          </a:p>
          <a:p>
            <a:pPr marL="0" indent="0">
              <a:lnSpc>
                <a:spcPct val="90000"/>
              </a:lnSpc>
              <a:buNone/>
            </a:pPr>
            <a:endParaRPr lang="en-US" altLang="en-US" dirty="0"/>
          </a:p>
          <a:p>
            <a:pPr marL="0" indent="0">
              <a:lnSpc>
                <a:spcPct val="90000"/>
              </a:lnSpc>
              <a:buNone/>
            </a:pPr>
            <a:r>
              <a:rPr lang="en-US" altLang="en-US" dirty="0"/>
              <a:t>The PRACTICE TURNITIN AREA is already available on </a:t>
            </a:r>
            <a:r>
              <a:rPr lang="en-US" altLang="en-US" dirty="0">
                <a:hlinkClick r:id="rId2"/>
              </a:rPr>
              <a:t>BB</a:t>
            </a:r>
            <a:r>
              <a:rPr lang="en-US" altLang="en-US" dirty="0"/>
              <a:t>.</a:t>
            </a:r>
          </a:p>
        </p:txBody>
      </p:sp>
    </p:spTree>
    <p:extLst>
      <p:ext uri="{BB962C8B-B14F-4D97-AF65-F5344CB8AC3E}">
        <p14:creationId xmlns:p14="http://schemas.microsoft.com/office/powerpoint/2010/main" val="228791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think about </a:t>
            </a:r>
          </a:p>
        </p:txBody>
      </p:sp>
      <p:sp>
        <p:nvSpPr>
          <p:cNvPr id="3" name="Content Placeholder 2"/>
          <p:cNvSpPr>
            <a:spLocks noGrp="1"/>
          </p:cNvSpPr>
          <p:nvPr>
            <p:ph idx="1"/>
          </p:nvPr>
        </p:nvSpPr>
        <p:spPr/>
        <p:txBody>
          <a:bodyPr>
            <a:normAutofit/>
          </a:bodyPr>
          <a:lstStyle/>
          <a:p>
            <a:r>
              <a:rPr lang="en-GB" dirty="0"/>
              <a:t>Your supervisor often has a good idea about what mark you will get for your project.  Who are you really writing the report for?</a:t>
            </a:r>
          </a:p>
          <a:p>
            <a:endParaRPr lang="en-GB" dirty="0"/>
          </a:p>
          <a:p>
            <a:r>
              <a:rPr lang="en-GB" dirty="0"/>
              <a:t>Make it interesting to read.</a:t>
            </a:r>
          </a:p>
          <a:p>
            <a:endParaRPr lang="en-GB" dirty="0"/>
          </a:p>
          <a:p>
            <a:r>
              <a:rPr lang="en-GB" dirty="0"/>
              <a:t>Give it a beginning, a middle and an end - like a book.</a:t>
            </a:r>
          </a:p>
          <a:p>
            <a:endParaRPr lang="en-GB" dirty="0"/>
          </a:p>
        </p:txBody>
      </p:sp>
    </p:spTree>
    <p:extLst>
      <p:ext uri="{BB962C8B-B14F-4D97-AF65-F5344CB8AC3E}">
        <p14:creationId xmlns:p14="http://schemas.microsoft.com/office/powerpoint/2010/main" val="95419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9413-9011-4F22-A72D-704DCEAA4C30}"/>
              </a:ext>
            </a:extLst>
          </p:cNvPr>
          <p:cNvSpPr>
            <a:spLocks noGrp="1"/>
          </p:cNvSpPr>
          <p:nvPr>
            <p:ph type="title"/>
          </p:nvPr>
        </p:nvSpPr>
        <p:spPr>
          <a:xfrm>
            <a:off x="1981200" y="-23437"/>
            <a:ext cx="8229600" cy="1143000"/>
          </a:xfrm>
        </p:spPr>
        <p:txBody>
          <a:bodyPr/>
          <a:lstStyle/>
          <a:p>
            <a:r>
              <a:rPr lang="en-GB" dirty="0"/>
              <a:t>What do I have to hand in?</a:t>
            </a:r>
          </a:p>
        </p:txBody>
      </p:sp>
      <p:graphicFrame>
        <p:nvGraphicFramePr>
          <p:cNvPr id="6" name="Table 5">
            <a:extLst>
              <a:ext uri="{FF2B5EF4-FFF2-40B4-BE49-F238E27FC236}">
                <a16:creationId xmlns:a16="http://schemas.microsoft.com/office/drawing/2014/main" id="{3E077E6A-DF2E-4F61-A037-DE84737D1882}"/>
              </a:ext>
            </a:extLst>
          </p:cNvPr>
          <p:cNvGraphicFramePr>
            <a:graphicFrameLocks noGrp="1"/>
          </p:cNvGraphicFramePr>
          <p:nvPr>
            <p:extLst>
              <p:ext uri="{D42A27DB-BD31-4B8C-83A1-F6EECF244321}">
                <p14:modId xmlns:p14="http://schemas.microsoft.com/office/powerpoint/2010/main" val="3424768497"/>
              </p:ext>
            </p:extLst>
          </p:nvPr>
        </p:nvGraphicFramePr>
        <p:xfrm>
          <a:off x="2855640" y="1340768"/>
          <a:ext cx="6984776" cy="4815840"/>
        </p:xfrm>
        <a:graphic>
          <a:graphicData uri="http://schemas.openxmlformats.org/drawingml/2006/table">
            <a:tbl>
              <a:tblPr firstRow="1" firstCol="1" bandRow="1"/>
              <a:tblGrid>
                <a:gridCol w="6984776">
                  <a:extLst>
                    <a:ext uri="{9D8B030D-6E8A-4147-A177-3AD203B41FA5}">
                      <a16:colId xmlns:a16="http://schemas.microsoft.com/office/drawing/2014/main" val="984534668"/>
                    </a:ext>
                  </a:extLst>
                </a:gridCol>
              </a:tblGrid>
              <a:tr h="3888432">
                <a:tc>
                  <a:txBody>
                    <a:bodyPr/>
                    <a:lstStyle/>
                    <a:p>
                      <a:pPr marL="342900" lvl="0" indent="-342900">
                        <a:spcBef>
                          <a:spcPts val="600"/>
                        </a:spcBef>
                        <a:buFont typeface="+mj-lt"/>
                        <a:buAutoNum type="arabicPeriod"/>
                      </a:pPr>
                      <a:r>
                        <a:rPr lang="en-GB" sz="2400" b="1" dirty="0">
                          <a:effectLst/>
                          <a:latin typeface="Calibri" panose="020F0502020204030204" pitchFamily="34" charset="0"/>
                          <a:ea typeface="Times New Roman" panose="02020603050405020304" pitchFamily="18" charset="0"/>
                          <a:cs typeface="Arial" panose="020B0604020202020204" pitchFamily="34" charset="0"/>
                        </a:rPr>
                        <a:t>report (but NOT appendices) to Turnitin</a:t>
                      </a:r>
                      <a:r>
                        <a:rPr lang="en-GB" sz="2400" dirty="0">
                          <a:effectLst/>
                          <a:latin typeface="Calibri" panose="020F0502020204030204" pitchFamily="34" charset="0"/>
                          <a:ea typeface="Times New Roman" panose="02020603050405020304" pitchFamily="18" charset="0"/>
                          <a:cs typeface="Arial" panose="020B0604020202020204" pitchFamily="34" charset="0"/>
                        </a:rPr>
                        <a:t> (via BB)</a:t>
                      </a:r>
                    </a:p>
                    <a:p>
                      <a:pPr marL="342900" lvl="0" indent="-342900">
                        <a:spcBef>
                          <a:spcPts val="600"/>
                        </a:spcBef>
                        <a:buFont typeface="+mj-lt"/>
                        <a:buAutoNum type="arabicPeriod"/>
                      </a:pP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mj-lt"/>
                        <a:buAutoNum type="arabicPeriod"/>
                      </a:pPr>
                      <a:r>
                        <a:rPr lang="en-GB" sz="2400" b="1" dirty="0">
                          <a:effectLst/>
                          <a:latin typeface="Calibri" panose="020F0502020204030204" pitchFamily="34" charset="0"/>
                          <a:ea typeface="Times New Roman" panose="02020603050405020304" pitchFamily="18" charset="0"/>
                          <a:cs typeface="Arial" panose="020B0604020202020204" pitchFamily="34" charset="0"/>
                        </a:rPr>
                        <a:t>the complete and final report (with appendices) </a:t>
                      </a:r>
                      <a:r>
                        <a:rPr lang="en-GB" sz="2400" dirty="0">
                          <a:effectLst/>
                          <a:latin typeface="Calibri" panose="020F0502020204030204" pitchFamily="34" charset="0"/>
                          <a:ea typeface="Times New Roman" panose="02020603050405020304" pitchFamily="18" charset="0"/>
                          <a:cs typeface="Arial" panose="020B0604020202020204" pitchFamily="34" charset="0"/>
                        </a:rPr>
                        <a:t>(to BB)</a:t>
                      </a:r>
                    </a:p>
                    <a:p>
                      <a:pPr marL="342900" lvl="0" indent="-342900">
                        <a:buFont typeface="+mj-lt"/>
                        <a:buAutoNum type="arabicPeriod"/>
                      </a:pP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mj-lt"/>
                        <a:buAutoNum type="arabicPeriod"/>
                      </a:pPr>
                      <a:r>
                        <a:rPr lang="en-GB" sz="2400" b="1" dirty="0">
                          <a:effectLst/>
                          <a:latin typeface="Calibri" panose="020F0502020204030204" pitchFamily="34" charset="0"/>
                          <a:ea typeface="Times New Roman" panose="02020603050405020304" pitchFamily="18" charset="0"/>
                          <a:cs typeface="Arial" panose="020B0604020202020204" pitchFamily="34" charset="0"/>
                        </a:rPr>
                        <a:t>a video demonstrating the deliverable </a:t>
                      </a:r>
                      <a:r>
                        <a:rPr lang="en-GB" sz="2400" dirty="0">
                          <a:effectLst/>
                          <a:latin typeface="Calibri" panose="020F0502020204030204" pitchFamily="34" charset="0"/>
                          <a:ea typeface="Times New Roman" panose="02020603050405020304" pitchFamily="18" charset="0"/>
                          <a:cs typeface="Arial" panose="020B0604020202020204" pitchFamily="34" charset="0"/>
                        </a:rPr>
                        <a:t>(to BB</a:t>
                      </a:r>
                      <a:r>
                        <a:rPr lang="en-GB" sz="2400" b="1" dirty="0">
                          <a:effectLst/>
                          <a:latin typeface="Calibri" panose="020F0502020204030204" pitchFamily="34" charset="0"/>
                          <a:ea typeface="Times New Roman" panose="02020603050405020304" pitchFamily="18" charset="0"/>
                          <a:cs typeface="Arial" panose="020B0604020202020204" pitchFamily="34" charset="0"/>
                        </a:rPr>
                        <a:t>)</a:t>
                      </a:r>
                    </a:p>
                    <a:p>
                      <a:pPr marL="342900" lvl="0" indent="-342900">
                        <a:buFont typeface="+mj-lt"/>
                        <a:buAutoNum type="arabicPeriod"/>
                      </a:pP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mj-lt"/>
                        <a:buAutoNum type="arabicPeriod"/>
                      </a:pPr>
                      <a:r>
                        <a:rPr lang="en-GB" sz="2400" b="1" dirty="0">
                          <a:effectLst/>
                          <a:latin typeface="Calibri" panose="020F0502020204030204" pitchFamily="34" charset="0"/>
                          <a:ea typeface="Times New Roman" panose="02020603050405020304" pitchFamily="18" charset="0"/>
                          <a:cs typeface="Arial" panose="020B0604020202020204" pitchFamily="34" charset="0"/>
                        </a:rPr>
                        <a:t>your deliverable </a:t>
                      </a:r>
                      <a:r>
                        <a:rPr lang="en-GB" sz="2400" dirty="0">
                          <a:effectLst/>
                          <a:latin typeface="Calibri" panose="020F0502020204030204" pitchFamily="34" charset="0"/>
                          <a:ea typeface="Times New Roman" panose="02020603050405020304" pitchFamily="18" charset="0"/>
                          <a:cs typeface="Arial" panose="020B0604020202020204" pitchFamily="34" charset="0"/>
                        </a:rPr>
                        <a:t>uploaded to either</a:t>
                      </a:r>
                    </a:p>
                    <a:p>
                      <a:pPr marL="800100" lvl="1" indent="-342900">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Arial" panose="020B0604020202020204" pitchFamily="34" charset="0"/>
                        </a:rPr>
                        <a:t>BB (file size restrictions)</a:t>
                      </a:r>
                    </a:p>
                    <a:p>
                      <a:pPr marL="800100" lvl="1" indent="-342900">
                        <a:buFont typeface="Symbol" panose="05050102010706020507" pitchFamily="18" charset="2"/>
                        <a:buChar char=""/>
                      </a:pPr>
                      <a:r>
                        <a:rPr lang="en-GB" sz="2400" dirty="0">
                          <a:effectLst/>
                          <a:latin typeface="Calibri" panose="020F0502020204030204" pitchFamily="34" charset="0"/>
                          <a:ea typeface="Times New Roman" panose="02020603050405020304" pitchFamily="18" charset="0"/>
                          <a:cs typeface="Arial" panose="020B0604020202020204" pitchFamily="34" charset="0"/>
                        </a:rPr>
                        <a:t>or to the Q:\ drive (</a:t>
                      </a:r>
                      <a:r>
                        <a:rPr lang="en-GB" sz="2400" dirty="0" err="1">
                          <a:effectLst/>
                          <a:latin typeface="Calibri" panose="020F0502020204030204" pitchFamily="34" charset="0"/>
                          <a:ea typeface="Times New Roman" panose="02020603050405020304" pitchFamily="18" charset="0"/>
                          <a:cs typeface="Arial" panose="020B0604020202020204" pitchFamily="34" charset="0"/>
                        </a:rPr>
                        <a:t>StudentSharedDrive</a:t>
                      </a:r>
                      <a:r>
                        <a:rPr lang="en-GB" sz="2400" dirty="0">
                          <a:effectLst/>
                          <a:latin typeface="Calibri" panose="020F0502020204030204" pitchFamily="34" charset="0"/>
                          <a:ea typeface="Times New Roman" panose="02020603050405020304" pitchFamily="18" charset="0"/>
                          <a:cs typeface="Arial" panose="020B0604020202020204" pitchFamily="34" charset="0"/>
                        </a:rPr>
                        <a:t>) which has no file size restriction.  Accessed through </a:t>
                      </a:r>
                      <a:r>
                        <a:rPr lang="en-GB" sz="1800" b="0" i="0" u="sng" kern="1200" dirty="0">
                          <a:solidFill>
                            <a:schemeClr val="tx1"/>
                          </a:solidFill>
                          <a:effectLst/>
                          <a:latin typeface="+mn-lt"/>
                          <a:ea typeface="+mn-ea"/>
                          <a:cs typeface="+mn-cs"/>
                          <a:hlinkClick r:id="rId2"/>
                        </a:rPr>
                        <a:t>https://myfiles.shu.ac.uk/htcomnet/</a:t>
                      </a:r>
                      <a:r>
                        <a:rPr lang="en-GB" sz="1800" b="0" i="0" kern="1200" dirty="0">
                          <a:solidFill>
                            <a:schemeClr val="tx1"/>
                          </a:solidFill>
                          <a:effectLst/>
                          <a:latin typeface="+mn-lt"/>
                          <a:ea typeface="+mn-ea"/>
                          <a:cs typeface="+mn-cs"/>
                        </a:rPr>
                        <a:t>.</a:t>
                      </a: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a:spcBef>
                          <a:spcPts val="600"/>
                        </a:spcBef>
                      </a:pPr>
                      <a:r>
                        <a:rPr lang="en-GB" sz="2400" dirty="0">
                          <a:effectLst/>
                          <a:latin typeface="Calibri" panose="020F0502020204030204" pitchFamily="34" charset="0"/>
                          <a:ea typeface="Times New Roman" panose="02020603050405020304" pitchFamily="18" charset="0"/>
                          <a:cs typeface="Arial"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301488"/>
                  </a:ext>
                </a:extLst>
              </a:tr>
            </a:tbl>
          </a:graphicData>
        </a:graphic>
      </p:graphicFrame>
    </p:spTree>
    <p:extLst>
      <p:ext uri="{BB962C8B-B14F-4D97-AF65-F5344CB8AC3E}">
        <p14:creationId xmlns:p14="http://schemas.microsoft.com/office/powerpoint/2010/main" val="70984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GB" dirty="0"/>
              <a:t>From the Handbook . . . </a:t>
            </a:r>
          </a:p>
        </p:txBody>
      </p:sp>
      <p:sp>
        <p:nvSpPr>
          <p:cNvPr id="3" name="Content Placeholder 2"/>
          <p:cNvSpPr>
            <a:spLocks noGrp="1"/>
          </p:cNvSpPr>
          <p:nvPr>
            <p:ph idx="1"/>
          </p:nvPr>
        </p:nvSpPr>
        <p:spPr>
          <a:xfrm>
            <a:off x="1991544" y="980728"/>
            <a:ext cx="8229600" cy="5544616"/>
          </a:xfrm>
        </p:spPr>
        <p:txBody>
          <a:bodyPr>
            <a:normAutofit fontScale="77500" lnSpcReduction="20000"/>
          </a:bodyPr>
          <a:lstStyle/>
          <a:p>
            <a:pPr marL="114300" indent="0">
              <a:buNone/>
            </a:pPr>
            <a:r>
              <a:rPr lang="en-GB" sz="2900" b="1" dirty="0"/>
              <a:t>Layout of the project report</a:t>
            </a:r>
          </a:p>
          <a:p>
            <a:pPr marL="114300" indent="0">
              <a:buNone/>
            </a:pPr>
            <a:endParaRPr lang="en-GB" sz="2100" b="1" dirty="0"/>
          </a:p>
          <a:p>
            <a:pPr>
              <a:spcBef>
                <a:spcPts val="600"/>
              </a:spcBef>
              <a:buFont typeface="Symbol" panose="05050102010706020507" pitchFamily="18" charset="2"/>
              <a:buChar char=""/>
            </a:pPr>
            <a:r>
              <a:rPr lang="en-GB" sz="1800" dirty="0">
                <a:latin typeface="Calibri" panose="020F0502020204030204" pitchFamily="34" charset="0"/>
                <a:ea typeface="Times New Roman" panose="02020603050405020304" pitchFamily="18" charset="0"/>
                <a:cs typeface="Arial" panose="020B0604020202020204" pitchFamily="34" charset="0"/>
              </a:rPr>
              <a:t>Front cover (title page) should use the pro-forma provided (</a:t>
            </a:r>
            <a:r>
              <a:rPr lang="en-GB" sz="1800" b="1" dirty="0">
                <a:latin typeface="Calibri" panose="020F0502020204030204" pitchFamily="34" charset="0"/>
                <a:ea typeface="Times New Roman" panose="02020603050405020304" pitchFamily="18" charset="0"/>
                <a:cs typeface="Arial" panose="020B0604020202020204" pitchFamily="34" charset="0"/>
              </a:rPr>
              <a:t>Appendix E</a:t>
            </a:r>
            <a:r>
              <a:rPr lang="en-GB" sz="1800" dirty="0">
                <a:latin typeface="Calibri" panose="020F0502020204030204" pitchFamily="34" charset="0"/>
                <a:ea typeface="Times New Roman" panose="02020603050405020304" pitchFamily="18" charset="0"/>
                <a:cs typeface="Arial" panose="020B0604020202020204" pitchFamily="34" charset="0"/>
              </a:rPr>
              <a:t>) and give your name, the date, your supervisor's name, your course and the project title. If appropriate, this should include a statement stating that the dissertation is confidential.  Otherwise, you should say yes to giving permission for next year’s students to see your work. </a:t>
            </a:r>
          </a:p>
          <a:p>
            <a:pPr>
              <a:spcBef>
                <a:spcPts val="600"/>
              </a:spcBef>
              <a:buFont typeface="Symbol" panose="05050102010706020507" pitchFamily="18" charset="2"/>
              <a:buChar char=""/>
            </a:pPr>
            <a:r>
              <a:rPr lang="en-GB" sz="1800" dirty="0">
                <a:latin typeface="Calibri" panose="020F0502020204030204" pitchFamily="34" charset="0"/>
                <a:ea typeface="Times New Roman" panose="02020603050405020304" pitchFamily="18" charset="0"/>
                <a:cs typeface="Arial" panose="020B0604020202020204" pitchFamily="34" charset="0"/>
              </a:rPr>
              <a:t>Acknowledgements to individuals or organisations that have assisted you in the project. This is optional and should be on a separate page.</a:t>
            </a:r>
          </a:p>
          <a:p>
            <a:pPr>
              <a:spcBef>
                <a:spcPts val="600"/>
              </a:spcBef>
              <a:buFont typeface="Symbol" panose="05050102010706020507" pitchFamily="18" charset="2"/>
              <a:buChar char=""/>
            </a:pPr>
            <a:r>
              <a:rPr lang="en-GB" sz="1800" dirty="0">
                <a:latin typeface="Calibri" panose="020F0502020204030204" pitchFamily="34" charset="0"/>
                <a:ea typeface="Times New Roman" panose="02020603050405020304" pitchFamily="18" charset="0"/>
                <a:cs typeface="Arial" panose="020B0604020202020204" pitchFamily="34" charset="0"/>
              </a:rPr>
              <a:t>An abstract or synopsis not exceeding 300 words on one side of A4 providing a summary of the report stating the nature and scope of the work undertaken and a summary of findings. The synopsis should communicate the essence of the dissertation and answer the question “in a nutshell, what is the whole thing about?” It should be possible to read the abstract on its own.</a:t>
            </a:r>
          </a:p>
          <a:p>
            <a:pPr>
              <a:spcBef>
                <a:spcPts val="600"/>
              </a:spcBef>
              <a:buFont typeface="Symbol" panose="05050102010706020507" pitchFamily="18" charset="2"/>
              <a:buChar char=""/>
            </a:pPr>
            <a:r>
              <a:rPr lang="en-GB" sz="1800" dirty="0">
                <a:latin typeface="Calibri" panose="020F0502020204030204" pitchFamily="34" charset="0"/>
                <a:ea typeface="Times New Roman" panose="02020603050405020304" pitchFamily="18" charset="0"/>
                <a:cs typeface="Arial" panose="020B0604020202020204" pitchFamily="34" charset="0"/>
              </a:rPr>
              <a:t>Contents page showing chapters and page numbers.</a:t>
            </a:r>
          </a:p>
          <a:p>
            <a:pPr>
              <a:spcBef>
                <a:spcPts val="600"/>
              </a:spcBef>
              <a:buFont typeface="Symbol" panose="05050102010706020507" pitchFamily="18" charset="2"/>
              <a:buChar char=""/>
            </a:pPr>
            <a:r>
              <a:rPr lang="en-GB" sz="1800" dirty="0">
                <a:latin typeface="Calibri" panose="020F0502020204030204" pitchFamily="34" charset="0"/>
                <a:ea typeface="Times New Roman" panose="02020603050405020304" pitchFamily="18" charset="0"/>
                <a:cs typeface="Arial" panose="020B0604020202020204" pitchFamily="34" charset="0"/>
              </a:rPr>
              <a:t>Main body of the dissertation:</a:t>
            </a:r>
            <a:br>
              <a:rPr lang="en-GB" sz="1800" dirty="0">
                <a:latin typeface="Calibri" panose="020F0502020204030204" pitchFamily="34" charset="0"/>
                <a:ea typeface="Times New Roman" panose="02020603050405020304" pitchFamily="18" charset="0"/>
                <a:cs typeface="Arial" panose="020B0604020202020204" pitchFamily="34" charset="0"/>
              </a:rPr>
            </a:br>
            <a:r>
              <a:rPr lang="en-GB" sz="1800" dirty="0">
                <a:latin typeface="Calibri" panose="020F0502020204030204" pitchFamily="34" charset="0"/>
                <a:ea typeface="Times New Roman" panose="02020603050405020304" pitchFamily="18" charset="0"/>
                <a:cs typeface="Arial" panose="020B0604020202020204" pitchFamily="34" charset="0"/>
              </a:rPr>
              <a:t>	Introductory chapter(s) </a:t>
            </a:r>
            <a:br>
              <a:rPr lang="en-GB" sz="1800" dirty="0">
                <a:latin typeface="Calibri" panose="020F0502020204030204" pitchFamily="34" charset="0"/>
                <a:ea typeface="Times New Roman" panose="02020603050405020304" pitchFamily="18" charset="0"/>
                <a:cs typeface="Arial" panose="020B0604020202020204" pitchFamily="34" charset="0"/>
              </a:rPr>
            </a:br>
            <a:r>
              <a:rPr lang="en-GB" sz="1800" dirty="0">
                <a:latin typeface="Calibri" panose="020F0502020204030204" pitchFamily="34" charset="0"/>
                <a:ea typeface="Times New Roman" panose="02020603050405020304" pitchFamily="18" charset="0"/>
                <a:cs typeface="Arial" panose="020B0604020202020204" pitchFamily="34" charset="0"/>
              </a:rPr>
              <a:t>	Design, development and evaluation</a:t>
            </a:r>
            <a:r>
              <a:rPr lang="en-GB" sz="1800" b="1" dirty="0">
                <a:latin typeface="Calibri" panose="020F0502020204030204" pitchFamily="34" charset="0"/>
                <a:ea typeface="Times New Roman" panose="02020603050405020304" pitchFamily="18" charset="0"/>
                <a:cs typeface="Arial" panose="020B0604020202020204" pitchFamily="34" charset="0"/>
              </a:rPr>
              <a:t> </a:t>
            </a:r>
            <a:r>
              <a:rPr lang="en-GB" sz="1800" dirty="0">
                <a:latin typeface="Calibri" panose="020F0502020204030204" pitchFamily="34" charset="0"/>
                <a:ea typeface="Times New Roman" panose="02020603050405020304" pitchFamily="18" charset="0"/>
                <a:cs typeface="Arial" panose="020B0604020202020204" pitchFamily="34" charset="0"/>
              </a:rPr>
              <a:t>chapters </a:t>
            </a:r>
            <a:br>
              <a:rPr lang="en-GB" sz="1800" dirty="0">
                <a:latin typeface="Calibri" panose="020F0502020204030204" pitchFamily="34" charset="0"/>
                <a:ea typeface="Times New Roman" panose="02020603050405020304" pitchFamily="18" charset="0"/>
                <a:cs typeface="Arial" panose="020B0604020202020204" pitchFamily="34" charset="0"/>
              </a:rPr>
            </a:br>
            <a:r>
              <a:rPr lang="en-GB" sz="1800" dirty="0">
                <a:latin typeface="Calibri" panose="020F0502020204030204" pitchFamily="34" charset="0"/>
                <a:ea typeface="Times New Roman" panose="02020603050405020304" pitchFamily="18" charset="0"/>
                <a:cs typeface="Arial" panose="020B0604020202020204" pitchFamily="34" charset="0"/>
              </a:rPr>
              <a:t>	Concluding chapter(s) </a:t>
            </a:r>
          </a:p>
          <a:p>
            <a:pPr>
              <a:spcBef>
                <a:spcPts val="600"/>
              </a:spcBef>
              <a:buFont typeface="Symbol" panose="05050102010706020507" pitchFamily="18" charset="2"/>
              <a:buChar char=""/>
            </a:pPr>
            <a:r>
              <a:rPr lang="en-GB" sz="1800" dirty="0">
                <a:latin typeface="Calibri" panose="020F0502020204030204" pitchFamily="34" charset="0"/>
                <a:ea typeface="Times New Roman" panose="02020603050405020304" pitchFamily="18" charset="0"/>
                <a:cs typeface="Arial" panose="020B0604020202020204" pitchFamily="34" charset="0"/>
              </a:rPr>
              <a:t>References and bibliography</a:t>
            </a:r>
            <a:br>
              <a:rPr lang="en-GB" sz="1800" dirty="0">
                <a:latin typeface="Calibri" panose="020F0502020204030204" pitchFamily="34" charset="0"/>
                <a:ea typeface="Times New Roman" panose="02020603050405020304" pitchFamily="18" charset="0"/>
                <a:cs typeface="Arial" panose="020B0604020202020204" pitchFamily="34" charset="0"/>
              </a:rPr>
            </a:br>
            <a:r>
              <a:rPr lang="en-GB" sz="1800" dirty="0">
                <a:latin typeface="Calibri" panose="020F0502020204030204" pitchFamily="34" charset="0"/>
                <a:ea typeface="Times New Roman" panose="02020603050405020304" pitchFamily="18" charset="0"/>
                <a:cs typeface="Arial" panose="020B0604020202020204" pitchFamily="34" charset="0"/>
              </a:rPr>
              <a:t>The list of references should contain all the items that you have explicitly referred to in the report. The bibliography should contain any additional source material not specifically referred to in the text but that you have used and which may provide supporting information.</a:t>
            </a:r>
          </a:p>
          <a:p>
            <a:pPr>
              <a:spcBef>
                <a:spcPts val="600"/>
              </a:spcBef>
              <a:buFont typeface="Symbol" panose="05050102010706020507" pitchFamily="18" charset="2"/>
              <a:buChar char=""/>
            </a:pPr>
            <a:r>
              <a:rPr lang="en-GB" sz="1800" dirty="0">
                <a:latin typeface="Calibri" panose="020F0502020204030204" pitchFamily="34" charset="0"/>
                <a:ea typeface="Times New Roman" panose="02020603050405020304" pitchFamily="18" charset="0"/>
                <a:cs typeface="Arial" panose="020B0604020202020204" pitchFamily="34" charset="0"/>
              </a:rPr>
              <a:t>Appendices </a:t>
            </a:r>
            <a:br>
              <a:rPr lang="en-GB" sz="1800" dirty="0">
                <a:latin typeface="Calibri" panose="020F0502020204030204" pitchFamily="34" charset="0"/>
                <a:ea typeface="Times New Roman" panose="02020603050405020304" pitchFamily="18" charset="0"/>
                <a:cs typeface="Arial" panose="020B0604020202020204" pitchFamily="34" charset="0"/>
              </a:rPr>
            </a:br>
            <a:r>
              <a:rPr lang="en-GB" sz="1800" dirty="0">
                <a:latin typeface="Calibri" panose="020F0502020204030204" pitchFamily="34" charset="0"/>
                <a:ea typeface="Times New Roman" panose="02020603050405020304" pitchFamily="18" charset="0"/>
                <a:cs typeface="Arial" panose="020B0604020202020204" pitchFamily="34" charset="0"/>
              </a:rPr>
              <a:t>Appendix A – Project Specification document</a:t>
            </a:r>
            <a:br>
              <a:rPr lang="en-GB" sz="1800" dirty="0">
                <a:latin typeface="Calibri" panose="020F0502020204030204" pitchFamily="34" charset="0"/>
                <a:ea typeface="Times New Roman" panose="02020603050405020304" pitchFamily="18" charset="0"/>
                <a:cs typeface="Arial" panose="020B0604020202020204" pitchFamily="34" charset="0"/>
              </a:rPr>
            </a:br>
            <a:r>
              <a:rPr lang="en-GB" sz="1800" dirty="0">
                <a:latin typeface="Calibri" panose="020F0502020204030204" pitchFamily="34" charset="0"/>
                <a:ea typeface="Times New Roman" panose="02020603050405020304" pitchFamily="18" charset="0"/>
                <a:cs typeface="Arial" panose="020B0604020202020204" pitchFamily="34" charset="0"/>
              </a:rPr>
              <a:t>Appendix B – The Ethics form</a:t>
            </a:r>
            <a:br>
              <a:rPr lang="en-GB" sz="1800" dirty="0">
                <a:latin typeface="Calibri" panose="020F0502020204030204" pitchFamily="34" charset="0"/>
                <a:ea typeface="Times New Roman" panose="02020603050405020304" pitchFamily="18" charset="0"/>
                <a:cs typeface="Arial" panose="020B0604020202020204" pitchFamily="34" charset="0"/>
              </a:rPr>
            </a:br>
            <a:r>
              <a:rPr lang="en-GB" sz="1800" dirty="0">
                <a:latin typeface="Calibri" panose="020F0502020204030204" pitchFamily="34" charset="0"/>
                <a:ea typeface="Times New Roman" panose="02020603050405020304" pitchFamily="18" charset="0"/>
                <a:cs typeface="Arial" panose="020B0604020202020204" pitchFamily="34" charset="0"/>
              </a:rPr>
              <a:t>Appendix n - Listing, screen dumps, graphs, tables, interview data, observation records, organisational documentation, etc.</a:t>
            </a:r>
          </a:p>
        </p:txBody>
      </p:sp>
    </p:spTree>
    <p:extLst>
      <p:ext uri="{BB962C8B-B14F-4D97-AF65-F5344CB8AC3E}">
        <p14:creationId xmlns:p14="http://schemas.microsoft.com/office/powerpoint/2010/main" val="66941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02B2-A542-4946-9FA9-1BCB3F59AB1B}"/>
              </a:ext>
            </a:extLst>
          </p:cNvPr>
          <p:cNvSpPr>
            <a:spLocks noGrp="1"/>
          </p:cNvSpPr>
          <p:nvPr>
            <p:ph type="title"/>
          </p:nvPr>
        </p:nvSpPr>
        <p:spPr/>
        <p:txBody>
          <a:bodyPr/>
          <a:lstStyle/>
          <a:p>
            <a:r>
              <a:rPr lang="en-GB" dirty="0"/>
              <a:t>Report Layout Examples</a:t>
            </a:r>
          </a:p>
        </p:txBody>
      </p:sp>
      <p:pic>
        <p:nvPicPr>
          <p:cNvPr id="5" name="Picture 4">
            <a:extLst>
              <a:ext uri="{FF2B5EF4-FFF2-40B4-BE49-F238E27FC236}">
                <a16:creationId xmlns:a16="http://schemas.microsoft.com/office/drawing/2014/main" id="{BC558587-D344-49E1-92C7-500079A01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1" y="188640"/>
            <a:ext cx="4726417" cy="6120679"/>
          </a:xfrm>
          <a:prstGeom prst="rect">
            <a:avLst/>
          </a:prstGeom>
        </p:spPr>
      </p:pic>
      <p:pic>
        <p:nvPicPr>
          <p:cNvPr id="7" name="Picture 6">
            <a:extLst>
              <a:ext uri="{FF2B5EF4-FFF2-40B4-BE49-F238E27FC236}">
                <a16:creationId xmlns:a16="http://schemas.microsoft.com/office/drawing/2014/main" id="{28609921-1478-4740-AA5E-26739B352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2" y="161028"/>
            <a:ext cx="4888186" cy="6292309"/>
          </a:xfrm>
          <a:prstGeom prst="rect">
            <a:avLst/>
          </a:prstGeom>
        </p:spPr>
      </p:pic>
      <p:pic>
        <p:nvPicPr>
          <p:cNvPr id="9" name="Picture 8" descr="Text&#10;&#10;Description automatically generated">
            <a:extLst>
              <a:ext uri="{FF2B5EF4-FFF2-40B4-BE49-F238E27FC236}">
                <a16:creationId xmlns:a16="http://schemas.microsoft.com/office/drawing/2014/main" id="{E63CD52B-FFFF-49B6-A1E4-C5172AD96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604" y="346647"/>
            <a:ext cx="4761987" cy="6192688"/>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2B14EABC-550A-4352-942F-3B840EB30A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3733" y="548680"/>
            <a:ext cx="4571979" cy="5976664"/>
          </a:xfrm>
          <a:prstGeom prst="rect">
            <a:avLst/>
          </a:prstGeom>
        </p:spPr>
      </p:pic>
      <p:pic>
        <p:nvPicPr>
          <p:cNvPr id="13" name="Picture 12" descr="Graphical user interface, text, application, Word&#10;&#10;Description automatically generated">
            <a:extLst>
              <a:ext uri="{FF2B5EF4-FFF2-40B4-BE49-F238E27FC236}">
                <a16:creationId xmlns:a16="http://schemas.microsoft.com/office/drawing/2014/main" id="{134E5B66-506B-4AC4-B1F5-DB3C04B149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0162" y="0"/>
            <a:ext cx="4841823" cy="68580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14719548-E95C-482C-A23F-C701F18663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6762" y="-27384"/>
            <a:ext cx="4857750" cy="6858000"/>
          </a:xfrm>
          <a:prstGeom prst="rect">
            <a:avLst/>
          </a:prstGeom>
        </p:spPr>
      </p:pic>
    </p:spTree>
    <p:extLst>
      <p:ext uri="{BB962C8B-B14F-4D97-AF65-F5344CB8AC3E}">
        <p14:creationId xmlns:p14="http://schemas.microsoft.com/office/powerpoint/2010/main" val="296084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23593" y="116632"/>
            <a:ext cx="7818437" cy="1143000"/>
          </a:xfrm>
        </p:spPr>
        <p:txBody>
          <a:bodyPr>
            <a:normAutofit fontScale="90000"/>
          </a:bodyPr>
          <a:lstStyle/>
          <a:p>
            <a:pPr eaLnBrk="1" hangingPunct="1">
              <a:defRPr/>
            </a:pPr>
            <a:r>
              <a:rPr lang="en-GB" dirty="0">
                <a:effectLst>
                  <a:outerShdw blurRad="38100" dist="38100" dir="2700000" algn="tl">
                    <a:srgbClr val="C0C0C0"/>
                  </a:outerShdw>
                </a:effectLst>
              </a:rPr>
              <a:t>What happens after you have handed in your report?</a:t>
            </a:r>
          </a:p>
        </p:txBody>
      </p:sp>
      <p:sp>
        <p:nvSpPr>
          <p:cNvPr id="15363" name="Rectangle 3"/>
          <p:cNvSpPr>
            <a:spLocks noGrp="1" noChangeArrowheads="1"/>
          </p:cNvSpPr>
          <p:nvPr>
            <p:ph idx="1"/>
          </p:nvPr>
        </p:nvSpPr>
        <p:spPr>
          <a:xfrm>
            <a:off x="2135560" y="1340768"/>
            <a:ext cx="8107362" cy="5124450"/>
          </a:xfrm>
        </p:spPr>
        <p:txBody>
          <a:bodyPr anchor="ctr">
            <a:noAutofit/>
          </a:bodyPr>
          <a:lstStyle/>
          <a:p>
            <a:r>
              <a:rPr lang="en-GB" altLang="en-US" sz="1800" dirty="0"/>
              <a:t>Both your supervisor and your second marker mark the report independently then meet up to discuss and agree the mark.</a:t>
            </a:r>
          </a:p>
          <a:p>
            <a:endParaRPr lang="en-GB" altLang="en-US" sz="1800" dirty="0"/>
          </a:p>
          <a:p>
            <a:pPr marL="342900" lvl="1" indent="-342900">
              <a:buFont typeface="Arial" panose="020B0604020202020204" pitchFamily="34" charset="0"/>
              <a:buChar char="•"/>
            </a:pPr>
            <a:r>
              <a:rPr lang="en-GB" altLang="en-US" sz="1800" dirty="0"/>
              <a:t>There will be further scrutiny by a third party to ensure consistency across the different courses and awards and to sort out any projects where the marker and second marker cannot agree.</a:t>
            </a:r>
          </a:p>
          <a:p>
            <a:pPr marL="342900" lvl="1" indent="-342900">
              <a:buFont typeface="Arial" panose="020B0604020202020204" pitchFamily="34" charset="0"/>
              <a:buChar char="•"/>
            </a:pPr>
            <a:endParaRPr lang="en-GB" altLang="en-US" sz="1800" dirty="0"/>
          </a:p>
          <a:p>
            <a:r>
              <a:rPr lang="en-GB" altLang="en-US" sz="1800" dirty="0"/>
              <a:t>The result of your project is disclosed as soon as possible.  Sorry to be vague.  There are a lot of people involved in this.</a:t>
            </a:r>
          </a:p>
          <a:p>
            <a:endParaRPr lang="en-GB" altLang="en-US" sz="1800" dirty="0"/>
          </a:p>
          <a:p>
            <a:r>
              <a:rPr lang="en-GB" altLang="en-US" sz="1800" dirty="0"/>
              <a:t>Feedback on your project will be made available via BB alongside your marks.</a:t>
            </a:r>
          </a:p>
          <a:p>
            <a:endParaRPr lang="en-GB" altLang="en-US" sz="1800" dirty="0"/>
          </a:p>
          <a:p>
            <a:r>
              <a:rPr lang="en-US" altLang="en-US" sz="1800" dirty="0"/>
              <a:t>If you fail the project module you will be given feedback and a re-submission date. Your subsequent mark will normally be capped at 40%.</a:t>
            </a:r>
            <a:endParaRPr lang="en-GB" altLang="en-US" sz="1800" dirty="0"/>
          </a:p>
        </p:txBody>
      </p:sp>
    </p:spTree>
    <p:extLst>
      <p:ext uri="{BB962C8B-B14F-4D97-AF65-F5344CB8AC3E}">
        <p14:creationId xmlns:p14="http://schemas.microsoft.com/office/powerpoint/2010/main" val="313923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Places to go for help</a:t>
            </a:r>
          </a:p>
        </p:txBody>
      </p:sp>
      <p:sp>
        <p:nvSpPr>
          <p:cNvPr id="3" name="Content Placeholder 2"/>
          <p:cNvSpPr>
            <a:spLocks noGrp="1"/>
          </p:cNvSpPr>
          <p:nvPr>
            <p:ph idx="1"/>
          </p:nvPr>
        </p:nvSpPr>
        <p:spPr/>
        <p:txBody>
          <a:bodyPr>
            <a:normAutofit fontScale="70000" lnSpcReduction="20000"/>
          </a:bodyPr>
          <a:lstStyle/>
          <a:p>
            <a:r>
              <a:rPr lang="en-GB" dirty="0"/>
              <a:t>Project supervisor</a:t>
            </a:r>
          </a:p>
          <a:p>
            <a:r>
              <a:rPr lang="en-GB" sz="3100" dirty="0">
                <a:hlinkClick r:id="rId2"/>
              </a:rPr>
              <a:t>MyHallam</a:t>
            </a:r>
            <a:r>
              <a:rPr lang="en-GB" sz="3100" dirty="0"/>
              <a:t> or Library from within Bb.</a:t>
            </a:r>
          </a:p>
          <a:p>
            <a:endParaRPr lang="en-GB" sz="3100" dirty="0"/>
          </a:p>
          <a:p>
            <a:endParaRPr lang="en-GB" dirty="0"/>
          </a:p>
          <a:p>
            <a:pPr lvl="2"/>
            <a:r>
              <a:rPr lang="en-GB" dirty="0"/>
              <a:t>Academic skills  (via 'the Skills Centre', )</a:t>
            </a:r>
          </a:p>
          <a:p>
            <a:pPr lvl="2"/>
            <a:r>
              <a:rPr lang="en-GB" dirty="0" err="1"/>
              <a:t>Studiosity</a:t>
            </a:r>
            <a:endParaRPr lang="en-GB" dirty="0"/>
          </a:p>
          <a:p>
            <a:pPr lvl="2"/>
            <a:r>
              <a:rPr lang="en-GB" dirty="0"/>
              <a:t>Finding and using library resources</a:t>
            </a:r>
          </a:p>
          <a:p>
            <a:pPr lvl="2"/>
            <a:r>
              <a:rPr lang="en-GB" dirty="0"/>
              <a:t>Help with Referencing</a:t>
            </a:r>
          </a:p>
          <a:p>
            <a:pPr lvl="2"/>
            <a:r>
              <a:rPr lang="en-GB" dirty="0"/>
              <a:t>Writing</a:t>
            </a:r>
          </a:p>
          <a:p>
            <a:pPr lvl="1"/>
            <a:r>
              <a:rPr lang="en-GB" dirty="0"/>
              <a:t>Contact Simon Quinn (</a:t>
            </a:r>
            <a:r>
              <a:rPr lang="en-GB" dirty="0">
                <a:hlinkClick r:id="rId3"/>
              </a:rPr>
              <a:t>s.c.quinn@shu.ac.uk</a:t>
            </a:r>
            <a:r>
              <a:rPr lang="en-GB" dirty="0"/>
              <a:t>) if you need help with the library systems.</a:t>
            </a:r>
          </a:p>
          <a:p>
            <a:r>
              <a:rPr lang="en-GB" dirty="0"/>
              <a:t>General IT help </a:t>
            </a:r>
            <a:r>
              <a:rPr lang="en-GB" dirty="0">
                <a:hlinkClick r:id="rId4"/>
              </a:rPr>
              <a:t>ithelp@shu.ac.uk</a:t>
            </a:r>
            <a:endParaRPr lang="en-GB" dirty="0"/>
          </a:p>
          <a:p>
            <a:r>
              <a:rPr lang="en-GB" dirty="0"/>
              <a:t>Module leader</a:t>
            </a:r>
          </a:p>
          <a:p>
            <a:r>
              <a:rPr lang="en-GB" dirty="0"/>
              <a:t>Student support</a:t>
            </a:r>
          </a:p>
          <a:p>
            <a:r>
              <a:rPr lang="en-GB" dirty="0"/>
              <a:t>Friends and family</a:t>
            </a:r>
          </a:p>
        </p:txBody>
      </p:sp>
      <p:sp>
        <p:nvSpPr>
          <p:cNvPr id="5" name="Rectangle 1"/>
          <p:cNvSpPr>
            <a:spLocks noChangeArrowheads="1"/>
          </p:cNvSpPr>
          <p:nvPr/>
        </p:nvSpPr>
        <p:spPr bwMode="auto">
          <a:xfrm>
            <a:off x="1981201" y="335507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br>
              <a:rPr lang="en-US" altLang="en-US">
                <a:latin typeface="Arial" charset="0"/>
                <a:cs typeface="Arial" charset="0"/>
              </a:rPr>
            </a:br>
            <a:endParaRPr lang="en-US" altLang="en-US">
              <a:latin typeface="Arial" charset="0"/>
              <a:cs typeface="Arial" charset="0"/>
            </a:endParaRPr>
          </a:p>
        </p:txBody>
      </p:sp>
      <p:pic>
        <p:nvPicPr>
          <p:cNvPr id="4" name="Picture 3">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9656" y="2348881"/>
            <a:ext cx="2857500" cy="428625"/>
          </a:xfrm>
          <a:prstGeom prst="rect">
            <a:avLst/>
          </a:prstGeom>
        </p:spPr>
      </p:pic>
    </p:spTree>
    <p:extLst>
      <p:ext uri="{BB962C8B-B14F-4D97-AF65-F5344CB8AC3E}">
        <p14:creationId xmlns:p14="http://schemas.microsoft.com/office/powerpoint/2010/main" val="342948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Books</a:t>
            </a:r>
          </a:p>
        </p:txBody>
      </p:sp>
      <p:sp>
        <p:nvSpPr>
          <p:cNvPr id="3" name="Content Placeholder 2"/>
          <p:cNvSpPr>
            <a:spLocks noGrp="1"/>
          </p:cNvSpPr>
          <p:nvPr>
            <p:ph idx="1"/>
          </p:nvPr>
        </p:nvSpPr>
        <p:spPr/>
        <p:txBody>
          <a:bodyPr>
            <a:normAutofit/>
          </a:bodyPr>
          <a:lstStyle/>
          <a:p>
            <a:pPr marL="0" indent="0">
              <a:buNone/>
            </a:pPr>
            <a:endParaRPr lang="en-GB" sz="2800" dirty="0"/>
          </a:p>
          <a:p>
            <a:r>
              <a:rPr lang="en-GB" sz="2800" dirty="0" err="1"/>
              <a:t>Greetham</a:t>
            </a:r>
            <a:r>
              <a:rPr lang="en-GB" sz="2800" dirty="0"/>
              <a:t>, B. (2014). </a:t>
            </a:r>
            <a:r>
              <a:rPr lang="en-GB" sz="2800" i="1" dirty="0"/>
              <a:t>How to write your undergraduate dissertation</a:t>
            </a:r>
            <a:r>
              <a:rPr lang="en-GB" sz="2800" dirty="0"/>
              <a:t> (2</a:t>
            </a:r>
            <a:r>
              <a:rPr lang="en-GB" sz="2800" baseline="30000" dirty="0"/>
              <a:t>nd</a:t>
            </a:r>
            <a:r>
              <a:rPr lang="en-GB" sz="2800" dirty="0"/>
              <a:t> </a:t>
            </a:r>
            <a:r>
              <a:rPr lang="en-GB" sz="2800" dirty="0" err="1"/>
              <a:t>ed</a:t>
            </a:r>
            <a:r>
              <a:rPr lang="en-GB" sz="2800" dirty="0"/>
              <a:t>). Basingstoke : Palgrave Macmillan. </a:t>
            </a:r>
          </a:p>
          <a:p>
            <a:r>
              <a:rPr lang="en-GB" sz="2800" dirty="0"/>
              <a:t>and others . . . . . . . .</a:t>
            </a:r>
          </a:p>
          <a:p>
            <a:pPr marL="0" indent="0">
              <a:buNone/>
            </a:pPr>
            <a:endParaRPr lang="en-GB" sz="2800" dirty="0"/>
          </a:p>
          <a:p>
            <a:pPr marL="0" indent="0">
              <a:buNone/>
            </a:pPr>
            <a:r>
              <a:rPr lang="en-GB" sz="2800" dirty="0"/>
              <a:t>Referencing - APA Harvard style (</a:t>
            </a:r>
            <a:r>
              <a:rPr lang="en-GB" sz="2800" dirty="0">
                <a:hlinkClick r:id="rId2"/>
              </a:rPr>
              <a:t>http://libguides.shu.ac.uk/referencing</a:t>
            </a:r>
            <a:r>
              <a:rPr lang="en-GB" sz="2800" dirty="0"/>
              <a:t>) </a:t>
            </a:r>
          </a:p>
          <a:p>
            <a:endParaRPr lang="en-GB" sz="2800" dirty="0"/>
          </a:p>
        </p:txBody>
      </p:sp>
    </p:spTree>
    <p:extLst>
      <p:ext uri="{BB962C8B-B14F-4D97-AF65-F5344CB8AC3E}">
        <p14:creationId xmlns:p14="http://schemas.microsoft.com/office/powerpoint/2010/main" val="17383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Progress</a:t>
            </a:r>
          </a:p>
        </p:txBody>
      </p:sp>
      <p:sp>
        <p:nvSpPr>
          <p:cNvPr id="3" name="Content Placeholder 2"/>
          <p:cNvSpPr>
            <a:spLocks noGrp="1"/>
          </p:cNvSpPr>
          <p:nvPr>
            <p:ph idx="1"/>
          </p:nvPr>
        </p:nvSpPr>
        <p:spPr/>
        <p:txBody>
          <a:bodyPr>
            <a:normAutofit lnSpcReduction="10000"/>
          </a:bodyPr>
          <a:lstStyle/>
          <a:p>
            <a:r>
              <a:rPr lang="en-GB" dirty="0"/>
              <a:t>Who has a book of notes?</a:t>
            </a:r>
          </a:p>
          <a:p>
            <a:pPr lvl="1"/>
            <a:r>
              <a:rPr lang="en-GB" dirty="0"/>
              <a:t>What does it contain?</a:t>
            </a:r>
          </a:p>
          <a:p>
            <a:pPr lvl="1"/>
            <a:r>
              <a:rPr lang="en-GB" dirty="0"/>
              <a:t>What other techniques are you using to keep a record of your project progress?</a:t>
            </a:r>
          </a:p>
          <a:p>
            <a:pPr lvl="1"/>
            <a:endParaRPr lang="en-GB" dirty="0"/>
          </a:p>
          <a:p>
            <a:r>
              <a:rPr lang="en-GB" dirty="0"/>
              <a:t>Who has written a contents page?</a:t>
            </a:r>
          </a:p>
          <a:p>
            <a:pPr lvl="1"/>
            <a:r>
              <a:rPr lang="en-GB" dirty="0"/>
              <a:t>Have you seen the hand-in date for this?</a:t>
            </a:r>
          </a:p>
          <a:p>
            <a:pPr lvl="1"/>
            <a:endParaRPr lang="en-GB" dirty="0"/>
          </a:p>
          <a:p>
            <a:r>
              <a:rPr lang="en-GB" dirty="0"/>
              <a:t>Who has started the project report?</a:t>
            </a:r>
          </a:p>
        </p:txBody>
      </p:sp>
    </p:spTree>
    <p:extLst>
      <p:ext uri="{BB962C8B-B14F-4D97-AF65-F5344CB8AC3E}">
        <p14:creationId xmlns:p14="http://schemas.microsoft.com/office/powerpoint/2010/main" val="2635942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Hints and Tips</a:t>
            </a:r>
          </a:p>
        </p:txBody>
      </p:sp>
      <p:sp>
        <p:nvSpPr>
          <p:cNvPr id="3" name="Content Placeholder 2"/>
          <p:cNvSpPr>
            <a:spLocks noGrp="1"/>
          </p:cNvSpPr>
          <p:nvPr>
            <p:ph idx="1"/>
          </p:nvPr>
        </p:nvSpPr>
        <p:spPr>
          <a:xfrm>
            <a:off x="609600" y="1639341"/>
            <a:ext cx="10972800" cy="4525963"/>
          </a:xfrm>
        </p:spPr>
        <p:txBody>
          <a:bodyPr>
            <a:normAutofit fontScale="55000" lnSpcReduction="20000"/>
          </a:bodyPr>
          <a:lstStyle/>
          <a:p>
            <a:r>
              <a:rPr lang="en-GB" dirty="0"/>
              <a:t>Use the third person ("it was noted that ... " not "I noted that ....")</a:t>
            </a:r>
          </a:p>
          <a:p>
            <a:endParaRPr lang="en-GB" dirty="0"/>
          </a:p>
          <a:p>
            <a:r>
              <a:rPr lang="en-GB" dirty="0"/>
              <a:t>Proof read and </a:t>
            </a:r>
            <a:r>
              <a:rPr lang="en-GB" dirty="0" err="1"/>
              <a:t>profo</a:t>
            </a:r>
            <a:r>
              <a:rPr lang="en-GB" dirty="0"/>
              <a:t> read again and get someone else to </a:t>
            </a:r>
            <a:r>
              <a:rPr lang="en-GB" dirty="0" err="1"/>
              <a:t>pfoor</a:t>
            </a:r>
            <a:r>
              <a:rPr lang="en-GB" dirty="0"/>
              <a:t> read it as well.</a:t>
            </a:r>
          </a:p>
          <a:p>
            <a:endParaRPr lang="en-GB" dirty="0"/>
          </a:p>
          <a:p>
            <a:r>
              <a:rPr lang="en-GB" dirty="0"/>
              <a:t>Use plenty of images.</a:t>
            </a:r>
          </a:p>
          <a:p>
            <a:endParaRPr lang="en-GB" dirty="0"/>
          </a:p>
          <a:p>
            <a:r>
              <a:rPr lang="en-GB" dirty="0"/>
              <a:t>Leave plenty of white space.</a:t>
            </a:r>
          </a:p>
          <a:p>
            <a:endParaRPr lang="en-GB" dirty="0"/>
          </a:p>
          <a:p>
            <a:r>
              <a:rPr lang="en-GB" dirty="0"/>
              <a:t>Use Turnitin as soon as you can - this facility is already available to you on BB.</a:t>
            </a:r>
          </a:p>
          <a:p>
            <a:endParaRPr lang="en-GB" dirty="0"/>
          </a:p>
          <a:p>
            <a:r>
              <a:rPr lang="en-GB" dirty="0"/>
              <a:t>Don't leave it until the last minute - it takes longer than you can imagine to produce a professional polished document.</a:t>
            </a:r>
          </a:p>
          <a:p>
            <a:endParaRPr lang="en-GB" dirty="0"/>
          </a:p>
          <a:p>
            <a:r>
              <a:rPr lang="en-GB" dirty="0"/>
              <a:t>Back up your work.</a:t>
            </a:r>
          </a:p>
          <a:p>
            <a:endParaRPr lang="en-GB" dirty="0"/>
          </a:p>
          <a:p>
            <a:r>
              <a:rPr lang="en-GB" dirty="0"/>
              <a:t>Look at the examples on BB.</a:t>
            </a:r>
          </a:p>
        </p:txBody>
      </p:sp>
    </p:spTree>
    <p:extLst>
      <p:ext uri="{BB962C8B-B14F-4D97-AF65-F5344CB8AC3E}">
        <p14:creationId xmlns:p14="http://schemas.microsoft.com/office/powerpoint/2010/main" val="319796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Critical Reflection and Evaluation</a:t>
            </a:r>
          </a:p>
        </p:txBody>
      </p:sp>
      <p:sp>
        <p:nvSpPr>
          <p:cNvPr id="5" name="Subtitle 4">
            <a:extLst>
              <a:ext uri="{FF2B5EF4-FFF2-40B4-BE49-F238E27FC236}">
                <a16:creationId xmlns:a16="http://schemas.microsoft.com/office/drawing/2014/main" id="{6624792E-D2FC-459C-98A6-0A835418E94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0205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Progress</a:t>
            </a:r>
          </a:p>
        </p:txBody>
      </p:sp>
      <p:sp>
        <p:nvSpPr>
          <p:cNvPr id="3" name="Content Placeholder 2"/>
          <p:cNvSpPr>
            <a:spLocks noGrp="1"/>
          </p:cNvSpPr>
          <p:nvPr>
            <p:ph idx="1"/>
          </p:nvPr>
        </p:nvSpPr>
        <p:spPr/>
        <p:txBody>
          <a:bodyPr/>
          <a:lstStyle/>
          <a:p>
            <a:r>
              <a:rPr lang="en-GB" dirty="0"/>
              <a:t>Who has done (or is going to do) testing?</a:t>
            </a:r>
          </a:p>
          <a:p>
            <a:pPr lvl="1"/>
            <a:r>
              <a:rPr lang="en-GB" dirty="0"/>
              <a:t>What does it involve?</a:t>
            </a:r>
          </a:p>
          <a:p>
            <a:pPr lvl="1"/>
            <a:endParaRPr lang="en-GB" dirty="0"/>
          </a:p>
          <a:p>
            <a:r>
              <a:rPr lang="en-GB" dirty="0"/>
              <a:t>Who has received feedback (or is going to receive feedback) on their deliverable?</a:t>
            </a:r>
          </a:p>
          <a:p>
            <a:pPr lvl="1"/>
            <a:r>
              <a:rPr lang="en-GB" dirty="0"/>
              <a:t>What are you going to do with it?</a:t>
            </a:r>
          </a:p>
        </p:txBody>
      </p:sp>
    </p:spTree>
    <p:extLst>
      <p:ext uri="{BB962C8B-B14F-4D97-AF65-F5344CB8AC3E}">
        <p14:creationId xmlns:p14="http://schemas.microsoft.com/office/powerpoint/2010/main" val="1429186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Project Report</a:t>
            </a:r>
          </a:p>
        </p:txBody>
      </p:sp>
      <p:sp>
        <p:nvSpPr>
          <p:cNvPr id="3" name="Content Placeholder 2"/>
          <p:cNvSpPr>
            <a:spLocks noGrp="1"/>
          </p:cNvSpPr>
          <p:nvPr>
            <p:ph idx="1"/>
          </p:nvPr>
        </p:nvSpPr>
        <p:spPr/>
        <p:txBody>
          <a:bodyPr/>
          <a:lstStyle/>
          <a:p>
            <a:r>
              <a:rPr lang="en-GB" dirty="0"/>
              <a:t>Enables the tutors to give you a mark (the deliverable does not - at least not directly).</a:t>
            </a:r>
          </a:p>
          <a:p>
            <a:pPr marL="0" indent="0">
              <a:buNone/>
            </a:pPr>
            <a:endParaRPr lang="en-GB" dirty="0"/>
          </a:p>
          <a:p>
            <a:r>
              <a:rPr lang="en-GB" dirty="0"/>
              <a:t>Whether the project has been a success or not, the report can be of good quality.</a:t>
            </a:r>
          </a:p>
        </p:txBody>
      </p:sp>
      <p:sp>
        <p:nvSpPr>
          <p:cNvPr id="4" name="Rectangular Callout 3"/>
          <p:cNvSpPr/>
          <p:nvPr/>
        </p:nvSpPr>
        <p:spPr>
          <a:xfrm>
            <a:off x="4943872" y="4581128"/>
            <a:ext cx="2811276" cy="1008112"/>
          </a:xfrm>
          <a:prstGeom prst="wedgeRectCallout">
            <a:avLst>
              <a:gd name="adj1" fmla="val -36431"/>
              <a:gd name="adj2" fmla="val -899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and so can the 15% critical analysis</a:t>
            </a:r>
          </a:p>
        </p:txBody>
      </p:sp>
    </p:spTree>
    <p:extLst>
      <p:ext uri="{BB962C8B-B14F-4D97-AF65-F5344CB8AC3E}">
        <p14:creationId xmlns:p14="http://schemas.microsoft.com/office/powerpoint/2010/main" val="26325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critical reflection, evaluation, analysis?</a:t>
            </a:r>
          </a:p>
        </p:txBody>
      </p:sp>
      <p:sp>
        <p:nvSpPr>
          <p:cNvPr id="3" name="Content Placeholder 2"/>
          <p:cNvSpPr>
            <a:spLocks noGrp="1"/>
          </p:cNvSpPr>
          <p:nvPr>
            <p:ph idx="1"/>
          </p:nvPr>
        </p:nvSpPr>
        <p:spPr/>
        <p:txBody>
          <a:bodyPr>
            <a:normAutofit fontScale="77500" lnSpcReduction="20000"/>
          </a:bodyPr>
          <a:lstStyle/>
          <a:p>
            <a:r>
              <a:rPr lang="en-GB" b="1" dirty="0"/>
              <a:t>Critical </a:t>
            </a:r>
            <a:r>
              <a:rPr lang="en-GB" sz="1700" b="1" dirty="0"/>
              <a:t>(from </a:t>
            </a:r>
            <a:r>
              <a:rPr lang="en-GB" sz="1700" b="1" dirty="0">
                <a:hlinkClick r:id="rId2"/>
              </a:rPr>
              <a:t>http://dictionary.cambridge.org/</a:t>
            </a:r>
            <a:r>
              <a:rPr lang="en-GB" sz="1700" b="1" dirty="0"/>
              <a:t>)</a:t>
            </a:r>
          </a:p>
          <a:p>
            <a:pPr lvl="1"/>
            <a:r>
              <a:rPr lang="en-GB" b="1" dirty="0"/>
              <a:t>critical </a:t>
            </a:r>
            <a:r>
              <a:rPr lang="en-GB" i="1" dirty="0"/>
              <a:t>adjective</a:t>
            </a:r>
            <a:r>
              <a:rPr lang="en-GB" b="1" dirty="0"/>
              <a:t> </a:t>
            </a:r>
          </a:p>
          <a:p>
            <a:pPr lvl="2"/>
            <a:r>
              <a:rPr lang="en-GB" b="1" dirty="0"/>
              <a:t>giving</a:t>
            </a:r>
            <a:r>
              <a:rPr lang="en-GB" sz="2500" b="1" dirty="0"/>
              <a:t> opinions or judgments on books, plays, films, etc.:</a:t>
            </a:r>
          </a:p>
          <a:p>
            <a:r>
              <a:rPr lang="en-GB" b="1" dirty="0"/>
              <a:t>Reflection </a:t>
            </a:r>
            <a:r>
              <a:rPr lang="en-GB" sz="1700" b="1" dirty="0"/>
              <a:t>(from </a:t>
            </a:r>
            <a:r>
              <a:rPr lang="en-GB" sz="1700" b="1" dirty="0">
                <a:hlinkClick r:id="rId2"/>
              </a:rPr>
              <a:t>http://dictionary.cambridge.org/</a:t>
            </a:r>
            <a:r>
              <a:rPr lang="en-GB" sz="1700" b="1" dirty="0"/>
              <a:t>)</a:t>
            </a:r>
          </a:p>
          <a:p>
            <a:pPr lvl="1"/>
            <a:r>
              <a:rPr lang="en-GB" b="1" dirty="0"/>
              <a:t>reflection </a:t>
            </a:r>
            <a:r>
              <a:rPr lang="en-GB" i="1" dirty="0"/>
              <a:t>noun</a:t>
            </a:r>
            <a:r>
              <a:rPr lang="en-GB" b="1" dirty="0"/>
              <a:t> (THOUGHT)</a:t>
            </a:r>
          </a:p>
          <a:p>
            <a:pPr lvl="2"/>
            <a:r>
              <a:rPr lang="en-GB" b="1" dirty="0"/>
              <a:t>serious and careful thought :  </a:t>
            </a:r>
            <a:r>
              <a:rPr lang="en-GB" i="1" dirty="0"/>
              <a:t>On reflection (= after considering it), I decided I had been wrong.  After 30 years as a judge, her reflections </a:t>
            </a:r>
            <a:r>
              <a:rPr lang="en-GB" b="1" i="1" dirty="0"/>
              <a:t>on/about</a:t>
            </a:r>
            <a:r>
              <a:rPr lang="en-GB" i="1" dirty="0"/>
              <a:t> justice were well worth listening to.</a:t>
            </a:r>
            <a:endParaRPr lang="en-GB" dirty="0"/>
          </a:p>
          <a:p>
            <a:r>
              <a:rPr lang="en-GB" b="1" dirty="0"/>
              <a:t>Evaluation </a:t>
            </a:r>
            <a:r>
              <a:rPr lang="en-GB" sz="1700" b="1" dirty="0"/>
              <a:t>(from </a:t>
            </a:r>
            <a:r>
              <a:rPr lang="en-GB" sz="1700" b="1" dirty="0">
                <a:hlinkClick r:id="rId2"/>
              </a:rPr>
              <a:t>http://dictionary.cambridge.org/</a:t>
            </a:r>
            <a:r>
              <a:rPr lang="en-GB" sz="1700" b="1" dirty="0"/>
              <a:t>)</a:t>
            </a:r>
          </a:p>
          <a:p>
            <a:pPr lvl="1"/>
            <a:r>
              <a:rPr lang="en-GB" sz="2500" b="1" dirty="0"/>
              <a:t>evaluate</a:t>
            </a:r>
            <a:r>
              <a:rPr lang="en-GB" dirty="0"/>
              <a:t> </a:t>
            </a:r>
            <a:r>
              <a:rPr lang="en-GB" i="1" dirty="0"/>
              <a:t>verb</a:t>
            </a:r>
            <a:r>
              <a:rPr lang="en-GB" dirty="0"/>
              <a:t>          </a:t>
            </a:r>
          </a:p>
          <a:p>
            <a:pPr lvl="2"/>
            <a:r>
              <a:rPr lang="en-GB" b="1" dirty="0"/>
              <a:t>to judge or calculate the quality, importance, amount, or value of something:  </a:t>
            </a:r>
            <a:r>
              <a:rPr lang="en-GB" i="1" dirty="0"/>
              <a:t>It's impossible to evaluate these results without knowing more about the research methods employed.</a:t>
            </a:r>
            <a:endParaRPr lang="en-GB" b="1" dirty="0"/>
          </a:p>
          <a:p>
            <a:r>
              <a:rPr lang="en-GB" b="1" dirty="0"/>
              <a:t>Analysis </a:t>
            </a:r>
            <a:r>
              <a:rPr lang="en-GB" sz="1700" b="1" dirty="0"/>
              <a:t>(from </a:t>
            </a:r>
            <a:r>
              <a:rPr lang="en-GB" sz="1700" b="1" dirty="0">
                <a:hlinkClick r:id="rId2"/>
              </a:rPr>
              <a:t>http://dictionary.cambridge.org/</a:t>
            </a:r>
            <a:r>
              <a:rPr lang="en-GB" sz="1700" b="1" dirty="0"/>
              <a:t>)</a:t>
            </a:r>
          </a:p>
          <a:p>
            <a:pPr lvl="1"/>
            <a:r>
              <a:rPr lang="en-GB" sz="2600" b="1" dirty="0"/>
              <a:t>analyse</a:t>
            </a:r>
            <a:r>
              <a:rPr lang="en-GB" dirty="0"/>
              <a:t> </a:t>
            </a:r>
            <a:r>
              <a:rPr lang="en-GB" i="1" dirty="0"/>
              <a:t>verb</a:t>
            </a:r>
            <a:r>
              <a:rPr lang="en-GB" dirty="0"/>
              <a:t>      </a:t>
            </a:r>
          </a:p>
          <a:p>
            <a:pPr lvl="2"/>
            <a:r>
              <a:rPr lang="en-GB" b="1" dirty="0"/>
              <a:t>to study or examine something in detail, in order to discover more about it:</a:t>
            </a:r>
            <a:endParaRPr lang="en-GB" dirty="0"/>
          </a:p>
          <a:p>
            <a:endParaRPr lang="en-GB" dirty="0"/>
          </a:p>
        </p:txBody>
      </p:sp>
    </p:spTree>
    <p:extLst>
      <p:ext uri="{BB962C8B-B14F-4D97-AF65-F5344CB8AC3E}">
        <p14:creationId xmlns:p14="http://schemas.microsoft.com/office/powerpoint/2010/main" val="252660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makes for a good critical evaluation?</a:t>
            </a:r>
          </a:p>
        </p:txBody>
      </p:sp>
      <p:sp>
        <p:nvSpPr>
          <p:cNvPr id="5" name="Rectangular Callout 4"/>
          <p:cNvSpPr/>
          <p:nvPr/>
        </p:nvSpPr>
        <p:spPr>
          <a:xfrm>
            <a:off x="1919536" y="1448780"/>
            <a:ext cx="2160240" cy="1224136"/>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I think I did a really good job.</a:t>
            </a:r>
          </a:p>
        </p:txBody>
      </p:sp>
      <p:sp>
        <p:nvSpPr>
          <p:cNvPr id="6" name="Rectangular Callout 5"/>
          <p:cNvSpPr/>
          <p:nvPr/>
        </p:nvSpPr>
        <p:spPr>
          <a:xfrm>
            <a:off x="7392144" y="1052736"/>
            <a:ext cx="2160240" cy="1224136"/>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The final deliverable does everything I set out to do.</a:t>
            </a:r>
          </a:p>
        </p:txBody>
      </p:sp>
      <p:sp>
        <p:nvSpPr>
          <p:cNvPr id="7" name="Rectangular Callout 6"/>
          <p:cNvSpPr/>
          <p:nvPr/>
        </p:nvSpPr>
        <p:spPr>
          <a:xfrm>
            <a:off x="1775520" y="4077072"/>
            <a:ext cx="2160240" cy="1224136"/>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All the aims of the project are met.</a:t>
            </a:r>
          </a:p>
        </p:txBody>
      </p:sp>
      <p:sp>
        <p:nvSpPr>
          <p:cNvPr id="8" name="Rectangular Callout 7"/>
          <p:cNvSpPr/>
          <p:nvPr/>
        </p:nvSpPr>
        <p:spPr>
          <a:xfrm>
            <a:off x="6053589" y="4561176"/>
            <a:ext cx="2160240" cy="1224136"/>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The client was very pleased with the end result.</a:t>
            </a:r>
          </a:p>
        </p:txBody>
      </p:sp>
      <p:sp>
        <p:nvSpPr>
          <p:cNvPr id="9" name="Rectangular Callout 8"/>
          <p:cNvSpPr/>
          <p:nvPr/>
        </p:nvSpPr>
        <p:spPr>
          <a:xfrm>
            <a:off x="3431704" y="5032172"/>
            <a:ext cx="2160240" cy="1224136"/>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The deliverable meets most of the aims of the project however . . . . .</a:t>
            </a:r>
          </a:p>
        </p:txBody>
      </p:sp>
      <p:sp>
        <p:nvSpPr>
          <p:cNvPr id="10" name="Rectangular Callout 9"/>
          <p:cNvSpPr/>
          <p:nvPr/>
        </p:nvSpPr>
        <p:spPr>
          <a:xfrm>
            <a:off x="8112224" y="4797152"/>
            <a:ext cx="2160240" cy="1459156"/>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The client was very pleased with the end result but had the following feedback. . . .</a:t>
            </a:r>
          </a:p>
        </p:txBody>
      </p:sp>
      <p:sp>
        <p:nvSpPr>
          <p:cNvPr id="11" name="Rectangular Callout 10"/>
          <p:cNvSpPr/>
          <p:nvPr/>
        </p:nvSpPr>
        <p:spPr>
          <a:xfrm>
            <a:off x="7824192" y="2224835"/>
            <a:ext cx="2736304" cy="1944216"/>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The final deliverable does everything I set out to do, however with hindsight it is obvious that there are other possible solutions . . . </a:t>
            </a:r>
          </a:p>
        </p:txBody>
      </p:sp>
      <p:sp>
        <p:nvSpPr>
          <p:cNvPr id="12" name="Rectangular Callout 11"/>
          <p:cNvSpPr/>
          <p:nvPr/>
        </p:nvSpPr>
        <p:spPr>
          <a:xfrm>
            <a:off x="3431705" y="2060848"/>
            <a:ext cx="2621885" cy="1728192"/>
          </a:xfrm>
          <a:prstGeom prst="wedgeRect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I think I did a really good job, however if I had the time again there are some things I would change such as  . . . . . .</a:t>
            </a:r>
          </a:p>
        </p:txBody>
      </p:sp>
    </p:spTree>
    <p:extLst>
      <p:ext uri="{BB962C8B-B14F-4D97-AF65-F5344CB8AC3E}">
        <p14:creationId xmlns:p14="http://schemas.microsoft.com/office/powerpoint/2010/main" val="22288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questions should it answer?</a:t>
            </a:r>
          </a:p>
        </p:txBody>
      </p:sp>
      <p:sp>
        <p:nvSpPr>
          <p:cNvPr id="5" name="TextBox 4"/>
          <p:cNvSpPr txBox="1"/>
          <p:nvPr/>
        </p:nvSpPr>
        <p:spPr>
          <a:xfrm>
            <a:off x="5672336" y="3469943"/>
            <a:ext cx="3168352" cy="2554545"/>
          </a:xfrm>
          <a:prstGeom prst="rect">
            <a:avLst/>
          </a:prstGeom>
          <a:noFill/>
        </p:spPr>
        <p:txBody>
          <a:bodyPr wrap="square" rtlCol="0">
            <a:spAutoFit/>
          </a:bodyPr>
          <a:lstStyle/>
          <a:p>
            <a:r>
              <a:rPr lang="en-GB" sz="8000" dirty="0"/>
              <a:t>Why?</a:t>
            </a:r>
          </a:p>
          <a:p>
            <a:r>
              <a:rPr lang="en-GB" sz="8000" dirty="0"/>
              <a:t>How? </a:t>
            </a:r>
          </a:p>
        </p:txBody>
      </p:sp>
      <p:sp>
        <p:nvSpPr>
          <p:cNvPr id="6" name="TextBox 5"/>
          <p:cNvSpPr txBox="1"/>
          <p:nvPr/>
        </p:nvSpPr>
        <p:spPr>
          <a:xfrm>
            <a:off x="2503984" y="1484784"/>
            <a:ext cx="3168352" cy="2308324"/>
          </a:xfrm>
          <a:prstGeom prst="rect">
            <a:avLst/>
          </a:prstGeom>
          <a:noFill/>
        </p:spPr>
        <p:txBody>
          <a:bodyPr wrap="square" rtlCol="0">
            <a:spAutoFit/>
          </a:bodyPr>
          <a:lstStyle/>
          <a:p>
            <a:r>
              <a:rPr lang="en-GB" sz="3600" dirty="0"/>
              <a:t>What?</a:t>
            </a:r>
          </a:p>
          <a:p>
            <a:r>
              <a:rPr lang="en-GB" sz="3600" dirty="0"/>
              <a:t>When ?</a:t>
            </a:r>
          </a:p>
          <a:p>
            <a:r>
              <a:rPr lang="en-GB" sz="3600" dirty="0"/>
              <a:t>Who?</a:t>
            </a:r>
          </a:p>
          <a:p>
            <a:r>
              <a:rPr lang="en-GB" sz="3600" dirty="0"/>
              <a:t>Where? </a:t>
            </a:r>
          </a:p>
        </p:txBody>
      </p:sp>
    </p:spTree>
    <p:extLst>
      <p:ext uri="{BB962C8B-B14F-4D97-AF65-F5344CB8AC3E}">
        <p14:creationId xmlns:p14="http://schemas.microsoft.com/office/powerpoint/2010/main" val="78238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91544" y="2276873"/>
            <a:ext cx="7848872" cy="4524315"/>
          </a:xfrm>
          <a:prstGeom prst="rect">
            <a:avLst/>
          </a:prstGeom>
          <a:noFill/>
        </p:spPr>
        <p:txBody>
          <a:bodyPr wrap="square" rtlCol="0">
            <a:spAutoFit/>
          </a:bodyPr>
          <a:lstStyle/>
          <a:p>
            <a:r>
              <a:rPr lang="en-GB" b="1" dirty="0"/>
              <a:t>Case Study</a:t>
            </a:r>
          </a:p>
          <a:p>
            <a:r>
              <a:rPr lang="en-GB" dirty="0"/>
              <a:t>You have created an android app to teach young children (age 3 and under) shapes and colours.  The app uses image recognition to see if the object brought to the phone's camera is of the correct shape or colour. </a:t>
            </a:r>
          </a:p>
          <a:p>
            <a:endParaRPr lang="en-GB" dirty="0"/>
          </a:p>
          <a:p>
            <a:pPr marL="285750" indent="-285750">
              <a:buFont typeface="Arial" panose="020B0604020202020204" pitchFamily="34" charset="0"/>
              <a:buChar char="•"/>
            </a:pPr>
            <a:r>
              <a:rPr lang="en-GB" dirty="0"/>
              <a:t>The project has gone OK although you had problems with getting the colour recognition working accurately.</a:t>
            </a:r>
          </a:p>
          <a:p>
            <a:pPr marL="285750" indent="-285750">
              <a:buFont typeface="Arial" panose="020B0604020202020204" pitchFamily="34" charset="0"/>
              <a:buChar char="•"/>
            </a:pPr>
            <a:r>
              <a:rPr lang="en-GB" dirty="0"/>
              <a:t>You also could not go into the nursery as you hoped in order to test your application.  Nursery staff you have shown the app to have responded favourably.</a:t>
            </a:r>
          </a:p>
          <a:p>
            <a:pPr marL="285750" indent="-285750">
              <a:buFont typeface="Arial" panose="020B0604020202020204" pitchFamily="34" charset="0"/>
              <a:buChar char="•"/>
            </a:pPr>
            <a:r>
              <a:rPr lang="en-GB" dirty="0"/>
              <a:t>There was that moment when you realised that the software you were using was not going to allow you to do what you wanted to do and you were going to have to code the app from first principles.</a:t>
            </a:r>
          </a:p>
          <a:p>
            <a:pPr marL="285750" indent="-285750">
              <a:buFont typeface="Arial" panose="020B0604020202020204" pitchFamily="34" charset="0"/>
              <a:buChar char="•"/>
            </a:pPr>
            <a:r>
              <a:rPr lang="en-GB" dirty="0"/>
              <a:t>The app can only be run in test (simulation) mode as you did not get round to publishing it.</a:t>
            </a:r>
          </a:p>
          <a:p>
            <a:endParaRPr lang="en-GB" dirty="0"/>
          </a:p>
        </p:txBody>
      </p:sp>
      <p:graphicFrame>
        <p:nvGraphicFramePr>
          <p:cNvPr id="5" name="Content Placeholder 4">
            <a:extLst>
              <a:ext uri="{FF2B5EF4-FFF2-40B4-BE49-F238E27FC236}">
                <a16:creationId xmlns:a16="http://schemas.microsoft.com/office/drawing/2014/main" id="{40E53AB8-6546-4FAB-B955-721D50A3A31D}"/>
              </a:ext>
            </a:extLst>
          </p:cNvPr>
          <p:cNvGraphicFramePr>
            <a:graphicFrameLocks noGrp="1"/>
          </p:cNvGraphicFramePr>
          <p:nvPr>
            <p:ph idx="1"/>
            <p:extLst>
              <p:ext uri="{D42A27DB-BD31-4B8C-83A1-F6EECF244321}">
                <p14:modId xmlns:p14="http://schemas.microsoft.com/office/powerpoint/2010/main" val="3274119888"/>
              </p:ext>
            </p:extLst>
          </p:nvPr>
        </p:nvGraphicFramePr>
        <p:xfrm>
          <a:off x="1981200" y="476672"/>
          <a:ext cx="8229600" cy="1036320"/>
        </p:xfrm>
        <a:graphic>
          <a:graphicData uri="http://schemas.openxmlformats.org/drawingml/2006/table">
            <a:tbl>
              <a:tblPr bandRow="1">
                <a:tableStyleId>{5C22544A-7EE6-4342-B048-85BDC9FD1C3A}</a:tableStyleId>
              </a:tblPr>
              <a:tblGrid>
                <a:gridCol w="1397706">
                  <a:extLst>
                    <a:ext uri="{9D8B030D-6E8A-4147-A177-3AD203B41FA5}">
                      <a16:colId xmlns:a16="http://schemas.microsoft.com/office/drawing/2014/main" val="2065911945"/>
                    </a:ext>
                  </a:extLst>
                </a:gridCol>
                <a:gridCol w="1319934">
                  <a:extLst>
                    <a:ext uri="{9D8B030D-6E8A-4147-A177-3AD203B41FA5}">
                      <a16:colId xmlns:a16="http://schemas.microsoft.com/office/drawing/2014/main" val="3038030023"/>
                    </a:ext>
                  </a:extLst>
                </a:gridCol>
                <a:gridCol w="1319387">
                  <a:extLst>
                    <a:ext uri="{9D8B030D-6E8A-4147-A177-3AD203B41FA5}">
                      <a16:colId xmlns:a16="http://schemas.microsoft.com/office/drawing/2014/main" val="3560794418"/>
                    </a:ext>
                  </a:extLst>
                </a:gridCol>
                <a:gridCol w="698854">
                  <a:extLst>
                    <a:ext uri="{9D8B030D-6E8A-4147-A177-3AD203B41FA5}">
                      <a16:colId xmlns:a16="http://schemas.microsoft.com/office/drawing/2014/main" val="3334054463"/>
                    </a:ext>
                  </a:extLst>
                </a:gridCol>
                <a:gridCol w="3493719">
                  <a:extLst>
                    <a:ext uri="{9D8B030D-6E8A-4147-A177-3AD203B41FA5}">
                      <a16:colId xmlns:a16="http://schemas.microsoft.com/office/drawing/2014/main" val="3433496327"/>
                    </a:ext>
                  </a:extLst>
                </a:gridCol>
              </a:tblGrid>
              <a:tr h="854170">
                <a:tc>
                  <a:txBody>
                    <a:bodyPr/>
                    <a:lstStyle/>
                    <a:p>
                      <a:pPr marL="20955">
                        <a:spcBef>
                          <a:spcPts val="600"/>
                        </a:spcBef>
                        <a:spcAft>
                          <a:spcPts val="0"/>
                        </a:spcAft>
                      </a:pPr>
                      <a:r>
                        <a:rPr lang="en-GB" sz="900">
                          <a:effectLst/>
                        </a:rPr>
                        <a:t>Research, critically reflect on and clearly communicate issues relevant to project success.</a:t>
                      </a:r>
                      <a:endParaRPr lang="en-GB" sz="900">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900">
                          <a:effectLst/>
                        </a:rPr>
                        <a:t>Write a critical reflection of both the project as a whole and the final deliverable.  Discuss further work for your project.</a:t>
                      </a:r>
                      <a:endParaRPr lang="en-GB" sz="900">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900" dirty="0">
                          <a:effectLst/>
                        </a:rPr>
                        <a:t>The final chapter in your report - </a:t>
                      </a:r>
                      <a:r>
                        <a:rPr lang="en-GB" sz="900" dirty="0">
                          <a:solidFill>
                            <a:srgbClr val="FF0000"/>
                          </a:solidFill>
                          <a:effectLst/>
                        </a:rPr>
                        <a:t>part 1</a:t>
                      </a:r>
                      <a:endParaRPr lang="en-GB" sz="9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2000" dirty="0">
                          <a:solidFill>
                            <a:srgbClr val="FF0000"/>
                          </a:solidFill>
                          <a:effectLst/>
                        </a:rPr>
                        <a:t>10%</a:t>
                      </a:r>
                      <a:endParaRPr lang="en-GB"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900" dirty="0">
                          <a:effectLst/>
                        </a:rPr>
                        <a:t>Write an excellent critical analysis, using clear and relevant examples of your work to back up your discussion on the success or otherwise of your project deliverable.  You should also discuss the techniques, approaches and processes that were used (and their success or otherwise).</a:t>
                      </a:r>
                    </a:p>
                    <a:p>
                      <a:pPr>
                        <a:spcBef>
                          <a:spcPts val="600"/>
                        </a:spcBef>
                      </a:pPr>
                      <a:r>
                        <a:rPr lang="en-GB" sz="900" dirty="0">
                          <a:effectLst/>
                        </a:rPr>
                        <a:t>In addition, discuss exciting and original ideas for future developments and clearly explain how these may be achieved.</a:t>
                      </a:r>
                      <a:endParaRPr lang="en-GB" sz="900" dirty="0">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extLst>
                  <a:ext uri="{0D108BD9-81ED-4DB2-BD59-A6C34878D82A}">
                    <a16:rowId xmlns:a16="http://schemas.microsoft.com/office/drawing/2014/main" val="2259009432"/>
                  </a:ext>
                </a:extLst>
              </a:tr>
            </a:tbl>
          </a:graphicData>
        </a:graphic>
      </p:graphicFrame>
    </p:spTree>
    <p:extLst>
      <p:ext uri="{BB962C8B-B14F-4D97-AF65-F5344CB8AC3E}">
        <p14:creationId xmlns:p14="http://schemas.microsoft.com/office/powerpoint/2010/main" val="948251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5560" y="2420888"/>
            <a:ext cx="8064896" cy="3970318"/>
          </a:xfrm>
          <a:prstGeom prst="rect">
            <a:avLst/>
          </a:prstGeom>
          <a:noFill/>
        </p:spPr>
        <p:txBody>
          <a:bodyPr wrap="square" rtlCol="0">
            <a:spAutoFit/>
          </a:bodyPr>
          <a:lstStyle/>
          <a:p>
            <a:r>
              <a:rPr lang="en-GB" b="1" dirty="0"/>
              <a:t>Case Study</a:t>
            </a:r>
          </a:p>
          <a:p>
            <a:r>
              <a:rPr lang="en-GB" dirty="0"/>
              <a:t>You have created an android app to teach young children (age 3 and under) shapes and colours.  The app uses image recognition to see if the object brought to the phone's camera is of the correct shape or colour. </a:t>
            </a:r>
          </a:p>
          <a:p>
            <a:endParaRPr lang="en-GB" dirty="0"/>
          </a:p>
          <a:p>
            <a:pPr marL="285750" indent="-285750">
              <a:buFont typeface="Arial" panose="020B0604020202020204" pitchFamily="34" charset="0"/>
              <a:buChar char="•"/>
            </a:pPr>
            <a:r>
              <a:rPr lang="en-GB" dirty="0"/>
              <a:t>You had moments of real stress when you felt like you had so many other deadlines that you couldn't do what you wanted to do on the project. And you are disappointed that you allowed the other assignments to get in the way of moving forward with your project work.</a:t>
            </a:r>
          </a:p>
          <a:p>
            <a:pPr marL="285750" indent="-285750">
              <a:buFont typeface="Arial" panose="020B0604020202020204" pitchFamily="34" charset="0"/>
              <a:buChar char="•"/>
            </a:pPr>
            <a:r>
              <a:rPr lang="en-GB" dirty="0"/>
              <a:t>You had to work out what to do about your project when you were not allowed to go into the nursery for product testing.</a:t>
            </a:r>
          </a:p>
          <a:p>
            <a:pPr marL="285750" indent="-285750">
              <a:buFont typeface="Arial" panose="020B0604020202020204" pitchFamily="34" charset="0"/>
              <a:buChar char="•"/>
            </a:pPr>
            <a:r>
              <a:rPr lang="en-GB" dirty="0"/>
              <a:t>There was that time when you realised that the software you were using was not going to allow you to do what you wanted to do and you were going to have to code it from first principles.</a:t>
            </a:r>
          </a:p>
        </p:txBody>
      </p:sp>
      <p:graphicFrame>
        <p:nvGraphicFramePr>
          <p:cNvPr id="4" name="Content Placeholder 3">
            <a:extLst>
              <a:ext uri="{FF2B5EF4-FFF2-40B4-BE49-F238E27FC236}">
                <a16:creationId xmlns:a16="http://schemas.microsoft.com/office/drawing/2014/main" id="{57CF2B45-5DD4-4CFD-BC82-A855A3A8AC8B}"/>
              </a:ext>
            </a:extLst>
          </p:cNvPr>
          <p:cNvGraphicFramePr>
            <a:graphicFrameLocks noGrp="1"/>
          </p:cNvGraphicFramePr>
          <p:nvPr>
            <p:ph idx="1"/>
            <p:extLst>
              <p:ext uri="{D42A27DB-BD31-4B8C-83A1-F6EECF244321}">
                <p14:modId xmlns:p14="http://schemas.microsoft.com/office/powerpoint/2010/main" val="1776216603"/>
              </p:ext>
            </p:extLst>
          </p:nvPr>
        </p:nvGraphicFramePr>
        <p:xfrm>
          <a:off x="2053208" y="620688"/>
          <a:ext cx="8229600" cy="1097280"/>
        </p:xfrm>
        <a:graphic>
          <a:graphicData uri="http://schemas.openxmlformats.org/drawingml/2006/table">
            <a:tbl>
              <a:tblPr bandRow="1">
                <a:tableStyleId>{5C22544A-7EE6-4342-B048-85BDC9FD1C3A}</a:tableStyleId>
              </a:tblPr>
              <a:tblGrid>
                <a:gridCol w="1397706">
                  <a:extLst>
                    <a:ext uri="{9D8B030D-6E8A-4147-A177-3AD203B41FA5}">
                      <a16:colId xmlns:a16="http://schemas.microsoft.com/office/drawing/2014/main" val="2551897478"/>
                    </a:ext>
                  </a:extLst>
                </a:gridCol>
                <a:gridCol w="1319934">
                  <a:extLst>
                    <a:ext uri="{9D8B030D-6E8A-4147-A177-3AD203B41FA5}">
                      <a16:colId xmlns:a16="http://schemas.microsoft.com/office/drawing/2014/main" val="462191580"/>
                    </a:ext>
                  </a:extLst>
                </a:gridCol>
                <a:gridCol w="1319387">
                  <a:extLst>
                    <a:ext uri="{9D8B030D-6E8A-4147-A177-3AD203B41FA5}">
                      <a16:colId xmlns:a16="http://schemas.microsoft.com/office/drawing/2014/main" val="2530715505"/>
                    </a:ext>
                  </a:extLst>
                </a:gridCol>
                <a:gridCol w="698854">
                  <a:extLst>
                    <a:ext uri="{9D8B030D-6E8A-4147-A177-3AD203B41FA5}">
                      <a16:colId xmlns:a16="http://schemas.microsoft.com/office/drawing/2014/main" val="2400173973"/>
                    </a:ext>
                  </a:extLst>
                </a:gridCol>
                <a:gridCol w="3493719">
                  <a:extLst>
                    <a:ext uri="{9D8B030D-6E8A-4147-A177-3AD203B41FA5}">
                      <a16:colId xmlns:a16="http://schemas.microsoft.com/office/drawing/2014/main" val="2697595118"/>
                    </a:ext>
                  </a:extLst>
                </a:gridCol>
              </a:tblGrid>
              <a:tr h="547230">
                <a:tc>
                  <a:txBody>
                    <a:bodyPr/>
                    <a:lstStyle/>
                    <a:p>
                      <a:pPr marL="20955">
                        <a:spcBef>
                          <a:spcPts val="600"/>
                        </a:spcBef>
                        <a:spcAft>
                          <a:spcPts val="0"/>
                        </a:spcAft>
                      </a:pPr>
                      <a:r>
                        <a:rPr lang="en-GB" sz="900">
                          <a:effectLst/>
                        </a:rPr>
                        <a:t>Research, critically reflect on and clearly communicate issues relevant to professional and ethical concerns and aspects of personal development planning (PDP).</a:t>
                      </a:r>
                      <a:endParaRPr lang="en-GB" sz="900">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900">
                          <a:effectLst/>
                        </a:rPr>
                        <a:t>Write about the how the project has helped you develop both personally and professionally. Include any ethical issues that have arisen and discuss how they have been resolved.</a:t>
                      </a:r>
                      <a:endParaRPr lang="en-GB" sz="900">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900" dirty="0">
                          <a:effectLst/>
                        </a:rPr>
                        <a:t>The final chapter in your report - </a:t>
                      </a:r>
                      <a:r>
                        <a:rPr lang="en-GB" sz="900" dirty="0">
                          <a:solidFill>
                            <a:srgbClr val="FF0000"/>
                          </a:solidFill>
                          <a:effectLst/>
                        </a:rPr>
                        <a:t>part 2</a:t>
                      </a:r>
                      <a:endParaRPr lang="en-GB" sz="9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2800" dirty="0">
                          <a:solidFill>
                            <a:srgbClr val="FF0000"/>
                          </a:solidFill>
                          <a:effectLst/>
                        </a:rPr>
                        <a:t>5%</a:t>
                      </a:r>
                      <a:endParaRPr lang="en-GB"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tc>
                  <a:txBody>
                    <a:bodyPr/>
                    <a:lstStyle/>
                    <a:p>
                      <a:pPr>
                        <a:spcBef>
                          <a:spcPts val="600"/>
                        </a:spcBef>
                      </a:pPr>
                      <a:r>
                        <a:rPr lang="en-GB" sz="900" dirty="0">
                          <a:effectLst/>
                        </a:rPr>
                        <a:t>Provide a convincing discussion of personal and professional learning that has taken place and how this learning will influence your future direction.  This should also include personal development that has taken place, with examples to back up your discussion wherever possible.</a:t>
                      </a:r>
                    </a:p>
                    <a:p>
                      <a:pPr>
                        <a:spcBef>
                          <a:spcPts val="600"/>
                        </a:spcBef>
                      </a:pPr>
                      <a:r>
                        <a:rPr lang="en-GB" sz="900" dirty="0">
                          <a:effectLst/>
                        </a:rPr>
                        <a:t>Where appropriate, clearly and convincingly discuss how ethical and professional issues have influenced decisions taken throughout the project.</a:t>
                      </a:r>
                      <a:endParaRPr lang="en-GB" sz="900" dirty="0">
                        <a:effectLst/>
                        <a:latin typeface="Calibri" panose="020F0502020204030204" pitchFamily="34" charset="0"/>
                        <a:ea typeface="Times New Roman" panose="02020603050405020304" pitchFamily="18" charset="0"/>
                        <a:cs typeface="Arial" panose="020B0604020202020204" pitchFamily="34" charset="0"/>
                      </a:endParaRPr>
                    </a:p>
                  </a:txBody>
                  <a:tcPr marL="59135" marR="59135" marT="0" marB="0"/>
                </a:tc>
                <a:extLst>
                  <a:ext uri="{0D108BD9-81ED-4DB2-BD59-A6C34878D82A}">
                    <a16:rowId xmlns:a16="http://schemas.microsoft.com/office/drawing/2014/main" val="176885435"/>
                  </a:ext>
                </a:extLst>
              </a:tr>
            </a:tbl>
          </a:graphicData>
        </a:graphic>
      </p:graphicFrame>
    </p:spTree>
    <p:extLst>
      <p:ext uri="{BB962C8B-B14F-4D97-AF65-F5344CB8AC3E}">
        <p14:creationId xmlns:p14="http://schemas.microsoft.com/office/powerpoint/2010/main" val="829975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iamond 14"/>
          <p:cNvSpPr/>
          <p:nvPr/>
        </p:nvSpPr>
        <p:spPr>
          <a:xfrm>
            <a:off x="6618058" y="4435389"/>
            <a:ext cx="252028"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703512" y="0"/>
            <a:ext cx="4464496" cy="1052736"/>
          </a:xfrm>
        </p:spPr>
        <p:txBody>
          <a:bodyPr/>
          <a:lstStyle/>
          <a:p>
            <a:r>
              <a:rPr lang="en-GB" dirty="0"/>
              <a:t>Final Advice</a:t>
            </a:r>
          </a:p>
        </p:txBody>
      </p:sp>
      <p:sp>
        <p:nvSpPr>
          <p:cNvPr id="5" name="Rectangular Callout 4"/>
          <p:cNvSpPr/>
          <p:nvPr/>
        </p:nvSpPr>
        <p:spPr>
          <a:xfrm>
            <a:off x="1830740" y="908960"/>
            <a:ext cx="2681084" cy="1727952"/>
          </a:xfrm>
          <a:prstGeom prst="wedgeRectCallout">
            <a:avLst>
              <a:gd name="adj1" fmla="val 131130"/>
              <a:gd name="adj2" fmla="val 163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Don't</a:t>
            </a:r>
            <a:r>
              <a:rPr lang="en-GB" dirty="0"/>
              <a:t> </a:t>
            </a:r>
            <a:r>
              <a:rPr lang="en-GB" dirty="0">
                <a:solidFill>
                  <a:schemeClr val="accent1">
                    <a:lumMod val="75000"/>
                  </a:schemeClr>
                </a:solidFill>
              </a:rPr>
              <a:t>blame others.</a:t>
            </a:r>
          </a:p>
          <a:p>
            <a:pPr algn="ctr"/>
            <a:r>
              <a:rPr lang="en-GB" sz="900" dirty="0">
                <a:solidFill>
                  <a:schemeClr val="accent1">
                    <a:lumMod val="75000"/>
                  </a:schemeClr>
                </a:solidFill>
              </a:rPr>
              <a:t> </a:t>
            </a:r>
          </a:p>
          <a:p>
            <a:pPr algn="ctr"/>
            <a:r>
              <a:rPr lang="en-GB" sz="1200" dirty="0">
                <a:solidFill>
                  <a:schemeClr val="accent1">
                    <a:lumMod val="75000"/>
                  </a:schemeClr>
                </a:solidFill>
              </a:rPr>
              <a:t>Look at what you could have done to avoid the situation.  Only you know how you can change.   You cannot ask others to change.</a:t>
            </a:r>
          </a:p>
        </p:txBody>
      </p:sp>
      <p:sp>
        <p:nvSpPr>
          <p:cNvPr id="6" name="Rectangular Callout 5"/>
          <p:cNvSpPr/>
          <p:nvPr/>
        </p:nvSpPr>
        <p:spPr>
          <a:xfrm>
            <a:off x="7176120" y="1196752"/>
            <a:ext cx="3024336" cy="2016224"/>
          </a:xfrm>
          <a:prstGeom prst="wedgeRectCallout">
            <a:avLst>
              <a:gd name="adj1" fmla="val -64277"/>
              <a:gd name="adj2" fmla="val 11665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Be positive.</a:t>
            </a:r>
          </a:p>
          <a:p>
            <a:pPr algn="ctr"/>
            <a:r>
              <a:rPr lang="en-GB" sz="800" dirty="0">
                <a:solidFill>
                  <a:schemeClr val="accent1">
                    <a:lumMod val="75000"/>
                  </a:schemeClr>
                </a:solidFill>
              </a:rPr>
              <a:t> </a:t>
            </a:r>
          </a:p>
          <a:p>
            <a:pPr marL="0" lvl="1" algn="ctr"/>
            <a:r>
              <a:rPr lang="en-GB" sz="1200" dirty="0">
                <a:solidFill>
                  <a:schemeClr val="accent1">
                    <a:lumMod val="75000"/>
                  </a:schemeClr>
                </a:solidFill>
              </a:rPr>
              <a:t>If your time keeping was poor, discuss what you have learnt from it.</a:t>
            </a:r>
          </a:p>
          <a:p>
            <a:pPr marL="0" lvl="1" algn="ctr"/>
            <a:endParaRPr lang="en-GB" sz="1200" dirty="0">
              <a:solidFill>
                <a:schemeClr val="accent1">
                  <a:lumMod val="75000"/>
                </a:schemeClr>
              </a:solidFill>
            </a:endParaRPr>
          </a:p>
          <a:p>
            <a:pPr marL="0" lvl="1" algn="ctr"/>
            <a:r>
              <a:rPr lang="en-GB" sz="1200" dirty="0">
                <a:solidFill>
                  <a:schemeClr val="accent1">
                    <a:lumMod val="75000"/>
                  </a:schemeClr>
                </a:solidFill>
              </a:rPr>
              <a:t>If your deliverable was poor, discuss what you would do next time to make it better (i.e. what you have learnt from doing it badly).</a:t>
            </a:r>
          </a:p>
        </p:txBody>
      </p:sp>
      <p:sp>
        <p:nvSpPr>
          <p:cNvPr id="8" name="Rectangular Callout 7"/>
          <p:cNvSpPr/>
          <p:nvPr/>
        </p:nvSpPr>
        <p:spPr>
          <a:xfrm>
            <a:off x="4619836" y="1561847"/>
            <a:ext cx="2376264" cy="864096"/>
          </a:xfrm>
          <a:prstGeom prst="wedgeRectCallout">
            <a:avLst>
              <a:gd name="adj1" fmla="val 38569"/>
              <a:gd name="adj2" fmla="val 28852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Discuss alternatives.</a:t>
            </a:r>
            <a:endParaRPr lang="en-GB" sz="1200" dirty="0">
              <a:solidFill>
                <a:schemeClr val="accent1">
                  <a:lumMod val="75000"/>
                </a:schemeClr>
              </a:solidFill>
            </a:endParaRPr>
          </a:p>
        </p:txBody>
      </p:sp>
      <p:sp>
        <p:nvSpPr>
          <p:cNvPr id="9" name="Rectangular Callout 8"/>
          <p:cNvSpPr/>
          <p:nvPr/>
        </p:nvSpPr>
        <p:spPr>
          <a:xfrm>
            <a:off x="1830740" y="3068960"/>
            <a:ext cx="2520280" cy="1368152"/>
          </a:xfrm>
          <a:prstGeom prst="wedgeRectCallout">
            <a:avLst>
              <a:gd name="adj1" fmla="val 141202"/>
              <a:gd name="adj2" fmla="val 6185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Be realistic about the scope of your studies.  </a:t>
            </a:r>
          </a:p>
          <a:p>
            <a:pPr algn="ctr"/>
            <a:endParaRPr lang="en-GB" sz="800" dirty="0">
              <a:solidFill>
                <a:schemeClr val="accent1">
                  <a:lumMod val="75000"/>
                </a:schemeClr>
              </a:solidFill>
            </a:endParaRPr>
          </a:p>
          <a:p>
            <a:pPr algn="ctr"/>
            <a:r>
              <a:rPr lang="en-GB" sz="1200" dirty="0">
                <a:solidFill>
                  <a:schemeClr val="accent1">
                    <a:lumMod val="75000"/>
                  </a:schemeClr>
                </a:solidFill>
              </a:rPr>
              <a:t>Is it ground-breaking?</a:t>
            </a:r>
          </a:p>
          <a:p>
            <a:pPr algn="ctr"/>
            <a:r>
              <a:rPr lang="en-GB" sz="1200" dirty="0">
                <a:solidFill>
                  <a:schemeClr val="accent1">
                    <a:lumMod val="75000"/>
                  </a:schemeClr>
                </a:solidFill>
              </a:rPr>
              <a:t>Unlikely.</a:t>
            </a:r>
          </a:p>
          <a:p>
            <a:pPr algn="ctr"/>
            <a:r>
              <a:rPr lang="en-GB" dirty="0">
                <a:solidFill>
                  <a:schemeClr val="accent1">
                    <a:lumMod val="75000"/>
                  </a:schemeClr>
                </a:solidFill>
              </a:rPr>
              <a:t> </a:t>
            </a:r>
          </a:p>
        </p:txBody>
      </p:sp>
      <p:sp>
        <p:nvSpPr>
          <p:cNvPr id="10" name="Rectangular Callout 9"/>
          <p:cNvSpPr/>
          <p:nvPr/>
        </p:nvSpPr>
        <p:spPr>
          <a:xfrm>
            <a:off x="4349806" y="2852936"/>
            <a:ext cx="2520280" cy="1142020"/>
          </a:xfrm>
          <a:prstGeom prst="wedgeRectCallout">
            <a:avLst>
              <a:gd name="adj1" fmla="val 38345"/>
              <a:gd name="adj2" fmla="val 8504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Has it been exhaustively tested? </a:t>
            </a:r>
          </a:p>
          <a:p>
            <a:pPr algn="ctr"/>
            <a:endParaRPr lang="en-GB" sz="800" dirty="0">
              <a:solidFill>
                <a:schemeClr val="accent1">
                  <a:lumMod val="75000"/>
                </a:schemeClr>
              </a:solidFill>
            </a:endParaRPr>
          </a:p>
          <a:p>
            <a:pPr algn="ctr"/>
            <a:r>
              <a:rPr lang="en-GB" sz="1200" dirty="0">
                <a:solidFill>
                  <a:schemeClr val="accent1">
                    <a:lumMod val="75000"/>
                  </a:schemeClr>
                </a:solidFill>
              </a:rPr>
              <a:t>Unlikely.</a:t>
            </a:r>
          </a:p>
        </p:txBody>
      </p:sp>
      <p:sp>
        <p:nvSpPr>
          <p:cNvPr id="11" name="Rectangular Callout 10"/>
          <p:cNvSpPr/>
          <p:nvPr/>
        </p:nvSpPr>
        <p:spPr>
          <a:xfrm>
            <a:off x="7784743" y="3501008"/>
            <a:ext cx="2448272" cy="1224136"/>
          </a:xfrm>
          <a:prstGeom prst="wedgeRectCallout">
            <a:avLst>
              <a:gd name="adj1" fmla="val -91542"/>
              <a:gd name="adj2" fmla="val 3856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Provide evidence and examples to back up your points.</a:t>
            </a:r>
          </a:p>
        </p:txBody>
      </p:sp>
      <p:sp>
        <p:nvSpPr>
          <p:cNvPr id="12" name="Rectangular Callout 11"/>
          <p:cNvSpPr/>
          <p:nvPr/>
        </p:nvSpPr>
        <p:spPr>
          <a:xfrm>
            <a:off x="2819636" y="4668710"/>
            <a:ext cx="3600400" cy="1640611"/>
          </a:xfrm>
          <a:prstGeom prst="wedgeRectCallout">
            <a:avLst>
              <a:gd name="adj1" fmla="val 57331"/>
              <a:gd name="adj2" fmla="val -5035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Does the critical evaluation preparation lead you to the point where you need to change the wording or challenge of your project?</a:t>
            </a:r>
            <a:endParaRPr lang="en-GB" sz="1200" dirty="0">
              <a:solidFill>
                <a:schemeClr val="accent1">
                  <a:lumMod val="75000"/>
                </a:schemeClr>
              </a:solidFill>
            </a:endParaRPr>
          </a:p>
          <a:p>
            <a:pPr algn="ctr"/>
            <a:r>
              <a:rPr lang="en-GB" dirty="0">
                <a:solidFill>
                  <a:schemeClr val="accent1">
                    <a:lumMod val="75000"/>
                  </a:schemeClr>
                </a:solidFill>
              </a:rPr>
              <a:t> </a:t>
            </a:r>
          </a:p>
        </p:txBody>
      </p:sp>
      <p:sp>
        <p:nvSpPr>
          <p:cNvPr id="13" name="Rectangular Callout 12"/>
          <p:cNvSpPr/>
          <p:nvPr/>
        </p:nvSpPr>
        <p:spPr>
          <a:xfrm>
            <a:off x="6744072" y="5018113"/>
            <a:ext cx="3600400" cy="1531709"/>
          </a:xfrm>
          <a:prstGeom prst="wedgeRectCallout">
            <a:avLst>
              <a:gd name="adj1" fmla="val -50422"/>
              <a:gd name="adj2" fmla="val -7254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Discuss how your project has helped you decide where you want to go in the future (or don't want to go).</a:t>
            </a:r>
            <a:endParaRPr lang="en-GB" sz="1200" dirty="0">
              <a:solidFill>
                <a:schemeClr val="accent1">
                  <a:lumMod val="75000"/>
                </a:schemeClr>
              </a:solidFill>
            </a:endParaRPr>
          </a:p>
          <a:p>
            <a:pPr algn="ctr"/>
            <a:r>
              <a:rPr lang="en-GB" dirty="0">
                <a:solidFill>
                  <a:schemeClr val="accent1">
                    <a:lumMod val="75000"/>
                  </a:schemeClr>
                </a:solidFill>
              </a:rPr>
              <a:t> </a:t>
            </a:r>
          </a:p>
        </p:txBody>
      </p:sp>
      <p:sp>
        <p:nvSpPr>
          <p:cNvPr id="14" name="Rectangular Callout 13"/>
          <p:cNvSpPr/>
          <p:nvPr/>
        </p:nvSpPr>
        <p:spPr>
          <a:xfrm>
            <a:off x="5447928" y="116632"/>
            <a:ext cx="2160240" cy="1224136"/>
          </a:xfrm>
          <a:prstGeom prst="wedgeRectCallout">
            <a:avLst>
              <a:gd name="adj1" fmla="val 13688"/>
              <a:gd name="adj2" fmla="val 32067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Don't write, "Due to unforeseen circumstances . . . ." </a:t>
            </a:r>
          </a:p>
        </p:txBody>
      </p:sp>
    </p:spTree>
    <p:extLst>
      <p:ext uri="{BB962C8B-B14F-4D97-AF65-F5344CB8AC3E}">
        <p14:creationId xmlns:p14="http://schemas.microsoft.com/office/powerpoint/2010/main" val="218696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EA84-590E-565D-D9F2-736620E7230F}"/>
              </a:ext>
            </a:extLst>
          </p:cNvPr>
          <p:cNvSpPr>
            <a:spLocks noGrp="1"/>
          </p:cNvSpPr>
          <p:nvPr>
            <p:ph type="title"/>
          </p:nvPr>
        </p:nvSpPr>
        <p:spPr/>
        <p:txBody>
          <a:bodyPr/>
          <a:lstStyle/>
          <a:p>
            <a:r>
              <a:rPr lang="en-GB" dirty="0"/>
              <a:t>Milestones and deadlines</a:t>
            </a:r>
          </a:p>
        </p:txBody>
      </p:sp>
      <p:sp>
        <p:nvSpPr>
          <p:cNvPr id="4" name="Content Placeholder 3">
            <a:extLst>
              <a:ext uri="{FF2B5EF4-FFF2-40B4-BE49-F238E27FC236}">
                <a16:creationId xmlns:a16="http://schemas.microsoft.com/office/drawing/2014/main" id="{A4375460-78AB-781A-2A6E-836FA68EA4D0}"/>
              </a:ext>
            </a:extLst>
          </p:cNvPr>
          <p:cNvSpPr>
            <a:spLocks noGrp="1"/>
          </p:cNvSpPr>
          <p:nvPr>
            <p:ph idx="1"/>
          </p:nvPr>
        </p:nvSpPr>
        <p:spPr/>
        <p:txBody>
          <a:bodyPr/>
          <a:lstStyle/>
          <a:p>
            <a:r>
              <a:rPr lang="en-GB" dirty="0"/>
              <a:t>Blackboard &gt; Module Documents </a:t>
            </a:r>
          </a:p>
          <a:p>
            <a:r>
              <a:rPr lang="en-GB" dirty="0"/>
              <a:t>Different milestones depending on your course </a:t>
            </a:r>
          </a:p>
          <a:p>
            <a:r>
              <a:rPr lang="en-GB" dirty="0"/>
              <a:t>Same summative deadline of 15:00 Thursday 20 April 2023 </a:t>
            </a:r>
          </a:p>
        </p:txBody>
      </p:sp>
    </p:spTree>
    <p:extLst>
      <p:ext uri="{BB962C8B-B14F-4D97-AF65-F5344CB8AC3E}">
        <p14:creationId xmlns:p14="http://schemas.microsoft.com/office/powerpoint/2010/main" val="4226398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04" y="116632"/>
            <a:ext cx="4430041" cy="67413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0"/>
            <a:ext cx="4497726" cy="6858000"/>
          </a:xfrm>
          <a:prstGeom prst="rect">
            <a:avLst/>
          </a:prstGeom>
        </p:spPr>
      </p:pic>
    </p:spTree>
    <p:extLst>
      <p:ext uri="{BB962C8B-B14F-4D97-AF65-F5344CB8AC3E}">
        <p14:creationId xmlns:p14="http://schemas.microsoft.com/office/powerpoint/2010/main" val="133444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723E-65CB-4347-8C84-DAA306895487}"/>
              </a:ext>
            </a:extLst>
          </p:cNvPr>
          <p:cNvSpPr>
            <a:spLocks noGrp="1"/>
          </p:cNvSpPr>
          <p:nvPr>
            <p:ph type="title"/>
          </p:nvPr>
        </p:nvSpPr>
        <p:spPr/>
        <p:txBody>
          <a:bodyPr/>
          <a:lstStyle/>
          <a:p>
            <a:r>
              <a:rPr lang="en-GB" dirty="0"/>
              <a:t>Ethics and Questionnaires/Surveys</a:t>
            </a:r>
          </a:p>
        </p:txBody>
      </p:sp>
      <p:sp>
        <p:nvSpPr>
          <p:cNvPr id="3" name="Content Placeholder 2">
            <a:extLst>
              <a:ext uri="{FF2B5EF4-FFF2-40B4-BE49-F238E27FC236}">
                <a16:creationId xmlns:a16="http://schemas.microsoft.com/office/drawing/2014/main" id="{3E2941C7-8DCA-4E7D-BE44-DE61DE559C89}"/>
              </a:ext>
            </a:extLst>
          </p:cNvPr>
          <p:cNvSpPr>
            <a:spLocks noGrp="1"/>
          </p:cNvSpPr>
          <p:nvPr>
            <p:ph idx="1"/>
          </p:nvPr>
        </p:nvSpPr>
        <p:spPr/>
        <p:txBody>
          <a:bodyPr/>
          <a:lstStyle/>
          <a:p>
            <a:r>
              <a:rPr lang="en-GB" dirty="0"/>
              <a:t>You filled in a UREC form as part of your very first submission.  </a:t>
            </a:r>
          </a:p>
          <a:p>
            <a:r>
              <a:rPr lang="en-GB" dirty="0"/>
              <a:t>You created a first attempt at the survey/questionnaire you would use.</a:t>
            </a:r>
          </a:p>
          <a:p>
            <a:r>
              <a:rPr lang="en-GB" dirty="0"/>
              <a:t>You wrote a Participant Information Sheet</a:t>
            </a:r>
          </a:p>
          <a:p>
            <a:r>
              <a:rPr lang="en-GB" dirty="0">
                <a:solidFill>
                  <a:srgbClr val="FF0000"/>
                </a:solidFill>
              </a:rPr>
              <a:t>Revisit it</a:t>
            </a:r>
            <a:r>
              <a:rPr lang="en-GB" dirty="0"/>
              <a:t>.</a:t>
            </a:r>
          </a:p>
          <a:p>
            <a:endParaRPr lang="en-GB" dirty="0"/>
          </a:p>
        </p:txBody>
      </p:sp>
    </p:spTree>
    <p:extLst>
      <p:ext uri="{BB962C8B-B14F-4D97-AF65-F5344CB8AC3E}">
        <p14:creationId xmlns:p14="http://schemas.microsoft.com/office/powerpoint/2010/main" val="11879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A6C1-D24B-46B3-ACB3-364FF53FA226}"/>
              </a:ext>
            </a:extLst>
          </p:cNvPr>
          <p:cNvSpPr>
            <a:spLocks noGrp="1"/>
          </p:cNvSpPr>
          <p:nvPr>
            <p:ph type="title"/>
          </p:nvPr>
        </p:nvSpPr>
        <p:spPr/>
        <p:txBody>
          <a:bodyPr/>
          <a:lstStyle/>
          <a:p>
            <a:r>
              <a:rPr lang="en-GB" dirty="0"/>
              <a:t>University Guidance</a:t>
            </a:r>
          </a:p>
        </p:txBody>
      </p:sp>
      <p:sp>
        <p:nvSpPr>
          <p:cNvPr id="3" name="Content Placeholder 2">
            <a:extLst>
              <a:ext uri="{FF2B5EF4-FFF2-40B4-BE49-F238E27FC236}">
                <a16:creationId xmlns:a16="http://schemas.microsoft.com/office/drawing/2014/main" id="{5416228A-7F00-4683-8D34-B27FA41E4992}"/>
              </a:ext>
            </a:extLst>
          </p:cNvPr>
          <p:cNvSpPr>
            <a:spLocks noGrp="1"/>
          </p:cNvSpPr>
          <p:nvPr>
            <p:ph idx="1"/>
          </p:nvPr>
        </p:nvSpPr>
        <p:spPr/>
        <p:txBody>
          <a:bodyPr/>
          <a:lstStyle/>
          <a:p>
            <a:pPr algn="just">
              <a:lnSpc>
                <a:spcPct val="107000"/>
              </a:lnSpc>
              <a:spcAft>
                <a:spcPts val="800"/>
              </a:spcAft>
            </a:pPr>
            <a:r>
              <a:rPr lang="en-GB" sz="1800" dirty="0">
                <a:solidFill>
                  <a:srgbClr val="202024"/>
                </a:solidFill>
                <a:latin typeface="Arial" panose="020B0604020202020204" pitchFamily="34" charset="0"/>
                <a:ea typeface="Times New Roman" panose="02020603050405020304" pitchFamily="18" charset="0"/>
                <a:cs typeface="Times New Roman" panose="02020603050405020304" pitchFamily="18" charset="0"/>
              </a:rPr>
              <a:t>The preferred platform for hosting online questionnaires is Qualtrics. Staff and students can request this software from the IT service desk by  following this link </a:t>
            </a:r>
            <a:r>
              <a:rPr lang="en-GB" sz="1800" u="sng" dirty="0">
                <a:solidFill>
                  <a:srgbClr val="000000"/>
                </a:solidFill>
                <a:latin typeface="Calibri" panose="020F0502020204030204" pitchFamily="34" charset="0"/>
                <a:ea typeface="PMingLiU" panose="020B0604030504040204" pitchFamily="18" charset="-120"/>
                <a:cs typeface="Times New Roman" panose="02020603050405020304" pitchFamily="18" charset="0"/>
                <a:hlinkClick r:id="rId2"/>
              </a:rPr>
              <a:t>https://students.shu.ac.uk/shuspacecontent/it/get-help-it</a:t>
            </a:r>
            <a:r>
              <a:rPr lang="en-GB" sz="1800" dirty="0">
                <a:solidFill>
                  <a:srgbClr val="202024"/>
                </a:solidFill>
                <a:latin typeface="Arial" panose="020B0604020202020204" pitchFamily="34" charset="0"/>
                <a:ea typeface="Times New Roman" panose="02020603050405020304" pitchFamily="18" charset="0"/>
                <a:cs typeface="Times New Roman" panose="02020603050405020304" pitchFamily="18" charset="0"/>
              </a:rPr>
              <a:t>, pressing the ‘Submit a support request online’ button, then selecting ‘software’ under the ‘Request a Service – Staff or Student options. </a:t>
            </a:r>
            <a:endParaRPr lang="en-GB" sz="1800" dirty="0">
              <a:latin typeface="Calibri" panose="020F0502020204030204" pitchFamily="34" charset="0"/>
              <a:ea typeface="PMingLiU" panose="020B0604030504040204" pitchFamily="18" charset="-120"/>
              <a:cs typeface="Times New Roman" panose="02020603050405020304" pitchFamily="18" charset="0"/>
            </a:endParaRPr>
          </a:p>
          <a:p>
            <a:pPr algn="just">
              <a:lnSpc>
                <a:spcPct val="107000"/>
              </a:lnSpc>
              <a:spcAft>
                <a:spcPts val="800"/>
              </a:spcAft>
            </a:pPr>
            <a:r>
              <a:rPr lang="en-GB" sz="1800" dirty="0">
                <a:solidFill>
                  <a:srgbClr val="202024"/>
                </a:solidFill>
                <a:latin typeface="Arial" panose="020B0604020202020204" pitchFamily="34" charset="0"/>
                <a:ea typeface="Times New Roman" panose="02020603050405020304" pitchFamily="18" charset="0"/>
                <a:cs typeface="Times New Roman" panose="02020603050405020304" pitchFamily="18" charset="0"/>
              </a:rPr>
              <a:t>Please ensure that all data downloaded from Qualtrics is stored securely. ... Students on taught courses can store data on their University network drives, but should password protect their files. </a:t>
            </a:r>
            <a:endParaRPr lang="en-GB" sz="1800" dirty="0">
              <a:latin typeface="Calibri" panose="020F0502020204030204" pitchFamily="34" charset="0"/>
              <a:ea typeface="PMingLiU" panose="020B0604030504040204" pitchFamily="18" charset="-120"/>
              <a:cs typeface="Times New Roman" panose="02020603050405020304" pitchFamily="18" charset="0"/>
            </a:endParaRPr>
          </a:p>
          <a:p>
            <a:endParaRPr lang="en-GB" dirty="0"/>
          </a:p>
        </p:txBody>
      </p:sp>
    </p:spTree>
    <p:extLst>
      <p:ext uri="{BB962C8B-B14F-4D97-AF65-F5344CB8AC3E}">
        <p14:creationId xmlns:p14="http://schemas.microsoft.com/office/powerpoint/2010/main" val="1060626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9E34-E0D1-4888-936A-69FE7522357D}"/>
              </a:ext>
            </a:extLst>
          </p:cNvPr>
          <p:cNvSpPr>
            <a:spLocks noGrp="1"/>
          </p:cNvSpPr>
          <p:nvPr>
            <p:ph type="title"/>
          </p:nvPr>
        </p:nvSpPr>
        <p:spPr/>
        <p:txBody>
          <a:bodyPr/>
          <a:lstStyle/>
          <a:p>
            <a:r>
              <a:rPr lang="en-GB" dirty="0"/>
              <a:t>University Guidance</a:t>
            </a:r>
          </a:p>
        </p:txBody>
      </p:sp>
      <p:sp>
        <p:nvSpPr>
          <p:cNvPr id="3" name="Content Placeholder 2">
            <a:extLst>
              <a:ext uri="{FF2B5EF4-FFF2-40B4-BE49-F238E27FC236}">
                <a16:creationId xmlns:a16="http://schemas.microsoft.com/office/drawing/2014/main" id="{54C48D6A-D133-4C42-A461-957671E222CD}"/>
              </a:ext>
            </a:extLst>
          </p:cNvPr>
          <p:cNvSpPr>
            <a:spLocks noGrp="1"/>
          </p:cNvSpPr>
          <p:nvPr>
            <p:ph idx="1"/>
          </p:nvPr>
        </p:nvSpPr>
        <p:spPr/>
        <p:txBody>
          <a:bodyPr/>
          <a:lstStyle/>
          <a:p>
            <a:pPr marL="0" indent="0" algn="just">
              <a:lnSpc>
                <a:spcPct val="107000"/>
              </a:lnSpc>
              <a:spcAft>
                <a:spcPts val="800"/>
              </a:spcAft>
              <a:buNone/>
            </a:pPr>
            <a:r>
              <a:rPr lang="en-GB" sz="1800" u="sng" dirty="0">
                <a:solidFill>
                  <a:srgbClr val="202024"/>
                </a:solidFill>
                <a:latin typeface="Arial" panose="020B0604020202020204" pitchFamily="34" charset="0"/>
                <a:ea typeface="Times New Roman" panose="02020603050405020304" pitchFamily="18" charset="0"/>
                <a:cs typeface="Times New Roman" panose="02020603050405020304" pitchFamily="18" charset="0"/>
              </a:rPr>
              <a:t>Online questionnaire ethics requirements </a:t>
            </a:r>
            <a:endParaRPr lang="en-GB" sz="1800" dirty="0">
              <a:latin typeface="Calibri" panose="020F0502020204030204" pitchFamily="34" charset="0"/>
              <a:ea typeface="PMingLiU" panose="020B0604030504040204" pitchFamily="18" charset="-120"/>
              <a:cs typeface="Times New Roman" panose="02020603050405020304" pitchFamily="18" charset="0"/>
            </a:endParaRPr>
          </a:p>
          <a:p>
            <a:pPr algn="just">
              <a:lnSpc>
                <a:spcPct val="107000"/>
              </a:lnSpc>
              <a:spcAft>
                <a:spcPts val="800"/>
              </a:spcAft>
            </a:pPr>
            <a:r>
              <a:rPr lang="en-GB" sz="1800" dirty="0">
                <a:solidFill>
                  <a:srgbClr val="202024"/>
                </a:solidFill>
                <a:latin typeface="Arial" panose="020B0604020202020204" pitchFamily="34" charset="0"/>
                <a:ea typeface="Times New Roman" panose="02020603050405020304" pitchFamily="18" charset="0"/>
                <a:cs typeface="Times New Roman" panose="02020603050405020304" pitchFamily="18" charset="0"/>
              </a:rPr>
              <a:t>Provide an initial page before the online questionnaire starts, which contains: (</a:t>
            </a:r>
            <a:r>
              <a:rPr lang="en-GB" sz="1800" dirty="0" err="1">
                <a:solidFill>
                  <a:srgbClr val="202024"/>
                </a:solidFill>
                <a:latin typeface="Arial" panose="020B0604020202020204" pitchFamily="34" charset="0"/>
                <a:ea typeface="Times New Roman" panose="02020603050405020304" pitchFamily="18" charset="0"/>
                <a:cs typeface="Times New Roman" panose="02020603050405020304" pitchFamily="18" charset="0"/>
              </a:rPr>
              <a:t>i</a:t>
            </a:r>
            <a:r>
              <a:rPr lang="en-GB" sz="1800" dirty="0">
                <a:solidFill>
                  <a:srgbClr val="202024"/>
                </a:solidFill>
                <a:latin typeface="Arial" panose="020B0604020202020204" pitchFamily="34" charset="0"/>
                <a:ea typeface="Times New Roman" panose="02020603050405020304" pitchFamily="18" charset="0"/>
                <a:cs typeface="Times New Roman" panose="02020603050405020304" pitchFamily="18" charset="0"/>
              </a:rPr>
              <a:t>) a short summary of the project, (ii) key information from the participant information sheet, (iii) the researcher’s contact details, and (iv) a link to a downloadable participant information sheet (PIS). A link to a downloadable PIS is important so that participants are given the legally required information on GDPR/data protection in a form that they can retain.</a:t>
            </a:r>
            <a:endParaRPr lang="en-GB" sz="1800" dirty="0">
              <a:latin typeface="Calibri" panose="020F0502020204030204" pitchFamily="34" charset="0"/>
              <a:ea typeface="PMingLiU" panose="020B0604030504040204" pitchFamily="18" charset="-120"/>
              <a:cs typeface="Times New Roman" panose="02020603050405020304" pitchFamily="18" charset="0"/>
            </a:endParaRPr>
          </a:p>
          <a:p>
            <a:pPr algn="just">
              <a:lnSpc>
                <a:spcPct val="107000"/>
              </a:lnSpc>
              <a:spcAft>
                <a:spcPts val="800"/>
              </a:spcAft>
            </a:pPr>
            <a:r>
              <a:rPr lang="en-GB" sz="1800" dirty="0">
                <a:solidFill>
                  <a:srgbClr val="202024"/>
                </a:solidFill>
                <a:latin typeface="Arial" panose="020B0604020202020204" pitchFamily="34" charset="0"/>
                <a:ea typeface="Times New Roman" panose="02020603050405020304" pitchFamily="18" charset="0"/>
                <a:cs typeface="Times New Roman" panose="02020603050405020304" pitchFamily="18" charset="0"/>
              </a:rPr>
              <a:t>Provide a final page containing a ‘Submit’ button, prefaced by a statement reminding the participant that clicking the final ‘Submit’ button of the survey at the end will constitute them providing consent to participate, in full knowledge of the information in the participant information sheet.</a:t>
            </a:r>
            <a:endParaRPr lang="en-GB" sz="1800" dirty="0">
              <a:latin typeface="Calibri" panose="020F0502020204030204" pitchFamily="34" charset="0"/>
              <a:ea typeface="PMingLiU" panose="020B0604030504040204" pitchFamily="18" charset="-120"/>
              <a:cs typeface="Times New Roman" panose="02020603050405020304" pitchFamily="18" charset="0"/>
            </a:endParaRPr>
          </a:p>
          <a:p>
            <a:endParaRPr lang="en-GB" dirty="0"/>
          </a:p>
        </p:txBody>
      </p:sp>
    </p:spTree>
    <p:extLst>
      <p:ext uri="{BB962C8B-B14F-4D97-AF65-F5344CB8AC3E}">
        <p14:creationId xmlns:p14="http://schemas.microsoft.com/office/powerpoint/2010/main" val="97558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C6EC-585B-4474-B03D-6EB722EF7DF5}"/>
              </a:ext>
            </a:extLst>
          </p:cNvPr>
          <p:cNvSpPr>
            <a:spLocks noGrp="1"/>
          </p:cNvSpPr>
          <p:nvPr>
            <p:ph type="title"/>
          </p:nvPr>
        </p:nvSpPr>
        <p:spPr/>
        <p:txBody>
          <a:bodyPr/>
          <a:lstStyle/>
          <a:p>
            <a:r>
              <a:rPr lang="en-GB" dirty="0"/>
              <a:t>University Guidance</a:t>
            </a:r>
          </a:p>
        </p:txBody>
      </p:sp>
      <p:sp>
        <p:nvSpPr>
          <p:cNvPr id="3" name="Content Placeholder 2">
            <a:extLst>
              <a:ext uri="{FF2B5EF4-FFF2-40B4-BE49-F238E27FC236}">
                <a16:creationId xmlns:a16="http://schemas.microsoft.com/office/drawing/2014/main" id="{48133148-E97C-4988-9259-9FBC28F51EDF}"/>
              </a:ext>
            </a:extLst>
          </p:cNvPr>
          <p:cNvSpPr>
            <a:spLocks noGrp="1"/>
          </p:cNvSpPr>
          <p:nvPr>
            <p:ph idx="1"/>
          </p:nvPr>
        </p:nvSpPr>
        <p:spPr/>
        <p:txBody>
          <a:bodyPr>
            <a:normAutofit fontScale="62500" lnSpcReduction="20000"/>
          </a:bodyPr>
          <a:lstStyle/>
          <a:p>
            <a:pPr marL="0" indent="0" algn="just">
              <a:lnSpc>
                <a:spcPct val="107000"/>
              </a:lnSpc>
              <a:spcAft>
                <a:spcPts val="800"/>
              </a:spcAft>
              <a:buNone/>
            </a:pPr>
            <a:r>
              <a:rPr lang="en-GB" sz="1800" u="sng" dirty="0">
                <a:latin typeface="Arial" panose="020B0604020202020204" pitchFamily="34" charset="0"/>
                <a:ea typeface="PMingLiU" panose="020B0604030504040204" pitchFamily="18" charset="-120"/>
                <a:cs typeface="Times New Roman" panose="02020603050405020304" pitchFamily="18" charset="0"/>
              </a:rPr>
              <a:t>Suggested content to include on the landing page of your online questionnaire</a:t>
            </a:r>
            <a:endParaRPr lang="en-GB" sz="1800" dirty="0">
              <a:latin typeface="Calibri" panose="020F0502020204030204" pitchFamily="34" charset="0"/>
              <a:ea typeface="PMingLiU" panose="020B0604030504040204" pitchFamily="18" charset="-120"/>
              <a:cs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You are being invited to participate in a research study titled [project title].  This study is being done by [researcher name] from the [School/Department name] at Sheffield Hallam University.</a:t>
            </a:r>
          </a:p>
          <a:p>
            <a:pPr marL="0" indent="0" algn="just">
              <a:buNone/>
            </a:pPr>
            <a:endParaRPr lang="en-GB" sz="1800" dirty="0">
              <a:latin typeface="Times New Roman" panose="02020603050405020304" pitchFamily="18" charset="0"/>
              <a:ea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Provide the following key information from the PIS: (</a:t>
            </a:r>
            <a:r>
              <a:rPr lang="en-GB" sz="1800" dirty="0" err="1">
                <a:solidFill>
                  <a:srgbClr val="202024"/>
                </a:solidFill>
                <a:latin typeface="Arial" panose="020B0604020202020204" pitchFamily="34" charset="0"/>
                <a:ea typeface="Times New Roman" panose="02020603050405020304" pitchFamily="18" charset="0"/>
              </a:rPr>
              <a:t>i</a:t>
            </a:r>
            <a:r>
              <a:rPr lang="en-GB" sz="1800" dirty="0">
                <a:solidFill>
                  <a:srgbClr val="202024"/>
                </a:solidFill>
                <a:latin typeface="Arial" panose="020B0604020202020204" pitchFamily="34" charset="0"/>
                <a:ea typeface="Times New Roman" panose="02020603050405020304" pitchFamily="18" charset="0"/>
              </a:rPr>
              <a:t>) the aim of the project, (ii) a brief description of what the participant will be asked to do, and (iii) how long it will take to complete the questionnaire. If there is a payment associated with participation, provide details.</a:t>
            </a:r>
            <a:endParaRPr lang="en-GB" sz="1800" dirty="0">
              <a:latin typeface="Times New Roman" panose="02020603050405020304" pitchFamily="18" charset="0"/>
              <a:ea typeface="Times New Roman" panose="02020603050405020304" pitchFamily="18" charset="0"/>
            </a:endParaRPr>
          </a:p>
          <a:p>
            <a:pPr marL="0" indent="0" algn="just">
              <a:buNone/>
            </a:pPr>
            <a:endParaRPr lang="en-GB" sz="1800" dirty="0">
              <a:solidFill>
                <a:srgbClr val="202024"/>
              </a:solidFill>
              <a:latin typeface="Arial" panose="020B0604020202020204" pitchFamily="34" charset="0"/>
              <a:ea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If you are interested in taking part, please download a copy of the participant information sheet here [provide download link] and retain this for your records before starting the questionnaire. If you have any questions, please email [XXXXX] at [researcher’s University email address].</a:t>
            </a:r>
            <a:endParaRPr lang="en-GB" sz="1800" dirty="0">
              <a:latin typeface="Times New Roman" panose="02020603050405020304" pitchFamily="18" charset="0"/>
              <a:ea typeface="Times New Roman" panose="02020603050405020304" pitchFamily="18" charset="0"/>
            </a:endParaRPr>
          </a:p>
          <a:p>
            <a:pPr marL="0" indent="0" algn="just">
              <a:buNone/>
            </a:pPr>
            <a:endParaRPr lang="en-GB" sz="1800" dirty="0">
              <a:solidFill>
                <a:srgbClr val="202024"/>
              </a:solidFill>
              <a:latin typeface="Arial" panose="020B0604020202020204" pitchFamily="34" charset="0"/>
              <a:ea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Your participation is entirely voluntary, and you can withdraw from the survey by closing your web browser and your data will be deleted from the study. You are free to omit any question. [Make sure your survey/questionnaire allows for the omission of questions]. </a:t>
            </a:r>
            <a:endParaRPr lang="en-GB" sz="1800" dirty="0">
              <a:latin typeface="Times New Roman" panose="02020603050405020304" pitchFamily="18" charset="0"/>
              <a:ea typeface="Times New Roman" panose="02020603050405020304" pitchFamily="18" charset="0"/>
            </a:endParaRPr>
          </a:p>
          <a:p>
            <a:pPr marL="0" indent="0" algn="just">
              <a:buNone/>
            </a:pPr>
            <a:endParaRPr lang="en-GB" sz="1800" dirty="0">
              <a:solidFill>
                <a:srgbClr val="202024"/>
              </a:solidFill>
              <a:latin typeface="Arial" panose="020B0604020202020204" pitchFamily="34" charset="0"/>
              <a:ea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[If data is collected anonymously] Please note that after you have pressed the submit button at the end of the questionnaire you will no longer be able to able to withdraw from the study. This is because your data will be collected anonymously, and we will not be able to connect you to your answers.  </a:t>
            </a:r>
            <a:endParaRPr lang="en-GB" sz="1800" dirty="0">
              <a:latin typeface="Times New Roman" panose="02020603050405020304" pitchFamily="18" charset="0"/>
              <a:ea typeface="Times New Roman" panose="02020603050405020304" pitchFamily="18" charset="0"/>
            </a:endParaRPr>
          </a:p>
          <a:p>
            <a:pPr marL="0" indent="0" algn="just">
              <a:buNone/>
            </a:pPr>
            <a:endParaRPr lang="en-GB" sz="1800" dirty="0">
              <a:solidFill>
                <a:srgbClr val="202024"/>
              </a:solidFill>
              <a:latin typeface="Arial" panose="020B0604020202020204" pitchFamily="34" charset="0"/>
              <a:ea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[Start button]</a:t>
            </a:r>
            <a:endParaRPr lang="en-GB" sz="1800" dirty="0">
              <a:latin typeface="Times New Roman" panose="02020603050405020304" pitchFamily="18" charset="0"/>
              <a:ea typeface="Times New Roman" panose="02020603050405020304" pitchFamily="18" charset="0"/>
            </a:endParaRPr>
          </a:p>
          <a:p>
            <a:pPr marL="0" indent="0" algn="just">
              <a:buNone/>
            </a:pPr>
            <a:endParaRPr lang="en-GB" sz="1800" dirty="0">
              <a:solidFill>
                <a:srgbClr val="202024"/>
              </a:solidFill>
              <a:latin typeface="Arial" panose="020B0604020202020204" pitchFamily="34" charset="0"/>
              <a:ea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By clicking the ‘Submit’ button below, you are consenting to participate in this study, as it is described in the participant information sheet, which you can download here [provide download link]. If you did not yet download and keep a copy of this document for your records, we recommend you do that now.</a:t>
            </a:r>
            <a:endParaRPr lang="en-GB" sz="1800" dirty="0">
              <a:latin typeface="Times New Roman" panose="02020603050405020304" pitchFamily="18" charset="0"/>
              <a:ea typeface="Times New Roman" panose="02020603050405020304" pitchFamily="18" charset="0"/>
            </a:endParaRPr>
          </a:p>
          <a:p>
            <a:pPr marL="0" indent="0" algn="just">
              <a:buNone/>
            </a:pPr>
            <a:endParaRPr lang="en-GB" sz="1800" dirty="0">
              <a:solidFill>
                <a:srgbClr val="202024"/>
              </a:solidFill>
              <a:latin typeface="Arial" panose="020B0604020202020204" pitchFamily="34" charset="0"/>
              <a:ea typeface="Times New Roman" panose="02020603050405020304" pitchFamily="18" charset="0"/>
            </a:endParaRPr>
          </a:p>
          <a:p>
            <a:pPr marL="0" indent="0" algn="just">
              <a:buNone/>
            </a:pPr>
            <a:r>
              <a:rPr lang="en-GB" sz="1800" dirty="0">
                <a:solidFill>
                  <a:srgbClr val="202024"/>
                </a:solidFill>
                <a:latin typeface="Arial" panose="020B0604020202020204" pitchFamily="34" charset="0"/>
                <a:ea typeface="Times New Roman" panose="02020603050405020304" pitchFamily="18" charset="0"/>
              </a:rPr>
              <a:t>[Submit button]</a:t>
            </a:r>
            <a:endParaRPr lang="en-GB" sz="1800" dirty="0">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GB" sz="1800" dirty="0">
                <a:latin typeface="Arial" panose="020B0604020202020204" pitchFamily="34" charset="0"/>
                <a:ea typeface="PMingLiU" panose="020B0604030504040204" pitchFamily="18" charset="-120"/>
                <a:cs typeface="Times New Roman" panose="02020603050405020304" pitchFamily="18" charset="0"/>
              </a:rPr>
              <a:t> </a:t>
            </a:r>
            <a:endParaRPr lang="en-GB" sz="1800" dirty="0">
              <a:latin typeface="Calibri" panose="020F0502020204030204" pitchFamily="34" charset="0"/>
              <a:ea typeface="PMingLiU" panose="020B0604030504040204" pitchFamily="18" charset="-120"/>
              <a:cs typeface="Times New Roman" panose="02020603050405020304" pitchFamily="18" charset="0"/>
            </a:endParaRPr>
          </a:p>
          <a:p>
            <a:endParaRPr lang="en-GB" dirty="0"/>
          </a:p>
        </p:txBody>
      </p:sp>
    </p:spTree>
    <p:extLst>
      <p:ext uri="{BB962C8B-B14F-4D97-AF65-F5344CB8AC3E}">
        <p14:creationId xmlns:p14="http://schemas.microsoft.com/office/powerpoint/2010/main" val="215722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project report</a:t>
            </a:r>
          </a:p>
        </p:txBody>
      </p:sp>
      <p:sp>
        <p:nvSpPr>
          <p:cNvPr id="3" name="Content Placeholder 2"/>
          <p:cNvSpPr>
            <a:spLocks noGrp="1"/>
          </p:cNvSpPr>
          <p:nvPr>
            <p:ph idx="1"/>
          </p:nvPr>
        </p:nvSpPr>
        <p:spPr/>
        <p:txBody>
          <a:bodyPr>
            <a:normAutofit/>
          </a:bodyPr>
          <a:lstStyle/>
          <a:p>
            <a:r>
              <a:rPr lang="en-GB" dirty="0"/>
              <a:t>Enables the tutors to give you a mark (the deliverable does not - at least not directly).</a:t>
            </a:r>
          </a:p>
          <a:p>
            <a:endParaRPr lang="en-GB" dirty="0"/>
          </a:p>
          <a:p>
            <a:r>
              <a:rPr lang="en-GB" dirty="0"/>
              <a:t>The report and the deliverable are equally important.  You cannot pass the module without doing both elements.</a:t>
            </a:r>
          </a:p>
          <a:p>
            <a:endParaRPr lang="en-GB" dirty="0"/>
          </a:p>
          <a:p>
            <a:r>
              <a:rPr lang="en-GB" dirty="0"/>
              <a:t>Whether the project has been a success or not, the report can be of good quality.</a:t>
            </a:r>
          </a:p>
        </p:txBody>
      </p:sp>
    </p:spTree>
    <p:extLst>
      <p:ext uri="{BB962C8B-B14F-4D97-AF65-F5344CB8AC3E}">
        <p14:creationId xmlns:p14="http://schemas.microsoft.com/office/powerpoint/2010/main" val="13772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to start?</a:t>
            </a:r>
          </a:p>
        </p:txBody>
      </p:sp>
      <p:sp>
        <p:nvSpPr>
          <p:cNvPr id="3" name="Content Placeholder 2"/>
          <p:cNvSpPr>
            <a:spLocks noGrp="1"/>
          </p:cNvSpPr>
          <p:nvPr>
            <p:ph idx="1"/>
          </p:nvPr>
        </p:nvSpPr>
        <p:spPr/>
        <p:txBody>
          <a:bodyPr>
            <a:normAutofit fontScale="92500" lnSpcReduction="20000"/>
          </a:bodyPr>
          <a:lstStyle/>
          <a:p>
            <a:pPr>
              <a:lnSpc>
                <a:spcPct val="90000"/>
              </a:lnSpc>
            </a:pPr>
            <a:r>
              <a:rPr lang="en-US" altLang="en-US" dirty="0"/>
              <a:t>With the marking scheme</a:t>
            </a:r>
          </a:p>
          <a:p>
            <a:pPr>
              <a:lnSpc>
                <a:spcPct val="90000"/>
              </a:lnSpc>
            </a:pPr>
            <a:endParaRPr lang="en-US" altLang="en-US" dirty="0"/>
          </a:p>
          <a:p>
            <a:pPr>
              <a:lnSpc>
                <a:spcPct val="90000"/>
              </a:lnSpc>
            </a:pPr>
            <a:r>
              <a:rPr lang="en-US" altLang="en-US" dirty="0"/>
              <a:t>Then </a:t>
            </a:r>
          </a:p>
          <a:p>
            <a:pPr lvl="1">
              <a:lnSpc>
                <a:spcPct val="90000"/>
              </a:lnSpc>
            </a:pPr>
            <a:r>
              <a:rPr lang="en-US" altLang="en-US" dirty="0"/>
              <a:t>Contents page</a:t>
            </a:r>
          </a:p>
          <a:p>
            <a:pPr lvl="1">
              <a:lnSpc>
                <a:spcPct val="90000"/>
              </a:lnSpc>
            </a:pPr>
            <a:r>
              <a:rPr lang="en-US" altLang="en-US" dirty="0"/>
              <a:t>What do we look for in a project</a:t>
            </a:r>
          </a:p>
          <a:p>
            <a:pPr lvl="1">
              <a:lnSpc>
                <a:spcPct val="90000"/>
              </a:lnSpc>
            </a:pPr>
            <a:r>
              <a:rPr lang="en-US" altLang="en-US" dirty="0" err="1"/>
              <a:t>TurnitinUK</a:t>
            </a:r>
            <a:endParaRPr lang="en-US" altLang="en-US" dirty="0"/>
          </a:p>
          <a:p>
            <a:pPr lvl="1">
              <a:lnSpc>
                <a:spcPct val="90000"/>
              </a:lnSpc>
            </a:pPr>
            <a:r>
              <a:rPr lang="en-US" altLang="en-US" dirty="0"/>
              <a:t>Formatting</a:t>
            </a:r>
          </a:p>
          <a:p>
            <a:pPr lvl="1">
              <a:lnSpc>
                <a:spcPct val="90000"/>
              </a:lnSpc>
            </a:pPr>
            <a:r>
              <a:rPr lang="en-US" altLang="en-US" dirty="0"/>
              <a:t>What happens next</a:t>
            </a:r>
          </a:p>
          <a:p>
            <a:pPr lvl="1">
              <a:lnSpc>
                <a:spcPct val="90000"/>
              </a:lnSpc>
            </a:pPr>
            <a:r>
              <a:rPr lang="en-US" altLang="en-US" dirty="0"/>
              <a:t>Places to go for help</a:t>
            </a:r>
          </a:p>
          <a:p>
            <a:pPr lvl="1">
              <a:lnSpc>
                <a:spcPct val="90000"/>
              </a:lnSpc>
            </a:pPr>
            <a:r>
              <a:rPr lang="en-US" altLang="en-US" dirty="0"/>
              <a:t>Books</a:t>
            </a:r>
          </a:p>
          <a:p>
            <a:pPr lvl="1">
              <a:lnSpc>
                <a:spcPct val="90000"/>
              </a:lnSpc>
            </a:pPr>
            <a:r>
              <a:rPr lang="en-US" altLang="en-US" dirty="0"/>
              <a:t>Critical evaluation</a:t>
            </a:r>
          </a:p>
          <a:p>
            <a:pPr lvl="1">
              <a:lnSpc>
                <a:spcPct val="90000"/>
              </a:lnSpc>
            </a:pPr>
            <a:r>
              <a:rPr lang="en-US" altLang="en-US" dirty="0"/>
              <a:t>Ethics and questionnaires</a:t>
            </a:r>
          </a:p>
          <a:p>
            <a:pPr>
              <a:lnSpc>
                <a:spcPct val="90000"/>
              </a:lnSpc>
            </a:pPr>
            <a:endParaRPr lang="en-US" altLang="en-US" dirty="0"/>
          </a:p>
          <a:p>
            <a:pPr marL="0" indent="0">
              <a:lnSpc>
                <a:spcPct val="90000"/>
              </a:lnSpc>
              <a:buNone/>
            </a:pPr>
            <a:endParaRPr lang="en-US" altLang="en-US" dirty="0"/>
          </a:p>
        </p:txBody>
      </p:sp>
    </p:spTree>
    <p:extLst>
      <p:ext uri="{BB962C8B-B14F-4D97-AF65-F5344CB8AC3E}">
        <p14:creationId xmlns:p14="http://schemas.microsoft.com/office/powerpoint/2010/main" val="35834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long should the report be?</a:t>
            </a:r>
          </a:p>
        </p:txBody>
      </p:sp>
      <p:sp>
        <p:nvSpPr>
          <p:cNvPr id="3" name="Content Placeholder 2"/>
          <p:cNvSpPr>
            <a:spLocks noGrp="1"/>
          </p:cNvSpPr>
          <p:nvPr>
            <p:ph idx="1"/>
          </p:nvPr>
        </p:nvSpPr>
        <p:spPr/>
        <p:txBody>
          <a:bodyPr/>
          <a:lstStyle/>
          <a:p>
            <a:r>
              <a:rPr lang="en-GB" b="1" dirty="0"/>
              <a:t>As a guide</a:t>
            </a:r>
            <a:r>
              <a:rPr lang="en-GB" dirty="0"/>
              <a:t>, the main report should be 8,000 words (± 10%).  This does not include code extracts, references, bibliography or appendices.</a:t>
            </a:r>
          </a:p>
          <a:p>
            <a:endParaRPr lang="en-GB" dirty="0"/>
          </a:p>
          <a:p>
            <a:r>
              <a:rPr lang="en-GB" dirty="0"/>
              <a:t>So approximately how many words should there be in each section?</a:t>
            </a:r>
          </a:p>
        </p:txBody>
      </p:sp>
    </p:spTree>
    <p:extLst>
      <p:ext uri="{BB962C8B-B14F-4D97-AF65-F5344CB8AC3E}">
        <p14:creationId xmlns:p14="http://schemas.microsoft.com/office/powerpoint/2010/main" val="125171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0" y="6237312"/>
            <a:ext cx="4248472" cy="369332"/>
          </a:xfrm>
          <a:prstGeom prst="rect">
            <a:avLst/>
          </a:prstGeom>
          <a:noFill/>
        </p:spPr>
        <p:txBody>
          <a:bodyPr wrap="square" rtlCol="0">
            <a:spAutoFit/>
          </a:bodyPr>
          <a:lstStyle/>
          <a:p>
            <a:r>
              <a:rPr lang="en-GB" dirty="0"/>
              <a:t>See </a:t>
            </a:r>
            <a:r>
              <a:rPr lang="en-GB" dirty="0">
                <a:hlinkClick r:id="rId2"/>
              </a:rPr>
              <a:t>BB</a:t>
            </a:r>
            <a:r>
              <a:rPr lang="en-GB" dirty="0"/>
              <a:t> for full marking scheme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46122397"/>
              </p:ext>
            </p:extLst>
          </p:nvPr>
        </p:nvGraphicFramePr>
        <p:xfrm>
          <a:off x="1847528" y="908721"/>
          <a:ext cx="7272808" cy="5217661"/>
        </p:xfrm>
        <a:graphic>
          <a:graphicData uri="http://schemas.openxmlformats.org/drawingml/2006/table">
            <a:tbl>
              <a:tblPr firstRow="1" firstCol="1" bandRow="1"/>
              <a:tblGrid>
                <a:gridCol w="1235206">
                  <a:extLst>
                    <a:ext uri="{9D8B030D-6E8A-4147-A177-3AD203B41FA5}">
                      <a16:colId xmlns:a16="http://schemas.microsoft.com/office/drawing/2014/main" val="20000"/>
                    </a:ext>
                  </a:extLst>
                </a:gridCol>
                <a:gridCol w="1166476">
                  <a:extLst>
                    <a:ext uri="{9D8B030D-6E8A-4147-A177-3AD203B41FA5}">
                      <a16:colId xmlns:a16="http://schemas.microsoft.com/office/drawing/2014/main" val="20001"/>
                    </a:ext>
                  </a:extLst>
                </a:gridCol>
                <a:gridCol w="1165992">
                  <a:extLst>
                    <a:ext uri="{9D8B030D-6E8A-4147-A177-3AD203B41FA5}">
                      <a16:colId xmlns:a16="http://schemas.microsoft.com/office/drawing/2014/main" val="20002"/>
                    </a:ext>
                  </a:extLst>
                </a:gridCol>
                <a:gridCol w="617603">
                  <a:extLst>
                    <a:ext uri="{9D8B030D-6E8A-4147-A177-3AD203B41FA5}">
                      <a16:colId xmlns:a16="http://schemas.microsoft.com/office/drawing/2014/main" val="20003"/>
                    </a:ext>
                  </a:extLst>
                </a:gridCol>
                <a:gridCol w="3087531">
                  <a:extLst>
                    <a:ext uri="{9D8B030D-6E8A-4147-A177-3AD203B41FA5}">
                      <a16:colId xmlns:a16="http://schemas.microsoft.com/office/drawing/2014/main" val="20004"/>
                    </a:ext>
                  </a:extLst>
                </a:gridCol>
              </a:tblGrid>
              <a:tr h="260858">
                <a:tc>
                  <a:txBody>
                    <a:bodyPr/>
                    <a:lstStyle/>
                    <a:p>
                      <a:pPr marL="20955">
                        <a:spcBef>
                          <a:spcPts val="600"/>
                        </a:spcBef>
                        <a:spcAft>
                          <a:spcPts val="0"/>
                        </a:spcAft>
                      </a:pPr>
                      <a:r>
                        <a:rPr lang="en-GB" sz="700" b="1" dirty="0">
                          <a:effectLst/>
                          <a:latin typeface="Calibri"/>
                          <a:ea typeface="Times New Roman"/>
                          <a:cs typeface="Arial"/>
                        </a:rPr>
                        <a:t>Learning Outcome</a:t>
                      </a:r>
                      <a:endParaRPr lang="en-GB" sz="800" dirty="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b="1">
                          <a:effectLst/>
                          <a:latin typeface="Calibri"/>
                          <a:ea typeface="Times New Roman"/>
                          <a:cs typeface="Arial"/>
                        </a:rPr>
                        <a:t>How will you demonstrate this?</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b="1">
                          <a:effectLst/>
                          <a:latin typeface="Calibri"/>
                          <a:ea typeface="Times New Roman"/>
                          <a:cs typeface="Arial"/>
                        </a:rPr>
                        <a:t>How will this be assessed?</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b="1">
                          <a:effectLst/>
                          <a:latin typeface="Calibri"/>
                          <a:ea typeface="Times New Roman"/>
                          <a:cs typeface="Arial"/>
                        </a:rPr>
                        <a:t>How much is it worth? </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b="1">
                          <a:effectLst/>
                          <a:latin typeface="Calibri"/>
                          <a:ea typeface="Times New Roman"/>
                          <a:cs typeface="Arial"/>
                        </a:rPr>
                        <a:t>How can I produce high quality work?</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3506">
                <a:tc>
                  <a:txBody>
                    <a:bodyPr/>
                    <a:lstStyle/>
                    <a:p>
                      <a:pPr marL="20955">
                        <a:spcBef>
                          <a:spcPts val="600"/>
                        </a:spcBef>
                        <a:spcAft>
                          <a:spcPts val="0"/>
                        </a:spcAft>
                      </a:pPr>
                      <a:r>
                        <a:rPr lang="en-GB" sz="700">
                          <a:effectLst/>
                          <a:latin typeface="Calibri"/>
                          <a:ea typeface="Times New Roman"/>
                          <a:cs typeface="Arial"/>
                        </a:rPr>
                        <a:t>Carrying out an in-depth investigation of the context and literature and, where appropriate, other similar products.</a:t>
                      </a:r>
                      <a:endParaRPr lang="en-GB" sz="800">
                        <a:effectLst/>
                        <a:latin typeface="Calibri"/>
                        <a:ea typeface="Times New Roman"/>
                        <a:cs typeface="Arial"/>
                      </a:endParaRPr>
                    </a:p>
                    <a:p>
                      <a:pPr marL="20955">
                        <a:spcBef>
                          <a:spcPts val="600"/>
                        </a:spcBef>
                        <a:spcAft>
                          <a:spcPts val="0"/>
                        </a:spcAft>
                      </a:pPr>
                      <a:r>
                        <a:rPr lang="en-GB" sz="700">
                          <a:effectLst/>
                          <a:latin typeface="Calibri"/>
                          <a:ea typeface="Times New Roman"/>
                          <a:cs typeface="Arial"/>
                        </a:rPr>
                        <a:t> </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Research chapters of your report.</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As part of the project report.</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10%</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dirty="0">
                          <a:effectLst/>
                          <a:latin typeface="Calibri"/>
                          <a:ea typeface="Times New Roman"/>
                          <a:cs typeface="Arial"/>
                        </a:rPr>
                        <a:t>Look at a range of literature types: web, books, papers, conference proceedings etc.  Analyse them and discuss your findings as a whole.</a:t>
                      </a:r>
                      <a:endParaRPr lang="en-GB" sz="800" dirty="0">
                        <a:effectLst/>
                        <a:latin typeface="Calibri"/>
                        <a:ea typeface="Times New Roman"/>
                        <a:cs typeface="Arial"/>
                      </a:endParaRPr>
                    </a:p>
                    <a:p>
                      <a:pPr>
                        <a:spcBef>
                          <a:spcPts val="600"/>
                        </a:spcBef>
                        <a:spcAft>
                          <a:spcPts val="0"/>
                        </a:spcAft>
                      </a:pPr>
                      <a:r>
                        <a:rPr lang="en-GB" sz="700" dirty="0">
                          <a:effectLst/>
                          <a:latin typeface="Calibri"/>
                          <a:ea typeface="Times New Roman"/>
                          <a:cs typeface="Arial"/>
                        </a:rPr>
                        <a:t>Investigate similar relevant products, compare them with each other and explore how they relate to your proposal. </a:t>
                      </a:r>
                      <a:endParaRPr lang="en-GB" sz="800" dirty="0">
                        <a:effectLst/>
                        <a:latin typeface="Calibri"/>
                        <a:ea typeface="Times New Roman"/>
                        <a:cs typeface="Arial"/>
                      </a:endParaRPr>
                    </a:p>
                    <a:p>
                      <a:pPr>
                        <a:spcBef>
                          <a:spcPts val="600"/>
                        </a:spcBef>
                        <a:spcAft>
                          <a:spcPts val="0"/>
                        </a:spcAft>
                      </a:pPr>
                      <a:r>
                        <a:rPr lang="en-GB" sz="700" dirty="0">
                          <a:effectLst/>
                          <a:latin typeface="Calibri"/>
                          <a:ea typeface="Times New Roman"/>
                          <a:cs typeface="Arial"/>
                        </a:rPr>
                        <a:t>Provide a complete and thorough analysis of </a:t>
                      </a:r>
                      <a:r>
                        <a:rPr lang="en-GB" sz="700" b="1" dirty="0">
                          <a:effectLst/>
                          <a:latin typeface="Calibri"/>
                          <a:ea typeface="Times New Roman"/>
                          <a:cs typeface="Arial"/>
                        </a:rPr>
                        <a:t>all</a:t>
                      </a:r>
                      <a:r>
                        <a:rPr lang="en-GB" sz="700" dirty="0">
                          <a:effectLst/>
                          <a:latin typeface="Calibri"/>
                          <a:ea typeface="Times New Roman"/>
                          <a:cs typeface="Arial"/>
                        </a:rPr>
                        <a:t> the relevant dimensions of your project.</a:t>
                      </a:r>
                      <a:endParaRPr lang="en-GB" sz="800" dirty="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1715">
                <a:tc>
                  <a:txBody>
                    <a:bodyPr/>
                    <a:lstStyle/>
                    <a:p>
                      <a:pPr marL="20955">
                        <a:spcBef>
                          <a:spcPts val="600"/>
                        </a:spcBef>
                        <a:spcAft>
                          <a:spcPts val="0"/>
                        </a:spcAft>
                      </a:pPr>
                      <a:r>
                        <a:rPr lang="en-GB" sz="700">
                          <a:effectLst/>
                          <a:latin typeface="Calibri"/>
                          <a:ea typeface="Times New Roman"/>
                          <a:cs typeface="Arial"/>
                        </a:rPr>
                        <a:t>Identifying, selecting and applying appropriate tools, techniques and approaches relevant to the project.</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Summarise findings in a chapter of your report.</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As part of the project report.</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20%</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Appraise a variety of relevant approaches (software, hardware, techniques, systems, etc) and clearly justify your selection of the processes chosen to complete your project, showing some originality.</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39075">
                <a:tc>
                  <a:txBody>
                    <a:bodyPr/>
                    <a:lstStyle/>
                    <a:p>
                      <a:pPr marL="20955">
                        <a:spcBef>
                          <a:spcPts val="600"/>
                        </a:spcBef>
                        <a:spcAft>
                          <a:spcPts val="0"/>
                        </a:spcAft>
                      </a:pPr>
                      <a:r>
                        <a:rPr lang="en-GB" sz="700">
                          <a:effectLst/>
                          <a:latin typeface="Calibri"/>
                          <a:ea typeface="Times New Roman"/>
                          <a:cs typeface="Arial"/>
                        </a:rPr>
                        <a:t>Producing a set of deliverables by which the success of the piece of work can be judged.</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Create a deliverable supported by techniques and skills you have learnt during your course.</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Bef>
                          <a:spcPts val="600"/>
                        </a:spcBef>
                        <a:spcAft>
                          <a:spcPts val="0"/>
                        </a:spcAft>
                        <a:buFont typeface="Symbol"/>
                        <a:buChar char=""/>
                      </a:pPr>
                      <a:r>
                        <a:rPr lang="en-GB" sz="700">
                          <a:effectLst/>
                          <a:latin typeface="Calibri"/>
                          <a:ea typeface="Times New Roman"/>
                          <a:cs typeface="Arial"/>
                        </a:rPr>
                        <a:t>Described as part of the project report.  </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Give a demonstration of your work.  </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Include a video of your deliverable.</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50%</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Produce and present an outstanding deliverable, relating it back to the approaches and processes chosen in the previous section. </a:t>
                      </a:r>
                      <a:r>
                        <a:rPr lang="en-GB" sz="700" b="1">
                          <a:effectLst/>
                          <a:latin typeface="Calibri"/>
                          <a:ea typeface="Times New Roman"/>
                          <a:cs typeface="Arial"/>
                        </a:rPr>
                        <a:t> In the project report</a:t>
                      </a:r>
                      <a:r>
                        <a:rPr lang="en-GB" sz="700">
                          <a:effectLst/>
                          <a:latin typeface="Calibri"/>
                          <a:ea typeface="Times New Roman"/>
                          <a:cs typeface="Arial"/>
                        </a:rPr>
                        <a:t>, describe the creation of the deliverable, give reasons as to why choices have made a difference to your final deliverable.  Relate the success of your deliverable to both the project specification aims and to the users of your work (where appropriate).  Measure the success of your project using accepted metrics and relevant techniques.  </a:t>
                      </a:r>
                      <a:endParaRPr lang="en-GB" sz="800">
                        <a:effectLst/>
                        <a:latin typeface="Calibri"/>
                        <a:ea typeface="Times New Roman"/>
                        <a:cs typeface="Arial"/>
                      </a:endParaRPr>
                    </a:p>
                    <a:p>
                      <a:pPr>
                        <a:spcBef>
                          <a:spcPts val="600"/>
                        </a:spcBef>
                        <a:spcAft>
                          <a:spcPts val="0"/>
                        </a:spcAft>
                      </a:pPr>
                      <a:r>
                        <a:rPr lang="en-GB" sz="700">
                          <a:effectLst/>
                          <a:latin typeface="Calibri"/>
                          <a:ea typeface="Times New Roman"/>
                          <a:cs typeface="Arial"/>
                        </a:rPr>
                        <a:t>Demonstrate your deliverable to your tutors in a clear and coherent manner.  Submit a short but clear video of your deliverable.</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47788">
                <a:tc>
                  <a:txBody>
                    <a:bodyPr/>
                    <a:lstStyle/>
                    <a:p>
                      <a:pPr marL="20955">
                        <a:spcBef>
                          <a:spcPts val="600"/>
                        </a:spcBef>
                        <a:spcAft>
                          <a:spcPts val="0"/>
                        </a:spcAft>
                      </a:pPr>
                      <a:r>
                        <a:rPr lang="en-GB" sz="700">
                          <a:effectLst/>
                          <a:latin typeface="Calibri"/>
                          <a:ea typeface="Times New Roman"/>
                          <a:cs typeface="Arial"/>
                        </a:rPr>
                        <a:t>Research, critically reflect on and clearly communicate issues relevant to project success.</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Write a critical reflection of both the project as a whole and the final deliverable.  Discuss further work for your project.</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The final chapter in your report - part 1</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10%</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Write an excellent critical analysis, using clear and relevant examples of your work to back up your discussion on the success or otherwise of your project deliverable.  You should also discuss the techniques, approaches and processes that were used (and their success or otherwise).</a:t>
                      </a:r>
                      <a:endParaRPr lang="en-GB" sz="800">
                        <a:effectLst/>
                        <a:latin typeface="Calibri"/>
                        <a:ea typeface="Times New Roman"/>
                        <a:cs typeface="Arial"/>
                      </a:endParaRPr>
                    </a:p>
                    <a:p>
                      <a:pPr>
                        <a:spcBef>
                          <a:spcPts val="600"/>
                        </a:spcBef>
                        <a:spcAft>
                          <a:spcPts val="0"/>
                        </a:spcAft>
                      </a:pPr>
                      <a:r>
                        <a:rPr lang="en-GB" sz="700">
                          <a:effectLst/>
                          <a:latin typeface="Calibri"/>
                          <a:ea typeface="Times New Roman"/>
                          <a:cs typeface="Arial"/>
                        </a:rPr>
                        <a:t>In addition, discuss exciting and original ideas for future developments and clearly explain how these may be achieved.</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43432">
                <a:tc>
                  <a:txBody>
                    <a:bodyPr/>
                    <a:lstStyle/>
                    <a:p>
                      <a:pPr marL="20955">
                        <a:spcBef>
                          <a:spcPts val="600"/>
                        </a:spcBef>
                        <a:spcAft>
                          <a:spcPts val="0"/>
                        </a:spcAft>
                      </a:pPr>
                      <a:r>
                        <a:rPr lang="en-GB" sz="700">
                          <a:effectLst/>
                          <a:latin typeface="Calibri"/>
                          <a:ea typeface="Times New Roman"/>
                          <a:cs typeface="Arial"/>
                        </a:rPr>
                        <a:t>Research, critically reflect on and clearly communicate issues relevant to professional and ethical concerns and aspects of personal development planning (PDP).</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Write about the how the project has helped you develop both personally and professionally. Include any ethical issues that have arisen and discuss how they have been resolved.</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The final chapter in your report - part 2</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5%</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Provide a convincing discussion of personal and professional learning that has taken place and how this learning will influence your future direction.  This should also include personal development that has taken place, with examples to back up your discussion wherever possible.</a:t>
                      </a:r>
                      <a:endParaRPr lang="en-GB" sz="800">
                        <a:effectLst/>
                        <a:latin typeface="Calibri"/>
                        <a:ea typeface="Times New Roman"/>
                        <a:cs typeface="Arial"/>
                      </a:endParaRPr>
                    </a:p>
                    <a:p>
                      <a:pPr>
                        <a:spcBef>
                          <a:spcPts val="600"/>
                        </a:spcBef>
                        <a:spcAft>
                          <a:spcPts val="0"/>
                        </a:spcAft>
                      </a:pPr>
                      <a:r>
                        <a:rPr lang="en-GB" sz="700">
                          <a:effectLst/>
                          <a:latin typeface="Calibri"/>
                          <a:ea typeface="Times New Roman"/>
                          <a:cs typeface="Arial"/>
                        </a:rPr>
                        <a:t>Where appropriate, clearly and convincingly discuss how ethical and professional issues have influenced decisions taken throughout the project.</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1287">
                <a:tc>
                  <a:txBody>
                    <a:bodyPr/>
                    <a:lstStyle/>
                    <a:p>
                      <a:pPr marL="20955">
                        <a:spcBef>
                          <a:spcPts val="600"/>
                        </a:spcBef>
                        <a:spcAft>
                          <a:spcPts val="0"/>
                        </a:spcAft>
                      </a:pPr>
                      <a:r>
                        <a:rPr lang="en-GB" sz="700">
                          <a:effectLst/>
                          <a:latin typeface="Calibri"/>
                          <a:ea typeface="Times New Roman"/>
                          <a:cs typeface="Arial"/>
                        </a:rPr>
                        <a:t>Quality of report and referencing.</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Have an error-free report with a wide range of references.</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Make sure your whole report is well referenced and error free.</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a:effectLst/>
                          <a:latin typeface="Calibri"/>
                          <a:ea typeface="Times New Roman"/>
                          <a:cs typeface="Arial"/>
                        </a:rPr>
                        <a:t>5%</a:t>
                      </a:r>
                      <a:endParaRPr lang="en-GB" sz="80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GB" sz="700" dirty="0">
                          <a:effectLst/>
                          <a:latin typeface="Calibri"/>
                          <a:ea typeface="Times New Roman"/>
                          <a:cs typeface="Arial"/>
                        </a:rPr>
                        <a:t>Spend time making the report error-free, good looking and a pleasure to read.  Make sure you have a wide range of references, not just website references, all correctly cited.</a:t>
                      </a:r>
                      <a:endParaRPr lang="en-GB" sz="800" dirty="0">
                        <a:effectLst/>
                        <a:latin typeface="Calibri"/>
                        <a:ea typeface="Times New Roman"/>
                        <a:cs typeface="Arial"/>
                      </a:endParaRPr>
                    </a:p>
                  </a:txBody>
                  <a:tcPr marL="50917" marR="50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8148629"/>
              </p:ext>
            </p:extLst>
          </p:nvPr>
        </p:nvGraphicFramePr>
        <p:xfrm>
          <a:off x="9264352" y="620689"/>
          <a:ext cx="959768" cy="5511985"/>
        </p:xfrm>
        <a:graphic>
          <a:graphicData uri="http://schemas.openxmlformats.org/drawingml/2006/table">
            <a:tbl>
              <a:tblPr firstRow="1" bandRow="1">
                <a:tableStyleId>{5C22544A-7EE6-4342-B048-85BDC9FD1C3A}</a:tableStyleId>
              </a:tblPr>
              <a:tblGrid>
                <a:gridCol w="959768">
                  <a:extLst>
                    <a:ext uri="{9D8B030D-6E8A-4147-A177-3AD203B41FA5}">
                      <a16:colId xmlns:a16="http://schemas.microsoft.com/office/drawing/2014/main" val="20000"/>
                    </a:ext>
                  </a:extLst>
                </a:gridCol>
              </a:tblGrid>
              <a:tr h="504055">
                <a:tc>
                  <a:txBody>
                    <a:bodyPr/>
                    <a:lstStyle/>
                    <a:p>
                      <a:r>
                        <a:rPr lang="en-GB" dirty="0"/>
                        <a:t>Words</a:t>
                      </a:r>
                    </a:p>
                  </a:txBody>
                  <a:tcPr/>
                </a:tc>
                <a:extLst>
                  <a:ext uri="{0D108BD9-81ED-4DB2-BD59-A6C34878D82A}">
                    <a16:rowId xmlns:a16="http://schemas.microsoft.com/office/drawing/2014/main" val="10000"/>
                  </a:ext>
                </a:extLst>
              </a:tr>
              <a:tr h="936104">
                <a:tc>
                  <a:txBody>
                    <a:bodyPr/>
                    <a:lstStyle/>
                    <a:p>
                      <a:endParaRPr lang="en-GB" dirty="0"/>
                    </a:p>
                  </a:txBody>
                  <a:tcPr/>
                </a:tc>
                <a:extLst>
                  <a:ext uri="{0D108BD9-81ED-4DB2-BD59-A6C34878D82A}">
                    <a16:rowId xmlns:a16="http://schemas.microsoft.com/office/drawing/2014/main" val="10001"/>
                  </a:ext>
                </a:extLst>
              </a:tr>
              <a:tr h="576064">
                <a:tc>
                  <a:txBody>
                    <a:bodyPr/>
                    <a:lstStyle/>
                    <a:p>
                      <a:endParaRPr lang="en-GB" dirty="0"/>
                    </a:p>
                  </a:txBody>
                  <a:tcPr/>
                </a:tc>
                <a:extLst>
                  <a:ext uri="{0D108BD9-81ED-4DB2-BD59-A6C34878D82A}">
                    <a16:rowId xmlns:a16="http://schemas.microsoft.com/office/drawing/2014/main" val="10002"/>
                  </a:ext>
                </a:extLst>
              </a:tr>
              <a:tr h="1224136">
                <a:tc>
                  <a:txBody>
                    <a:bodyPr/>
                    <a:lstStyle/>
                    <a:p>
                      <a:endParaRPr lang="en-GB" dirty="0"/>
                    </a:p>
                  </a:txBody>
                  <a:tcPr/>
                </a:tc>
                <a:extLst>
                  <a:ext uri="{0D108BD9-81ED-4DB2-BD59-A6C34878D82A}">
                    <a16:rowId xmlns:a16="http://schemas.microsoft.com/office/drawing/2014/main" val="10003"/>
                  </a:ext>
                </a:extLst>
              </a:tr>
              <a:tr h="864096">
                <a:tc>
                  <a:txBody>
                    <a:bodyPr/>
                    <a:lstStyle/>
                    <a:p>
                      <a:endParaRPr lang="en-GB" dirty="0"/>
                    </a:p>
                  </a:txBody>
                  <a:tcPr/>
                </a:tc>
                <a:extLst>
                  <a:ext uri="{0D108BD9-81ED-4DB2-BD59-A6C34878D82A}">
                    <a16:rowId xmlns:a16="http://schemas.microsoft.com/office/drawing/2014/main" val="10004"/>
                  </a:ext>
                </a:extLst>
              </a:tr>
              <a:tr h="1008112">
                <a:tc>
                  <a:txBody>
                    <a:bodyPr/>
                    <a:lstStyle/>
                    <a:p>
                      <a:endParaRPr lang="en-GB" dirty="0"/>
                    </a:p>
                  </a:txBody>
                  <a:tcPr/>
                </a:tc>
                <a:extLst>
                  <a:ext uri="{0D108BD9-81ED-4DB2-BD59-A6C34878D82A}">
                    <a16:rowId xmlns:a16="http://schemas.microsoft.com/office/drawing/2014/main" val="10005"/>
                  </a:ext>
                </a:extLst>
              </a:tr>
              <a:tr h="399418">
                <a:tc>
                  <a:txBody>
                    <a:bodyPr/>
                    <a:lstStyle/>
                    <a:p>
                      <a:endParaRPr lang="en-GB" dirty="0"/>
                    </a:p>
                  </a:txBody>
                  <a:tcP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BB79AAC9-DD48-486A-BCAD-B395EBDA3B57}"/>
              </a:ext>
            </a:extLst>
          </p:cNvPr>
          <p:cNvGraphicFramePr>
            <a:graphicFrameLocks noGrp="1"/>
          </p:cNvGraphicFramePr>
          <p:nvPr>
            <p:extLst>
              <p:ext uri="{D42A27DB-BD31-4B8C-83A1-F6EECF244321}">
                <p14:modId xmlns:p14="http://schemas.microsoft.com/office/powerpoint/2010/main" val="892236806"/>
              </p:ext>
            </p:extLst>
          </p:nvPr>
        </p:nvGraphicFramePr>
        <p:xfrm>
          <a:off x="9282624" y="634908"/>
          <a:ext cx="959768" cy="5511985"/>
        </p:xfrm>
        <a:graphic>
          <a:graphicData uri="http://schemas.openxmlformats.org/drawingml/2006/table">
            <a:tbl>
              <a:tblPr firstRow="1" bandRow="1">
                <a:tableStyleId>{5C22544A-7EE6-4342-B048-85BDC9FD1C3A}</a:tableStyleId>
              </a:tblPr>
              <a:tblGrid>
                <a:gridCol w="959768">
                  <a:extLst>
                    <a:ext uri="{9D8B030D-6E8A-4147-A177-3AD203B41FA5}">
                      <a16:colId xmlns:a16="http://schemas.microsoft.com/office/drawing/2014/main" val="20000"/>
                    </a:ext>
                  </a:extLst>
                </a:gridCol>
              </a:tblGrid>
              <a:tr h="504055">
                <a:tc>
                  <a:txBody>
                    <a:bodyPr/>
                    <a:lstStyle/>
                    <a:p>
                      <a:r>
                        <a:rPr lang="en-GB" dirty="0"/>
                        <a:t>Words</a:t>
                      </a:r>
                    </a:p>
                  </a:txBody>
                  <a:tcPr/>
                </a:tc>
                <a:extLst>
                  <a:ext uri="{0D108BD9-81ED-4DB2-BD59-A6C34878D82A}">
                    <a16:rowId xmlns:a16="http://schemas.microsoft.com/office/drawing/2014/main" val="10000"/>
                  </a:ext>
                </a:extLst>
              </a:tr>
              <a:tr h="936104">
                <a:tc>
                  <a:txBody>
                    <a:bodyPr/>
                    <a:lstStyle/>
                    <a:p>
                      <a:endParaRPr lang="en-GB" dirty="0"/>
                    </a:p>
                    <a:p>
                      <a:r>
                        <a:rPr lang="en-GB" dirty="0"/>
                        <a:t>800</a:t>
                      </a:r>
                    </a:p>
                  </a:txBody>
                  <a:tcPr/>
                </a:tc>
                <a:extLst>
                  <a:ext uri="{0D108BD9-81ED-4DB2-BD59-A6C34878D82A}">
                    <a16:rowId xmlns:a16="http://schemas.microsoft.com/office/drawing/2014/main" val="10001"/>
                  </a:ext>
                </a:extLst>
              </a:tr>
              <a:tr h="576064">
                <a:tc>
                  <a:txBody>
                    <a:bodyPr/>
                    <a:lstStyle/>
                    <a:p>
                      <a:endParaRPr lang="en-GB" dirty="0"/>
                    </a:p>
                  </a:txBody>
                  <a:tcPr/>
                </a:tc>
                <a:extLst>
                  <a:ext uri="{0D108BD9-81ED-4DB2-BD59-A6C34878D82A}">
                    <a16:rowId xmlns:a16="http://schemas.microsoft.com/office/drawing/2014/main" val="10002"/>
                  </a:ext>
                </a:extLst>
              </a:tr>
              <a:tr h="1224136">
                <a:tc>
                  <a:txBody>
                    <a:bodyPr/>
                    <a:lstStyle/>
                    <a:p>
                      <a:endParaRPr lang="en-GB" dirty="0"/>
                    </a:p>
                  </a:txBody>
                  <a:tcPr/>
                </a:tc>
                <a:extLst>
                  <a:ext uri="{0D108BD9-81ED-4DB2-BD59-A6C34878D82A}">
                    <a16:rowId xmlns:a16="http://schemas.microsoft.com/office/drawing/2014/main" val="10003"/>
                  </a:ext>
                </a:extLst>
              </a:tr>
              <a:tr h="864096">
                <a:tc>
                  <a:txBody>
                    <a:bodyPr/>
                    <a:lstStyle/>
                    <a:p>
                      <a:endParaRPr lang="en-GB" dirty="0"/>
                    </a:p>
                  </a:txBody>
                  <a:tcPr/>
                </a:tc>
                <a:extLst>
                  <a:ext uri="{0D108BD9-81ED-4DB2-BD59-A6C34878D82A}">
                    <a16:rowId xmlns:a16="http://schemas.microsoft.com/office/drawing/2014/main" val="10004"/>
                  </a:ext>
                </a:extLst>
              </a:tr>
              <a:tr h="1008112">
                <a:tc>
                  <a:txBody>
                    <a:bodyPr/>
                    <a:lstStyle/>
                    <a:p>
                      <a:endParaRPr lang="en-GB" dirty="0"/>
                    </a:p>
                  </a:txBody>
                  <a:tcPr/>
                </a:tc>
                <a:extLst>
                  <a:ext uri="{0D108BD9-81ED-4DB2-BD59-A6C34878D82A}">
                    <a16:rowId xmlns:a16="http://schemas.microsoft.com/office/drawing/2014/main" val="10005"/>
                  </a:ext>
                </a:extLst>
              </a:tr>
              <a:tr h="399418">
                <a:tc>
                  <a:txBody>
                    <a:bodyPr/>
                    <a:lstStyle/>
                    <a:p>
                      <a:endParaRPr lang="en-GB" dirty="0"/>
                    </a:p>
                  </a:txBody>
                  <a:tcPr/>
                </a:tc>
                <a:extLst>
                  <a:ext uri="{0D108BD9-81ED-4DB2-BD59-A6C34878D82A}">
                    <a16:rowId xmlns:a16="http://schemas.microsoft.com/office/drawing/2014/main" val="10006"/>
                  </a:ext>
                </a:extLst>
              </a:tr>
            </a:tbl>
          </a:graphicData>
        </a:graphic>
      </p:graphicFrame>
      <p:graphicFrame>
        <p:nvGraphicFramePr>
          <p:cNvPr id="9" name="Table 8">
            <a:extLst>
              <a:ext uri="{FF2B5EF4-FFF2-40B4-BE49-F238E27FC236}">
                <a16:creationId xmlns:a16="http://schemas.microsoft.com/office/drawing/2014/main" id="{9D329B43-B5E0-4CB7-AC95-688D3E6ED65B}"/>
              </a:ext>
            </a:extLst>
          </p:cNvPr>
          <p:cNvGraphicFramePr>
            <a:graphicFrameLocks noGrp="1"/>
          </p:cNvGraphicFramePr>
          <p:nvPr>
            <p:extLst>
              <p:ext uri="{D42A27DB-BD31-4B8C-83A1-F6EECF244321}">
                <p14:modId xmlns:p14="http://schemas.microsoft.com/office/powerpoint/2010/main" val="880603024"/>
              </p:ext>
            </p:extLst>
          </p:nvPr>
        </p:nvGraphicFramePr>
        <p:xfrm>
          <a:off x="9276717" y="634908"/>
          <a:ext cx="832520" cy="5511985"/>
        </p:xfrm>
        <a:graphic>
          <a:graphicData uri="http://schemas.openxmlformats.org/drawingml/2006/table">
            <a:tbl>
              <a:tblPr firstRow="1" bandRow="1">
                <a:tableStyleId>{5C22544A-7EE6-4342-B048-85BDC9FD1C3A}</a:tableStyleId>
              </a:tblPr>
              <a:tblGrid>
                <a:gridCol w="832520">
                  <a:extLst>
                    <a:ext uri="{9D8B030D-6E8A-4147-A177-3AD203B41FA5}">
                      <a16:colId xmlns:a16="http://schemas.microsoft.com/office/drawing/2014/main" val="20000"/>
                    </a:ext>
                  </a:extLst>
                </a:gridCol>
              </a:tblGrid>
              <a:tr h="504055">
                <a:tc>
                  <a:txBody>
                    <a:bodyPr/>
                    <a:lstStyle/>
                    <a:p>
                      <a:r>
                        <a:rPr lang="en-GB" dirty="0"/>
                        <a:t>Words</a:t>
                      </a:r>
                    </a:p>
                  </a:txBody>
                  <a:tcPr/>
                </a:tc>
                <a:extLst>
                  <a:ext uri="{0D108BD9-81ED-4DB2-BD59-A6C34878D82A}">
                    <a16:rowId xmlns:a16="http://schemas.microsoft.com/office/drawing/2014/main" val="10000"/>
                  </a:ext>
                </a:extLst>
              </a:tr>
              <a:tr h="936104">
                <a:tc>
                  <a:txBody>
                    <a:bodyPr/>
                    <a:lstStyle/>
                    <a:p>
                      <a:endParaRPr lang="en-GB" dirty="0"/>
                    </a:p>
                    <a:p>
                      <a:r>
                        <a:rPr lang="en-GB" dirty="0"/>
                        <a:t>800</a:t>
                      </a:r>
                    </a:p>
                  </a:txBody>
                  <a:tcPr/>
                </a:tc>
                <a:extLst>
                  <a:ext uri="{0D108BD9-81ED-4DB2-BD59-A6C34878D82A}">
                    <a16:rowId xmlns:a16="http://schemas.microsoft.com/office/drawing/2014/main" val="10001"/>
                  </a:ext>
                </a:extLst>
              </a:tr>
              <a:tr h="576064">
                <a:tc>
                  <a:txBody>
                    <a:bodyPr/>
                    <a:lstStyle/>
                    <a:p>
                      <a:r>
                        <a:rPr lang="en-GB" dirty="0"/>
                        <a:t>1600</a:t>
                      </a:r>
                    </a:p>
                  </a:txBody>
                  <a:tcPr/>
                </a:tc>
                <a:extLst>
                  <a:ext uri="{0D108BD9-81ED-4DB2-BD59-A6C34878D82A}">
                    <a16:rowId xmlns:a16="http://schemas.microsoft.com/office/drawing/2014/main" val="10002"/>
                  </a:ext>
                </a:extLst>
              </a:tr>
              <a:tr h="1224136">
                <a:tc>
                  <a:txBody>
                    <a:bodyPr/>
                    <a:lstStyle/>
                    <a:p>
                      <a:endParaRPr lang="en-GB" dirty="0"/>
                    </a:p>
                    <a:p>
                      <a:r>
                        <a:rPr lang="en-GB" dirty="0"/>
                        <a:t>4000</a:t>
                      </a:r>
                    </a:p>
                  </a:txBody>
                  <a:tcPr/>
                </a:tc>
                <a:extLst>
                  <a:ext uri="{0D108BD9-81ED-4DB2-BD59-A6C34878D82A}">
                    <a16:rowId xmlns:a16="http://schemas.microsoft.com/office/drawing/2014/main" val="10003"/>
                  </a:ext>
                </a:extLst>
              </a:tr>
              <a:tr h="864096">
                <a:tc>
                  <a:txBody>
                    <a:bodyPr/>
                    <a:lstStyle/>
                    <a:p>
                      <a:endParaRPr lang="en-GB" dirty="0"/>
                    </a:p>
                    <a:p>
                      <a:r>
                        <a:rPr lang="en-GB" dirty="0"/>
                        <a:t>800</a:t>
                      </a:r>
                    </a:p>
                  </a:txBody>
                  <a:tcPr/>
                </a:tc>
                <a:extLst>
                  <a:ext uri="{0D108BD9-81ED-4DB2-BD59-A6C34878D82A}">
                    <a16:rowId xmlns:a16="http://schemas.microsoft.com/office/drawing/2014/main" val="10004"/>
                  </a:ext>
                </a:extLst>
              </a:tr>
              <a:tr h="1008112">
                <a:tc>
                  <a:txBody>
                    <a:bodyPr/>
                    <a:lstStyle/>
                    <a:p>
                      <a:endParaRPr lang="en-GB" dirty="0"/>
                    </a:p>
                    <a:p>
                      <a:r>
                        <a:rPr lang="en-GB" dirty="0"/>
                        <a:t>400</a:t>
                      </a:r>
                    </a:p>
                  </a:txBody>
                  <a:tcPr/>
                </a:tc>
                <a:extLst>
                  <a:ext uri="{0D108BD9-81ED-4DB2-BD59-A6C34878D82A}">
                    <a16:rowId xmlns:a16="http://schemas.microsoft.com/office/drawing/2014/main" val="10005"/>
                  </a:ext>
                </a:extLst>
              </a:tr>
              <a:tr h="399418">
                <a:tc>
                  <a:txBody>
                    <a:bodyPr/>
                    <a:lstStyle/>
                    <a:p>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307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48681"/>
            <a:ext cx="8229600" cy="5577483"/>
          </a:xfrm>
        </p:spPr>
        <p:txBody>
          <a:bodyPr>
            <a:normAutofit fontScale="62500" lnSpcReduction="20000"/>
          </a:bodyPr>
          <a:lstStyle/>
          <a:p>
            <a:pPr marL="0" indent="0">
              <a:buNone/>
            </a:pPr>
            <a:r>
              <a:rPr lang="en-GB" b="1" dirty="0"/>
              <a:t>50% of the marks is for the deliverable</a:t>
            </a:r>
            <a:endParaRPr lang="en-GB" dirty="0"/>
          </a:p>
          <a:p>
            <a:endParaRPr lang="en-GB" dirty="0"/>
          </a:p>
          <a:p>
            <a:pPr marL="0" indent="0">
              <a:buNone/>
            </a:pPr>
            <a:r>
              <a:rPr lang="en-GB" dirty="0"/>
              <a:t>The feedback sheet says the assessment criteria are:</a:t>
            </a:r>
          </a:p>
          <a:p>
            <a:pPr marL="0" indent="0">
              <a:buNone/>
            </a:pPr>
            <a:endParaRPr lang="en-GB" dirty="0"/>
          </a:p>
          <a:p>
            <a:r>
              <a:rPr lang="en-GB" dirty="0"/>
              <a:t>Producing a set of deliverables by which the success of the piece of work can be judged.</a:t>
            </a:r>
          </a:p>
          <a:p>
            <a:r>
              <a:rPr lang="en-GB" dirty="0"/>
              <a:t>Marking should address the following: </a:t>
            </a:r>
          </a:p>
          <a:p>
            <a:pPr lvl="1"/>
            <a:r>
              <a:rPr lang="en-GB" dirty="0"/>
              <a:t>Does the deliverable meet the aims of the project and the target audience?  </a:t>
            </a:r>
          </a:p>
          <a:p>
            <a:pPr lvl="1"/>
            <a:r>
              <a:rPr lang="en-GB" dirty="0"/>
              <a:t>Were suitable and relevant engineering approaches/processes used?  </a:t>
            </a:r>
          </a:p>
          <a:p>
            <a:pPr lvl="1"/>
            <a:r>
              <a:rPr lang="en-GB" dirty="0"/>
              <a:t>Has the success of the project been measured?  </a:t>
            </a:r>
          </a:p>
          <a:p>
            <a:pPr lvl="1"/>
            <a:r>
              <a:rPr lang="en-GB" dirty="0"/>
              <a:t>What is the quality of the deliverable and its video?  </a:t>
            </a:r>
          </a:p>
          <a:p>
            <a:pPr lvl="1"/>
            <a:r>
              <a:rPr lang="en-GB" dirty="0"/>
              <a:t>What is the difficulty of the deliverable?</a:t>
            </a:r>
          </a:p>
          <a:p>
            <a:pPr lvl="1"/>
            <a:r>
              <a:rPr lang="en-GB" dirty="0"/>
              <a:t>How complete is the deliverable?</a:t>
            </a:r>
          </a:p>
          <a:p>
            <a:pPr lvl="1"/>
            <a:r>
              <a:rPr lang="en-GB" dirty="0"/>
              <a:t>Is it well described in the documentation?</a:t>
            </a:r>
          </a:p>
          <a:p>
            <a:pPr lvl="1"/>
            <a:r>
              <a:rPr lang="en-GB" sz="2900" dirty="0"/>
              <a:t>Was the demonstration of the work convincing?</a:t>
            </a:r>
          </a:p>
          <a:p>
            <a:pPr marL="457200" lvl="1" indent="0">
              <a:buNone/>
            </a:pPr>
            <a:endParaRPr lang="en-GB" sz="2900" dirty="0"/>
          </a:p>
          <a:p>
            <a:pPr marL="457200" lvl="1" indent="0">
              <a:buNone/>
            </a:pPr>
            <a:endParaRPr lang="en-GB" sz="2900" dirty="0"/>
          </a:p>
          <a:p>
            <a:pPr marL="457200" lvl="1" indent="0">
              <a:buNone/>
            </a:pPr>
            <a:r>
              <a:rPr lang="en-GB" sz="2900" b="1" dirty="0"/>
              <a:t>So cover these areas in your report.</a:t>
            </a:r>
            <a:endParaRPr lang="en-GB" b="1" dirty="0"/>
          </a:p>
        </p:txBody>
      </p:sp>
    </p:spTree>
    <p:extLst>
      <p:ext uri="{BB962C8B-B14F-4D97-AF65-F5344CB8AC3E}">
        <p14:creationId xmlns:p14="http://schemas.microsoft.com/office/powerpoint/2010/main" val="83882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 Page</a:t>
            </a:r>
          </a:p>
        </p:txBody>
      </p:sp>
      <p:sp>
        <p:nvSpPr>
          <p:cNvPr id="3" name="Content Placeholder 2"/>
          <p:cNvSpPr>
            <a:spLocks noGrp="1"/>
          </p:cNvSpPr>
          <p:nvPr>
            <p:ph idx="1"/>
          </p:nvPr>
        </p:nvSpPr>
        <p:spPr>
          <a:xfrm>
            <a:off x="1631504" y="1556792"/>
            <a:ext cx="4680520" cy="5184576"/>
          </a:xfrm>
        </p:spPr>
        <p:txBody>
          <a:bodyPr>
            <a:normAutofit fontScale="85000" lnSpcReduction="10000"/>
          </a:bodyPr>
          <a:lstStyle/>
          <a:p>
            <a:r>
              <a:rPr lang="en-GB" dirty="0"/>
              <a:t>The contents should tell the story of both the marking scheme and the project.</a:t>
            </a:r>
          </a:p>
          <a:p>
            <a:endParaRPr lang="en-GB" dirty="0"/>
          </a:p>
          <a:p>
            <a:r>
              <a:rPr lang="en-GB" sz="2800" dirty="0"/>
              <a:t>Introduction  .  .  .  .  .  .  .  . .  .  . </a:t>
            </a:r>
          </a:p>
          <a:p>
            <a:r>
              <a:rPr lang="en-GB" sz="2800" dirty="0"/>
              <a:t>Investigation/Research  .  .    .  . </a:t>
            </a:r>
          </a:p>
          <a:p>
            <a:r>
              <a:rPr lang="en-GB" sz="2800" dirty="0"/>
              <a:t>Selection/Planning/Design  .  .  </a:t>
            </a:r>
          </a:p>
          <a:p>
            <a:r>
              <a:rPr lang="en-GB" sz="2800" dirty="0"/>
              <a:t>Development/Production/Doing/Testing</a:t>
            </a:r>
          </a:p>
          <a:p>
            <a:r>
              <a:rPr lang="en-GB" sz="2800" dirty="0"/>
              <a:t>Critical Reflection/Evaluation (of both the project deliverable and your performance)</a:t>
            </a:r>
          </a:p>
          <a:p>
            <a:r>
              <a:rPr lang="en-GB" sz="2800" dirty="0"/>
              <a:t>Conclusion</a:t>
            </a:r>
          </a:p>
          <a:p>
            <a:pPr marL="457200" lvl="1" indent="0">
              <a:buNone/>
            </a:pPr>
            <a:endParaRPr lang="en-GB" dirty="0"/>
          </a:p>
          <a:p>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406839874"/>
              </p:ext>
            </p:extLst>
          </p:nvPr>
        </p:nvGraphicFramePr>
        <p:xfrm>
          <a:off x="6816081" y="1556793"/>
          <a:ext cx="3251311" cy="4081419"/>
        </p:xfrm>
        <a:graphic>
          <a:graphicData uri="http://schemas.openxmlformats.org/drawingml/2006/table">
            <a:tbl>
              <a:tblPr firstRow="1" firstCol="1" bandRow="1"/>
              <a:tblGrid>
                <a:gridCol w="3225911">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tblGrid>
              <a:tr h="193161">
                <a:tc>
                  <a:txBody>
                    <a:bodyPr/>
                    <a:lstStyle/>
                    <a:p>
                      <a:pPr marL="20955">
                        <a:spcBef>
                          <a:spcPts val="600"/>
                        </a:spcBef>
                        <a:spcAft>
                          <a:spcPts val="0"/>
                        </a:spcAft>
                      </a:pPr>
                      <a:r>
                        <a:rPr lang="en-GB" sz="700" b="1" dirty="0">
                          <a:effectLst/>
                          <a:latin typeface="Calibri"/>
                          <a:ea typeface="Times New Roman"/>
                          <a:cs typeface="Arial"/>
                        </a:rPr>
                        <a:t>Assessment Criteria</a:t>
                      </a:r>
                      <a:endParaRPr lang="en-GB" sz="800" dirty="0">
                        <a:effectLst/>
                        <a:latin typeface="Calibri"/>
                        <a:ea typeface="Times New Roman"/>
                        <a:cs typeface="Arial"/>
                      </a:endParaRPr>
                    </a:p>
                  </a:txBody>
                  <a:tcPr marL="50512" marR="505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spcBef>
                          <a:spcPts val="600"/>
                        </a:spcBef>
                        <a:spcAft>
                          <a:spcPts val="0"/>
                        </a:spcAft>
                      </a:pPr>
                      <a:r>
                        <a:rPr lang="en-GB" sz="800">
                          <a:effectLst/>
                          <a:latin typeface="Calibri"/>
                          <a:ea typeface="Times New Roman"/>
                          <a:cs typeface="Arial"/>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561244">
                <a:tc>
                  <a:txBody>
                    <a:bodyPr/>
                    <a:lstStyle/>
                    <a:p>
                      <a:pPr marL="20955">
                        <a:spcBef>
                          <a:spcPts val="600"/>
                        </a:spcBef>
                        <a:spcAft>
                          <a:spcPts val="0"/>
                        </a:spcAft>
                      </a:pPr>
                      <a:r>
                        <a:rPr lang="en-GB" sz="700">
                          <a:effectLst/>
                          <a:latin typeface="Calibri"/>
                          <a:ea typeface="Times New Roman"/>
                          <a:cs typeface="Arial"/>
                        </a:rPr>
                        <a:t>Carrying out an in-depth investigation of the context and literature and, where </a:t>
                      </a:r>
                      <a:endParaRPr lang="en-GB" sz="800">
                        <a:effectLst/>
                        <a:latin typeface="Calibri"/>
                        <a:ea typeface="Times New Roman"/>
                        <a:cs typeface="Arial"/>
                      </a:endParaRPr>
                    </a:p>
                    <a:p>
                      <a:pPr marL="20955">
                        <a:spcBef>
                          <a:spcPts val="600"/>
                        </a:spcBef>
                        <a:spcAft>
                          <a:spcPts val="0"/>
                        </a:spcAft>
                      </a:pPr>
                      <a:r>
                        <a:rPr lang="en-GB" sz="700">
                          <a:effectLst/>
                          <a:latin typeface="Calibri"/>
                          <a:ea typeface="Times New Roman"/>
                          <a:cs typeface="Arial"/>
                        </a:rPr>
                        <a:t>appropriate, other similar products. </a:t>
                      </a:r>
                      <a:endParaRPr lang="en-GB" sz="800">
                        <a:effectLst/>
                        <a:latin typeface="Calibri"/>
                        <a:ea typeface="Times New Roman"/>
                        <a:cs typeface="Arial"/>
                      </a:endParaRPr>
                    </a:p>
                    <a:p>
                      <a:pPr marL="20955" algn="r">
                        <a:spcBef>
                          <a:spcPts val="600"/>
                        </a:spcBef>
                        <a:spcAft>
                          <a:spcPts val="0"/>
                        </a:spcAft>
                      </a:pPr>
                      <a:r>
                        <a:rPr lang="en-GB" sz="700" b="1">
                          <a:effectLst/>
                          <a:latin typeface="Calibri"/>
                          <a:ea typeface="Times New Roman"/>
                          <a:cs typeface="Arial"/>
                        </a:rPr>
                        <a:t>(10%)</a:t>
                      </a:r>
                      <a:endParaRPr lang="en-GB" sz="800">
                        <a:effectLst/>
                        <a:latin typeface="Calibri"/>
                        <a:ea typeface="Times New Roman"/>
                        <a:cs typeface="Arial"/>
                      </a:endParaRPr>
                    </a:p>
                  </a:txBody>
                  <a:tcPr marL="50512" marR="505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spcBef>
                          <a:spcPts val="600"/>
                        </a:spcBef>
                        <a:spcAft>
                          <a:spcPts val="0"/>
                        </a:spcAft>
                      </a:pPr>
                      <a:r>
                        <a:rPr lang="en-GB" sz="800">
                          <a:effectLst/>
                          <a:latin typeface="Calibri"/>
                          <a:ea typeface="Times New Roman"/>
                          <a:cs typeface="Arial"/>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392871">
                <a:tc>
                  <a:txBody>
                    <a:bodyPr/>
                    <a:lstStyle/>
                    <a:p>
                      <a:pPr marL="20955">
                        <a:spcBef>
                          <a:spcPts val="600"/>
                        </a:spcBef>
                        <a:spcAft>
                          <a:spcPts val="0"/>
                        </a:spcAft>
                      </a:pPr>
                      <a:r>
                        <a:rPr lang="en-GB" sz="700">
                          <a:effectLst/>
                          <a:latin typeface="Calibri"/>
                          <a:ea typeface="Times New Roman"/>
                          <a:cs typeface="Arial"/>
                        </a:rPr>
                        <a:t>Identifying, selecting and applying appropriate tools, techniques and approaches relevant to the project.</a:t>
                      </a:r>
                      <a:endParaRPr lang="en-GB" sz="800">
                        <a:effectLst/>
                        <a:latin typeface="Calibri"/>
                        <a:ea typeface="Times New Roman"/>
                        <a:cs typeface="Arial"/>
                      </a:endParaRPr>
                    </a:p>
                    <a:p>
                      <a:pPr marL="20955" algn="r">
                        <a:spcBef>
                          <a:spcPts val="600"/>
                        </a:spcBef>
                        <a:spcAft>
                          <a:spcPts val="0"/>
                        </a:spcAft>
                      </a:pPr>
                      <a:r>
                        <a:rPr lang="en-GB" sz="700" b="1">
                          <a:effectLst/>
                          <a:latin typeface="Calibri"/>
                          <a:ea typeface="Times New Roman"/>
                          <a:cs typeface="Arial"/>
                        </a:rPr>
                        <a:t>(20%)</a:t>
                      </a:r>
                      <a:endParaRPr lang="en-GB" sz="800">
                        <a:effectLst/>
                        <a:latin typeface="Calibri"/>
                        <a:ea typeface="Times New Roman"/>
                        <a:cs typeface="Arial"/>
                      </a:endParaRPr>
                    </a:p>
                  </a:txBody>
                  <a:tcPr marL="50512" marR="505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spcBef>
                          <a:spcPts val="600"/>
                        </a:spcBef>
                        <a:spcAft>
                          <a:spcPts val="0"/>
                        </a:spcAft>
                      </a:pPr>
                      <a:r>
                        <a:rPr lang="en-GB" sz="800">
                          <a:effectLst/>
                          <a:latin typeface="Calibri"/>
                          <a:ea typeface="Times New Roman"/>
                          <a:cs typeface="Arial"/>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739855">
                <a:tc>
                  <a:txBody>
                    <a:bodyPr/>
                    <a:lstStyle/>
                    <a:p>
                      <a:pPr marL="20955">
                        <a:spcBef>
                          <a:spcPts val="600"/>
                        </a:spcBef>
                        <a:spcAft>
                          <a:spcPts val="0"/>
                        </a:spcAft>
                      </a:pPr>
                      <a:r>
                        <a:rPr lang="en-GB" sz="700">
                          <a:effectLst/>
                          <a:latin typeface="Calibri"/>
                          <a:ea typeface="Times New Roman"/>
                          <a:cs typeface="Arial"/>
                        </a:rPr>
                        <a:t>Producing a set of deliverables by which the success of the piece of work can be judged.</a:t>
                      </a:r>
                      <a:endParaRPr lang="en-GB" sz="800">
                        <a:effectLst/>
                        <a:latin typeface="Calibri"/>
                        <a:ea typeface="Times New Roman"/>
                        <a:cs typeface="Arial"/>
                      </a:endParaRPr>
                    </a:p>
                    <a:p>
                      <a:pPr marL="20955">
                        <a:spcBef>
                          <a:spcPts val="600"/>
                        </a:spcBef>
                        <a:spcAft>
                          <a:spcPts val="0"/>
                        </a:spcAft>
                      </a:pPr>
                      <a:r>
                        <a:rPr lang="en-GB" sz="700">
                          <a:effectLst/>
                          <a:latin typeface="Calibri"/>
                          <a:ea typeface="Times New Roman"/>
                          <a:cs typeface="Arial"/>
                        </a:rPr>
                        <a:t>Marking should address the following: </a:t>
                      </a:r>
                      <a:endParaRPr lang="en-GB" sz="800">
                        <a:effectLst/>
                        <a:latin typeface="Calibri"/>
                        <a:ea typeface="Times New Roman"/>
                        <a:cs typeface="Arial"/>
                      </a:endParaRPr>
                    </a:p>
                    <a:p>
                      <a:pPr marL="342900" lvl="0" indent="-342900">
                        <a:spcBef>
                          <a:spcPts val="600"/>
                        </a:spcBef>
                        <a:spcAft>
                          <a:spcPts val="0"/>
                        </a:spcAft>
                        <a:buFont typeface="Symbol"/>
                        <a:buChar char=""/>
                      </a:pPr>
                      <a:r>
                        <a:rPr lang="en-GB" sz="700">
                          <a:effectLst/>
                          <a:latin typeface="Calibri"/>
                          <a:ea typeface="Times New Roman"/>
                          <a:cs typeface="Arial"/>
                        </a:rPr>
                        <a:t>Does the deliverable meet the aims of the project and the target audience?  </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Were suitable and relevant engineering approaches/processes used?  </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Has the success of the project been measured?  </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What is the quality of the deliverable and its video?  </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What is the difficulty of the deliverable?</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How complete is the deliverable?</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Is it well described in the documentation?</a:t>
                      </a:r>
                      <a:endParaRPr lang="en-GB" sz="800">
                        <a:effectLst/>
                        <a:latin typeface="Calibri"/>
                        <a:ea typeface="Times New Roman"/>
                        <a:cs typeface="Arial"/>
                      </a:endParaRPr>
                    </a:p>
                    <a:p>
                      <a:pPr marL="342900" lvl="0" indent="-342900">
                        <a:spcAft>
                          <a:spcPts val="0"/>
                        </a:spcAft>
                        <a:buFont typeface="Symbol"/>
                        <a:buChar char=""/>
                      </a:pPr>
                      <a:r>
                        <a:rPr lang="en-GB" sz="700">
                          <a:effectLst/>
                          <a:latin typeface="Calibri"/>
                          <a:ea typeface="Times New Roman"/>
                          <a:cs typeface="Arial"/>
                        </a:rPr>
                        <a:t>Was the demonstration of the work convincing?</a:t>
                      </a:r>
                      <a:endParaRPr lang="en-GB" sz="800">
                        <a:effectLst/>
                        <a:latin typeface="Calibri"/>
                        <a:ea typeface="Times New Roman"/>
                        <a:cs typeface="Arial"/>
                      </a:endParaRPr>
                    </a:p>
                    <a:p>
                      <a:pPr marL="20955" algn="r">
                        <a:spcBef>
                          <a:spcPts val="600"/>
                        </a:spcBef>
                        <a:spcAft>
                          <a:spcPts val="0"/>
                        </a:spcAft>
                      </a:pPr>
                      <a:r>
                        <a:rPr lang="en-GB" sz="700" b="1">
                          <a:effectLst/>
                          <a:latin typeface="Calibri"/>
                          <a:ea typeface="Times New Roman"/>
                          <a:cs typeface="Arial"/>
                        </a:rPr>
                        <a:t>(50%)  </a:t>
                      </a:r>
                      <a:endParaRPr lang="en-GB" sz="800">
                        <a:effectLst/>
                        <a:latin typeface="Calibri"/>
                        <a:ea typeface="Times New Roman"/>
                        <a:cs typeface="Arial"/>
                      </a:endParaRPr>
                    </a:p>
                  </a:txBody>
                  <a:tcPr marL="50512" marR="505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spcBef>
                          <a:spcPts val="600"/>
                        </a:spcBef>
                        <a:spcAft>
                          <a:spcPts val="0"/>
                        </a:spcAft>
                      </a:pPr>
                      <a:r>
                        <a:rPr lang="en-GB" sz="800">
                          <a:effectLst/>
                          <a:latin typeface="Calibri"/>
                          <a:ea typeface="Times New Roman"/>
                          <a:cs typeface="Arial"/>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92871">
                <a:tc>
                  <a:txBody>
                    <a:bodyPr/>
                    <a:lstStyle/>
                    <a:p>
                      <a:pPr marL="20955">
                        <a:spcBef>
                          <a:spcPts val="600"/>
                        </a:spcBef>
                        <a:spcAft>
                          <a:spcPts val="0"/>
                        </a:spcAft>
                      </a:pPr>
                      <a:r>
                        <a:rPr lang="en-GB" sz="700">
                          <a:effectLst/>
                          <a:latin typeface="Calibri"/>
                          <a:ea typeface="Times New Roman"/>
                          <a:cs typeface="Arial"/>
                        </a:rPr>
                        <a:t>Research, critically reflect on and clearly communicate issues relevant to project success.</a:t>
                      </a:r>
                      <a:endParaRPr lang="en-GB" sz="800">
                        <a:effectLst/>
                        <a:latin typeface="Calibri"/>
                        <a:ea typeface="Times New Roman"/>
                        <a:cs typeface="Arial"/>
                      </a:endParaRPr>
                    </a:p>
                    <a:p>
                      <a:pPr marL="20955" algn="r">
                        <a:spcBef>
                          <a:spcPts val="600"/>
                        </a:spcBef>
                        <a:spcAft>
                          <a:spcPts val="0"/>
                        </a:spcAft>
                      </a:pPr>
                      <a:r>
                        <a:rPr lang="en-GB" sz="700">
                          <a:effectLst/>
                          <a:latin typeface="Calibri"/>
                          <a:ea typeface="Times New Roman"/>
                          <a:cs typeface="Arial"/>
                        </a:rPr>
                        <a:t> </a:t>
                      </a:r>
                      <a:r>
                        <a:rPr lang="en-GB" sz="700" b="1">
                          <a:effectLst/>
                          <a:latin typeface="Calibri"/>
                          <a:ea typeface="Times New Roman"/>
                          <a:cs typeface="Arial"/>
                        </a:rPr>
                        <a:t>(10%)</a:t>
                      </a:r>
                      <a:endParaRPr lang="en-GB" sz="800">
                        <a:effectLst/>
                        <a:latin typeface="Calibri"/>
                        <a:ea typeface="Times New Roman"/>
                        <a:cs typeface="Arial"/>
                      </a:endParaRPr>
                    </a:p>
                  </a:txBody>
                  <a:tcPr marL="50512" marR="505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spcBef>
                          <a:spcPts val="600"/>
                        </a:spcBef>
                        <a:spcAft>
                          <a:spcPts val="0"/>
                        </a:spcAft>
                      </a:pPr>
                      <a:r>
                        <a:rPr lang="en-GB" sz="800">
                          <a:effectLst/>
                          <a:latin typeface="Calibri"/>
                          <a:ea typeface="Times New Roman"/>
                          <a:cs typeface="Arial"/>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505119">
                <a:tc>
                  <a:txBody>
                    <a:bodyPr/>
                    <a:lstStyle/>
                    <a:p>
                      <a:pPr marL="20955">
                        <a:spcBef>
                          <a:spcPts val="600"/>
                        </a:spcBef>
                        <a:spcAft>
                          <a:spcPts val="0"/>
                        </a:spcAft>
                      </a:pPr>
                      <a:r>
                        <a:rPr lang="en-GB" sz="700">
                          <a:effectLst/>
                          <a:latin typeface="Calibri"/>
                          <a:ea typeface="Times New Roman"/>
                          <a:cs typeface="Arial"/>
                        </a:rPr>
                        <a:t>Research, critically reflect on and clearly communicate issues relevant to professional and ethical concerns, risk, and aspects of personal development planning (PDP). </a:t>
                      </a:r>
                      <a:endParaRPr lang="en-GB" sz="800">
                        <a:effectLst/>
                        <a:latin typeface="Calibri"/>
                        <a:ea typeface="Times New Roman"/>
                        <a:cs typeface="Arial"/>
                      </a:endParaRPr>
                    </a:p>
                    <a:p>
                      <a:pPr marL="20955" algn="r">
                        <a:spcBef>
                          <a:spcPts val="600"/>
                        </a:spcBef>
                        <a:spcAft>
                          <a:spcPts val="0"/>
                        </a:spcAft>
                      </a:pPr>
                      <a:r>
                        <a:rPr lang="en-GB" sz="700" b="1">
                          <a:effectLst/>
                          <a:latin typeface="Calibri"/>
                          <a:ea typeface="Times New Roman"/>
                          <a:cs typeface="Arial"/>
                        </a:rPr>
                        <a:t>(5%)</a:t>
                      </a:r>
                      <a:endParaRPr lang="en-GB" sz="800">
                        <a:effectLst/>
                        <a:latin typeface="Calibri"/>
                        <a:ea typeface="Times New Roman"/>
                        <a:cs typeface="Arial"/>
                      </a:endParaRPr>
                    </a:p>
                  </a:txBody>
                  <a:tcPr marL="50512" marR="505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spcBef>
                          <a:spcPts val="600"/>
                        </a:spcBef>
                        <a:spcAft>
                          <a:spcPts val="0"/>
                        </a:spcAft>
                      </a:pPr>
                      <a:r>
                        <a:rPr lang="en-GB" sz="800">
                          <a:effectLst/>
                          <a:latin typeface="Calibri"/>
                          <a:ea typeface="Times New Roman"/>
                          <a:cs typeface="Arial"/>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80622">
                <a:tc>
                  <a:txBody>
                    <a:bodyPr/>
                    <a:lstStyle/>
                    <a:p>
                      <a:pPr marL="20955">
                        <a:spcBef>
                          <a:spcPts val="600"/>
                        </a:spcBef>
                        <a:spcAft>
                          <a:spcPts val="0"/>
                        </a:spcAft>
                      </a:pPr>
                      <a:r>
                        <a:rPr lang="en-GB" sz="700">
                          <a:effectLst/>
                          <a:latin typeface="Calibri"/>
                          <a:ea typeface="Times New Roman"/>
                          <a:cs typeface="Arial"/>
                        </a:rPr>
                        <a:t>Quality of report and referencing.</a:t>
                      </a:r>
                      <a:endParaRPr lang="en-GB" sz="800">
                        <a:effectLst/>
                        <a:latin typeface="Calibri"/>
                        <a:ea typeface="Times New Roman"/>
                        <a:cs typeface="Arial"/>
                      </a:endParaRPr>
                    </a:p>
                    <a:p>
                      <a:pPr marL="20955" algn="r">
                        <a:spcBef>
                          <a:spcPts val="600"/>
                        </a:spcBef>
                        <a:spcAft>
                          <a:spcPts val="0"/>
                        </a:spcAft>
                      </a:pPr>
                      <a:r>
                        <a:rPr lang="en-GB" sz="700" b="1">
                          <a:effectLst/>
                          <a:latin typeface="Calibri"/>
                          <a:ea typeface="Times New Roman"/>
                          <a:cs typeface="Arial"/>
                        </a:rPr>
                        <a:t>(5%)</a:t>
                      </a:r>
                      <a:endParaRPr lang="en-GB" sz="800">
                        <a:effectLst/>
                        <a:latin typeface="Calibri"/>
                        <a:ea typeface="Times New Roman"/>
                        <a:cs typeface="Arial"/>
                      </a:endParaRPr>
                    </a:p>
                  </a:txBody>
                  <a:tcPr marL="50512" marR="505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spcBef>
                          <a:spcPts val="600"/>
                        </a:spcBef>
                        <a:spcAft>
                          <a:spcPts val="0"/>
                        </a:spcAft>
                      </a:pPr>
                      <a:r>
                        <a:rPr lang="en-GB" sz="800" dirty="0">
                          <a:effectLst/>
                          <a:latin typeface="Calibri"/>
                          <a:ea typeface="Times New Roman"/>
                          <a:cs typeface="Arial"/>
                        </a:rPr>
                        <a:t> </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46162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1637</TotalTime>
  <Words>4038</Words>
  <Application>Microsoft Office PowerPoint</Application>
  <PresentationFormat>Widescreen</PresentationFormat>
  <Paragraphs>366</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Symbol</vt:lpstr>
      <vt:lpstr>Times New Roman</vt:lpstr>
      <vt:lpstr>Office Theme</vt:lpstr>
      <vt:lpstr>Writing a Final Year Project Report</vt:lpstr>
      <vt:lpstr>Progress</vt:lpstr>
      <vt:lpstr>Milestones and deadlines</vt:lpstr>
      <vt:lpstr>The project report</vt:lpstr>
      <vt:lpstr>Where to start?</vt:lpstr>
      <vt:lpstr>How long should the report be?</vt:lpstr>
      <vt:lpstr>PowerPoint Presentation</vt:lpstr>
      <vt:lpstr>PowerPoint Presentation</vt:lpstr>
      <vt:lpstr>Contents Page</vt:lpstr>
      <vt:lpstr>Examples of Contents Pages</vt:lpstr>
      <vt:lpstr>What are we looking for in a project report?</vt:lpstr>
      <vt:lpstr>When to start using Turnitin</vt:lpstr>
      <vt:lpstr>To think about </vt:lpstr>
      <vt:lpstr>What do I have to hand in?</vt:lpstr>
      <vt:lpstr>From the Handbook . . . </vt:lpstr>
      <vt:lpstr>Report Layout Examples</vt:lpstr>
      <vt:lpstr>What happens after you have handed in your report?</vt:lpstr>
      <vt:lpstr>Places to go for help</vt:lpstr>
      <vt:lpstr>Books</vt:lpstr>
      <vt:lpstr>Hints and Tips</vt:lpstr>
      <vt:lpstr>Critical Reflection and Evaluation</vt:lpstr>
      <vt:lpstr>Progress</vt:lpstr>
      <vt:lpstr>The Project Report</vt:lpstr>
      <vt:lpstr>What is critical reflection, evaluation, analysis?</vt:lpstr>
      <vt:lpstr>What makes for a good critical evaluation?</vt:lpstr>
      <vt:lpstr>Which questions should it answer?</vt:lpstr>
      <vt:lpstr>PowerPoint Presentation</vt:lpstr>
      <vt:lpstr>PowerPoint Presentation</vt:lpstr>
      <vt:lpstr>Final Advice</vt:lpstr>
      <vt:lpstr>PowerPoint Presentation</vt:lpstr>
      <vt:lpstr>Ethics and Questionnaires/Surveys</vt:lpstr>
      <vt:lpstr>University Guidance</vt:lpstr>
      <vt:lpstr>University Guidance</vt:lpstr>
      <vt:lpstr>University Guidance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Final Year Project Report</dc:title>
  <dc:creator>Penny Collier</dc:creator>
  <cp:lastModifiedBy>Prigmore, Martyn</cp:lastModifiedBy>
  <cp:revision>60</cp:revision>
  <cp:lastPrinted>2018-01-09T13:28:25Z</cp:lastPrinted>
  <dcterms:created xsi:type="dcterms:W3CDTF">2015-01-12T14:25:53Z</dcterms:created>
  <dcterms:modified xsi:type="dcterms:W3CDTF">2022-12-13T09:37:29Z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