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McNeill" initials="GM" lastIdx="1" clrIdx="0">
    <p:extLst>
      <p:ext uri="{19B8F6BF-5375-455C-9EA6-DF929625EA0E}">
        <p15:presenceInfo xmlns:p15="http://schemas.microsoft.com/office/powerpoint/2012/main" userId="acce8fc087ec3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782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21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64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8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111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463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226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783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4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2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31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407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776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123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501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782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8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22EB73-1BEC-49EC-9E85-E9728843F553}" type="datetimeFigureOut">
              <a:rPr lang="en-IE" smtClean="0"/>
              <a:t>27/03/2015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1627-24FE-4886-A471-9BF41FF508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5667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Database and Web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Gary McNeill – 10187871</a:t>
            </a:r>
          </a:p>
          <a:p>
            <a:r>
              <a:rPr lang="en-IE" dirty="0" smtClean="0"/>
              <a:t>Joe Lloyd - 10177148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16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Topic  - Online Game Store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 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497971"/>
            <a:ext cx="8457751" cy="52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Hierarchical Structure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2614863" cy="496684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Two Sessions (Admin &amp; User)</a:t>
            </a:r>
          </a:p>
          <a:p>
            <a:r>
              <a:rPr lang="en-IE" sz="2400" dirty="0" smtClean="0"/>
              <a:t>Main site inaccessible to non logged in users</a:t>
            </a:r>
          </a:p>
          <a:p>
            <a:r>
              <a:rPr lang="en-IE" sz="2400" dirty="0" smtClean="0"/>
              <a:t>Admin Controls only accessible by Admins</a:t>
            </a:r>
            <a:endParaRPr lang="en-IE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93" y="1431925"/>
            <a:ext cx="8769107" cy="41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Admin Page – Content Controls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62" y="1588168"/>
            <a:ext cx="9629717" cy="4804023"/>
          </a:xfrm>
        </p:spPr>
      </p:pic>
    </p:spTree>
    <p:extLst>
      <p:ext uri="{BB962C8B-B14F-4D97-AF65-F5344CB8AC3E}">
        <p14:creationId xmlns:p14="http://schemas.microsoft.com/office/powerpoint/2010/main" val="26792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1325563"/>
          </a:xfrm>
        </p:spPr>
        <p:txBody>
          <a:bodyPr/>
          <a:lstStyle/>
          <a:p>
            <a:r>
              <a:rPr lang="en-IE" dirty="0" smtClean="0"/>
              <a:t>Admin Page – Game Grid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98" y="1007421"/>
            <a:ext cx="8994616" cy="5850579"/>
          </a:xfrm>
        </p:spPr>
      </p:pic>
    </p:spTree>
    <p:extLst>
      <p:ext uri="{BB962C8B-B14F-4D97-AF65-F5344CB8AC3E}">
        <p14:creationId xmlns:p14="http://schemas.microsoft.com/office/powerpoint/2010/main" val="19560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58" y="312123"/>
            <a:ext cx="8894269" cy="6328866"/>
          </a:xfrm>
        </p:spPr>
      </p:pic>
    </p:spTree>
    <p:extLst>
      <p:ext uri="{BB962C8B-B14F-4D97-AF65-F5344CB8AC3E}">
        <p14:creationId xmlns:p14="http://schemas.microsoft.com/office/powerpoint/2010/main" val="7330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6273" y="95535"/>
            <a:ext cx="11057526" cy="344557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Game Details</a:t>
            </a:r>
            <a:endParaRPr lang="en-IE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3" y="846162"/>
            <a:ext cx="11599453" cy="5868537"/>
          </a:xfrm>
        </p:spPr>
      </p:pic>
    </p:spTree>
    <p:extLst>
      <p:ext uri="{BB962C8B-B14F-4D97-AF65-F5344CB8AC3E}">
        <p14:creationId xmlns:p14="http://schemas.microsoft.com/office/powerpoint/2010/main" val="35605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84" y="341195"/>
            <a:ext cx="9326176" cy="6226555"/>
          </a:xfrm>
        </p:spPr>
      </p:pic>
    </p:spTree>
    <p:extLst>
      <p:ext uri="{BB962C8B-B14F-4D97-AF65-F5344CB8AC3E}">
        <p14:creationId xmlns:p14="http://schemas.microsoft.com/office/powerpoint/2010/main" val="242176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509579" cy="939354"/>
          </a:xfrm>
        </p:spPr>
        <p:txBody>
          <a:bodyPr/>
          <a:lstStyle/>
          <a:p>
            <a:r>
              <a:rPr lang="en-IE" dirty="0" smtClean="0"/>
              <a:t>Other Pages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78424"/>
            <a:ext cx="5509579" cy="25934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52" y="214068"/>
            <a:ext cx="5507260" cy="6309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10" y="4353636"/>
            <a:ext cx="55095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/>
              <a:t>Static Pages – Can be updated in the future to pull news information from Database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64110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70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Database and Web Development</vt:lpstr>
      <vt:lpstr>Topic  - Online Game Store</vt:lpstr>
      <vt:lpstr>Hierarchical Structure</vt:lpstr>
      <vt:lpstr>Admin Page – Content Controls</vt:lpstr>
      <vt:lpstr>Admin Page – Game Grid</vt:lpstr>
      <vt:lpstr>PowerPoint Presentation</vt:lpstr>
      <vt:lpstr>Game Details</vt:lpstr>
      <vt:lpstr>PowerPoint Presentation</vt:lpstr>
      <vt:lpstr>Other Pages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Web Development</dc:title>
  <dc:creator>Gary McNeill</dc:creator>
  <cp:lastModifiedBy>Gary McNeill</cp:lastModifiedBy>
  <cp:revision>4</cp:revision>
  <dcterms:created xsi:type="dcterms:W3CDTF">2015-03-27T14:09:30Z</dcterms:created>
  <dcterms:modified xsi:type="dcterms:W3CDTF">2015-03-27T14:48:17Z</dcterms:modified>
</cp:coreProperties>
</file>