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Development Team Update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The Dev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30/09/2024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QIAsymphony extractions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Louise validated the QIAsymphony robot in April 2024.</a:t>
            </a:r>
          </a:p>
          <a:p>
            <a:pPr lvl="0"/>
            <a:r>
              <a:rPr/>
              <a:t>Since then, </a:t>
            </a:r>
            <a:r>
              <a:rPr b="1"/>
              <a:t>6351</a:t>
            </a:r>
            <a:r>
              <a:rPr/>
              <a:t> samples have been extracted.</a:t>
            </a:r>
          </a:p>
        </p:txBody>
      </p:sp>
      <p:pic>
        <p:nvPicPr>
          <p:cNvPr descr="dev_team_update_files/figure-pptx/qiasymphony-extraction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Team Update</dc:title>
  <dc:creator>The Dev Team</dc:creator>
  <cp:keywords/>
  <dcterms:created xsi:type="dcterms:W3CDTF">2024-09-30T15:12:59Z</dcterms:created>
  <dcterms:modified xsi:type="dcterms:W3CDTF">2024-09-30T15:12:59Z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30/09/2024</vt:lpwstr>
  </property>
  <property fmtid="{D5CDD505-2E9C-101B-9397-08002B2CF9AE}" pid="6" name="date-format">
    <vt:lpwstr>DD/MM/YYYY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