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c7819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c7819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c7819c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c7819c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c7819c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c7819c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c7819c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c7819c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c7819c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c7819c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oe-noor/MNIST-Classifier/blob/main/MNIST-Classifier.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trocomputing.org/image-6-graysca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Noorchashm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https://github.com/joe-noor/MNIST-Classifier/blob/main/MNIST-Classifier.py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Loaded the data from the MNIST dataset into arrays testX, testY, trainX, trainY.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Since MNIST database contains 60,000 training and 10,000 testing images, I let testX, trainX represent the </a:t>
            </a:r>
            <a:r>
              <a:rPr lang="en" sz="1200"/>
              <a:t>grayscale</a:t>
            </a:r>
            <a:r>
              <a:rPr lang="en" sz="1200"/>
              <a:t> RGB codes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https://introcomputing.org/image-6-grayscale.html</a:t>
            </a:r>
            <a:r>
              <a:rPr lang="en" sz="1200"/>
              <a:t>) 0-255, and testY and trainY to represent the actual numbers 0-9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Since I used the Keras API, I needed a 4D array instead of the 3D array provided by the image. So I reshaped it to add an extra dimension without changing the data.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reshaped the testX/trainX arrays into (60000, 28, 28, 1) as there are 60,000 images with 28x28 pixel counts and a single channel.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did the same for testY/trainY but with (10000, 28, 28, 1) as there are only 10,000 images to work with.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 read online about representing each integer as a 10 element binary vector with a ‘1’ in the index position of each integer as to make the data easier to manipulate. I took this approach when manipulating the testY/trainY arrays since they contain the actual numbers.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 learned about normalization a while ago when learning regression. I felt it was necessary to apply it here.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I had to change the integers to floats so they could contain decimals.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normalization is intuitive and produces a number between 0 and 1.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Defining/Compiling the Model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This is where the majority of my newly acquired knowledge came from. I wasn’t very </a:t>
            </a:r>
            <a:r>
              <a:rPr lang="en" sz="1000"/>
              <a:t>experienced or knowledged in layering but after reading Keras’s documentation I started to understand.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 used a Sequential model which is a regular stack of layers in a neural network.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 started with a convolution layer with 28 filters and a kernel size of (3,3), an input shape of (28, 28, 1), with relu activation function which will either output 1 (for a positive input) or 0 (for any other input). This method helps the model learn faster.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 learned the convolution layer analyzes features from an image while maintaining the association with other parts of the image.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 read it was common practice to include a pooling layer after each convolution layer which will reduce the complexity of the computation by removing different parameters.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 added a Max Pooling layer of size 2x2 to take the maximum value within each section of analyzed pixels.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 increase the depth of the analyzation and extraction of the data I decided to add another convolution layer with the same parameters as the first except I used 56 filters instead of 28. I also added another Max Pooling layer after this layer to further reduce the complexity.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 then added a Flatten layer to compress the feature map into a single column to be passed on to a Dense Layer.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Next I added a Dense layer with 100 neurons and relu activation. I then followed it with a 2nd Dense Layer with 10 units to represent each of the 10 integers with softmax activation which I learned is used in the output layer in neural networks.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 optimize the model, I used the </a:t>
            </a:r>
            <a:r>
              <a:rPr lang="en" sz="1000">
                <a:highlight>
                  <a:srgbClr val="FFFFFF"/>
                </a:highlight>
              </a:rPr>
              <a:t>stochastic gradient descent which I found from research that it randomly picks one data point from the whole data set at each iteration to reduce the computations.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 chose to compile the model by optimizing the categorical cross entropy loss function using stochastic gradient descent.</a:t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Finally, I graphed training loss vs validation loss.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