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851943ba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851943ba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851943b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851943b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851943ba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851943ba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851943ba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851943ba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5473b1b6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5473b1b6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8184ca5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8184ca5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851943ba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851943ba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8184ca5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8184ca5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851943b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851943b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851943b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851943b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51943b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51943b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851943ba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851943ba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data@asee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ASEE Data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4046325"/>
            <a:ext cx="44386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Discipline Changes 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flag discipline changes for a degree program year to year.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is a historical division in 14 and 15 series CIP coded programs (Engineering &amp; Engineering Technology)  due to accreditation, licensure and hiring preferences that are disappearing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Expenditures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051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Dashboard Creation Process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uploaded the data files into Claude and described what I'd like the dashboard to look like: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could produce react dashboards in Claude, but not an excel sheet.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wrote the code to produce an excel dashboard that I iterated over several times to produce the final excel dashboard (that requires running the python code to generate it).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can be directed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data@asee.org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Historical 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Departments, Research Centers and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Excel Sheet (generated via Python + Claude)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We're focusing on the data from our Profiles of Engineering + Engineering Technology Data Annual Collection and the most used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Degrees Awarded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Race/Ethnicity, Gender, Degree Level, Program Name, Program Discipline, Department Name, Department Discipline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Enrollment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Race/Ethnicity, Gender, Class, Status, Degree Level, Program Name, Program Discipline, Department Name, Department Discipline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Tenure-Track Faculty Headcount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Rank,Race/Ethnicity, Gender, Department Name, Department Discipline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Research Expenditures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Department Name, Department Discipline, Source, Total Grants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Engineering Research Center Name, Location, ERC Discipline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Other Data: Personnel (Research and Teaching, Stipends, Graduate Assistantships.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Timeframes (Profiles 2024)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Fall 2024: institution enrollments, engineering college enrollments, engineering technology college enrollments, faculty head counts, admission requirements and recommendations, and personnel information. If you need an as-of date for the data pull, please </a:t>
            </a:r>
            <a:r>
              <a:rPr b="1" lang="en" sz="1100">
                <a:solidFill>
                  <a:schemeClr val="dk1"/>
                </a:solidFill>
              </a:rPr>
              <a:t>use November 1, 2024 (IPEDS) or your institution’s census date for courses.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July 1, 2023–June 30, 2024: Degrees awarded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FY 2024 for Research Expenditures: Most institutions have a FY aligned with the academic year above (July 1, 2023 to June 30, 2024) there are handful of exceptions to this (FY 24 aligns with an October 1 start date or annual calendar).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History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55575" y="115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1999-present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1999-2005: Enrollment not collected at detailed demographic level just class + status (part-time versus full-time)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2011: Race/ethnicity categories adjusted to match same change in IPEDS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2012: Disciplines Expanded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2019: Non-participating Institutions degrees awarded data pulled from IPEDS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2020: Two new gender categories: Non-Binary and Another or Unknown Gender for all demographics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 (IPEDS) to ASEE Disciplines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344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the Data for Discipline (ASEE Reports + Pubs)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Departments Discipline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Faculty (Tenured/Tenure-Track)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Teaching Research Personnel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Stipends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Research Expenditures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 Program Discipline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Enrollment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Degrees Awarded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Degree Characteristics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Engineering Research Centers Discipline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Stipends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Research Expenditures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versus Programs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2145"/>
            <a:ext cx="9144000" cy="1899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3" y="66675"/>
            <a:ext cx="9058275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