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sC0YQmnRI4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24450"/>
          </a:xfrm>
        </p:spPr>
        <p:txBody>
          <a:bodyPr/>
          <a:lstStyle/>
          <a:p>
            <a:pPr algn="ctr"/>
            <a:r>
              <a:rPr lang="en-US" dirty="0" err="1">
                <a:latin typeface="Adobe Caslon Pro Bold" panose="0205070206050A020403" pitchFamily="18" charset="0"/>
              </a:rPr>
              <a:t>Mr</a:t>
            </a:r>
            <a:r>
              <a:rPr lang="en-US" dirty="0">
                <a:latin typeface="Adobe Caslon Pro Bold" panose="0205070206050A020403" pitchFamily="18" charset="0"/>
              </a:rPr>
              <a:t> Miyagi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dobe Caslon Pro Bold" panose="0205070206050A020403" pitchFamily="18" charset="0"/>
              </a:rPr>
              <a:t>Taught </a:t>
            </a:r>
            <a:r>
              <a:rPr lang="en-US" dirty="0">
                <a:latin typeface="Adobe Caslon Pro Bold" panose="0205070206050A020403" pitchFamily="18" charset="0"/>
              </a:rPr>
              <a:t>me binary</a:t>
            </a:r>
            <a:endParaRPr lang="en-NZ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54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09567"/>
              </p:ext>
            </p:extLst>
          </p:nvPr>
        </p:nvGraphicFramePr>
        <p:xfrm>
          <a:off x="1433855" y="4066196"/>
          <a:ext cx="7084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014"/>
                <a:gridCol w="1169773"/>
                <a:gridCol w="1202724"/>
                <a:gridCol w="1169773"/>
                <a:gridCol w="1202725"/>
                <a:gridCol w="1145059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total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51477" y="689691"/>
            <a:ext cx="4233777" cy="1172062"/>
          </a:xfrm>
        </p:spPr>
        <p:txBody>
          <a:bodyPr/>
          <a:lstStyle/>
          <a:p>
            <a:r>
              <a:rPr lang="en-NZ" dirty="0"/>
              <a:t>What is binary</a:t>
            </a:r>
            <a:r>
              <a:rPr lang="en-NZ" dirty="0" smtClean="0"/>
              <a:t>?</a:t>
            </a:r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864973" y="750158"/>
            <a:ext cx="5943600" cy="3654425"/>
          </a:xfrm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describes a numbering scheme in which there are only two possible values for each digit: 0 and 1. </a:t>
            </a:r>
            <a:endParaRPr lang="en-US" dirty="0" smtClean="0"/>
          </a:p>
          <a:p>
            <a:r>
              <a:rPr lang="en-US" dirty="0" smtClean="0"/>
              <a:t>On or off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25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86" y="2737021"/>
            <a:ext cx="5943600" cy="3802626"/>
          </a:xfrm>
        </p:spPr>
      </p:pic>
      <p:pic>
        <p:nvPicPr>
          <p:cNvPr id="16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8" y="660590"/>
            <a:ext cx="2286022" cy="2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0YQmnRI4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3398" y="716692"/>
            <a:ext cx="9585945" cy="53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64307"/>
            <a:ext cx="10898188" cy="564662"/>
          </a:xfrm>
        </p:spPr>
        <p:txBody>
          <a:bodyPr>
            <a:noAutofit/>
          </a:bodyPr>
          <a:lstStyle/>
          <a:p>
            <a:r>
              <a:rPr lang="en-NZ" sz="3600" dirty="0" smtClean="0"/>
              <a:t>Possible implementations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1816"/>
            <a:ext cx="10898188" cy="4462584"/>
          </a:xfrm>
        </p:spPr>
        <p:txBody>
          <a:bodyPr/>
          <a:lstStyle/>
          <a:p>
            <a:r>
              <a:rPr lang="en-NZ" dirty="0" smtClean="0"/>
              <a:t>Drive a car with no feet</a:t>
            </a:r>
          </a:p>
          <a:p>
            <a:r>
              <a:rPr lang="en-NZ" dirty="0" smtClean="0"/>
              <a:t>Court Stenographer – People who write stuff in court</a:t>
            </a:r>
          </a:p>
          <a:p>
            <a:r>
              <a:rPr lang="en-NZ" dirty="0" smtClean="0"/>
              <a:t>Gaming plug in</a:t>
            </a:r>
          </a:p>
          <a:p>
            <a:r>
              <a:rPr lang="en-NZ" dirty="0" smtClean="0"/>
              <a:t>Texting while otherwise occupied (driving, working, under water, </a:t>
            </a:r>
            <a:r>
              <a:rPr lang="en-NZ" dirty="0" err="1" smtClean="0"/>
              <a:t>etc</a:t>
            </a:r>
            <a:r>
              <a:rPr lang="en-NZ" dirty="0" smtClean="0"/>
              <a:t>)</a:t>
            </a:r>
          </a:p>
          <a:p>
            <a:r>
              <a:rPr lang="en-NZ" dirty="0" smtClean="0"/>
              <a:t>Not limited to alphabet – any item in the array can be used with a combination</a:t>
            </a:r>
          </a:p>
          <a:p>
            <a:r>
              <a:rPr lang="en-NZ" dirty="0" smtClean="0"/>
              <a:t>Calculator</a:t>
            </a:r>
          </a:p>
          <a:p>
            <a:r>
              <a:rPr lang="en-NZ" dirty="0" smtClean="0"/>
              <a:t>Over 1,000 combinations with 10 buttons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16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90" y="2076938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n-NZ" sz="7200" dirty="0" smtClean="0"/>
              <a:t>Questions??</a:t>
            </a:r>
            <a:endParaRPr lang="en-NZ" sz="7200" dirty="0"/>
          </a:p>
        </p:txBody>
      </p:sp>
    </p:spTree>
    <p:extLst>
      <p:ext uri="{BB962C8B-B14F-4D97-AF65-F5344CB8AC3E}">
        <p14:creationId xmlns:p14="http://schemas.microsoft.com/office/powerpoint/2010/main" val="35988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110</Words>
  <Application>Microsoft Office PowerPoint</Application>
  <PresentationFormat>Widescreen</PresentationFormat>
  <Paragraphs>37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Adobe Caslon Pro Bold</vt:lpstr>
      <vt:lpstr>Century Gothic</vt:lpstr>
      <vt:lpstr>Wingdings 3</vt:lpstr>
      <vt:lpstr>Slice</vt:lpstr>
      <vt:lpstr>Mr Miyagi  Taught me binary</vt:lpstr>
      <vt:lpstr>What is binary?</vt:lpstr>
      <vt:lpstr>PowerPoint Presentation</vt:lpstr>
      <vt:lpstr>PowerPoint Presentation</vt:lpstr>
      <vt:lpstr>Possible implementations</vt:lpstr>
      <vt:lpstr>Questions??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Miyagi  Taught me binary</dc:title>
  <dc:creator>Gregory Neilson (1000002857)</dc:creator>
  <cp:lastModifiedBy>Joseph Sleeman (08003882)</cp:lastModifiedBy>
  <cp:revision>7</cp:revision>
  <dcterms:created xsi:type="dcterms:W3CDTF">2016-09-21T03:25:43Z</dcterms:created>
  <dcterms:modified xsi:type="dcterms:W3CDTF">2016-09-21T04:31:32Z</dcterms:modified>
</cp:coreProperties>
</file>