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5" r:id="rId4"/>
    <p:sldId id="275" r:id="rId5"/>
    <p:sldId id="274" r:id="rId6"/>
    <p:sldId id="277" r:id="rId7"/>
    <p:sldId id="278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5/13/2015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5/13/2015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5/13/2015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Wearable project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Embedded electronics, Arduino based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Bright, attention grabbing clothing</a:t>
            </a:r>
            <a:endParaRPr dirty="0"/>
          </a:p>
          <a:p>
            <a:r>
              <a:rPr lang="en-US" dirty="0" smtClean="0"/>
              <a:t>Portable</a:t>
            </a:r>
            <a:endParaRPr dirty="0"/>
          </a:p>
          <a:p>
            <a:r>
              <a:rPr lang="en-US" dirty="0" smtClean="0"/>
              <a:t>Functional</a:t>
            </a:r>
          </a:p>
          <a:p>
            <a:r>
              <a:rPr lang="en-US" dirty="0" smtClean="0"/>
              <a:t>Consists of volume activated </a:t>
            </a:r>
            <a:r>
              <a:rPr lang="en-US" dirty="0" err="1" smtClean="0"/>
              <a:t>NeoPixels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Fritzing</a:t>
            </a:r>
            <a:r>
              <a:rPr lang="en-US" dirty="0" smtClean="0"/>
              <a:t> diagram</a:t>
            </a:r>
            <a:endParaRPr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" b="20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620688"/>
            <a:ext cx="10873208" cy="568863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NZ" sz="1800" dirty="0"/>
              <a:t>#include &lt;</a:t>
            </a:r>
            <a:r>
              <a:rPr lang="en-NZ" sz="1800" dirty="0" err="1"/>
              <a:t>Adafruit_NeoPixel.h</a:t>
            </a:r>
            <a:r>
              <a:rPr lang="en-NZ" sz="1800" dirty="0"/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NZ" sz="1800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NZ" sz="1800" dirty="0"/>
              <a:t>#define VESTRHSPIN 7 //Right hand side of vest pin number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NZ" sz="1800" dirty="0"/>
              <a:t>#define NOPINS 10    //Number of pins in each 'strand'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NZ" sz="1800" dirty="0"/>
              <a:t>#define MIC_PIN   A0 // Microphone is attached to this </a:t>
            </a:r>
            <a:r>
              <a:rPr lang="en-NZ" sz="1800" dirty="0" err="1"/>
              <a:t>analog</a:t>
            </a:r>
            <a:r>
              <a:rPr lang="en-NZ" sz="1800" dirty="0"/>
              <a:t> pin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NZ" sz="18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NZ" sz="1800" dirty="0" err="1" smtClean="0"/>
              <a:t>Adafruit_NeoPixel</a:t>
            </a:r>
            <a:r>
              <a:rPr lang="en-NZ" sz="1800" dirty="0" smtClean="0"/>
              <a:t> </a:t>
            </a:r>
            <a:r>
              <a:rPr lang="en-NZ" sz="1800" dirty="0" err="1"/>
              <a:t>vestRHSstrip</a:t>
            </a:r>
            <a:r>
              <a:rPr lang="en-NZ" sz="1800" dirty="0"/>
              <a:t> = </a:t>
            </a:r>
            <a:r>
              <a:rPr lang="en-NZ" sz="1800" dirty="0" err="1"/>
              <a:t>Adafruit_NeoPixel</a:t>
            </a:r>
            <a:r>
              <a:rPr lang="en-NZ" sz="1800" dirty="0"/>
              <a:t>(NOPINS, VESTRHSPIN, NEO_GRB + NEO_KHZ800);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NZ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NZ" sz="1800" dirty="0" err="1"/>
              <a:t>int</a:t>
            </a:r>
            <a:r>
              <a:rPr lang="en-NZ" sz="1800" dirty="0"/>
              <a:t> history[NOPINS];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NZ" sz="1800" dirty="0" err="1"/>
              <a:t>int</a:t>
            </a:r>
            <a:r>
              <a:rPr lang="en-NZ" sz="1800" dirty="0"/>
              <a:t> </a:t>
            </a:r>
            <a:r>
              <a:rPr lang="en-NZ" sz="1800" dirty="0" err="1"/>
              <a:t>currentPos</a:t>
            </a:r>
            <a:r>
              <a:rPr lang="en-NZ" sz="1800" dirty="0"/>
              <a:t>=0; //Current pointer in history array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NZ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NZ" sz="1800" dirty="0"/>
              <a:t>void setup()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NZ" sz="1800" dirty="0"/>
              <a:t>  </a:t>
            </a:r>
            <a:r>
              <a:rPr lang="en-NZ" sz="1800" dirty="0" err="1"/>
              <a:t>memset</a:t>
            </a:r>
            <a:r>
              <a:rPr lang="en-NZ" sz="1800" dirty="0"/>
              <a:t>(history,0,sizeof(history));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NZ" sz="1800" dirty="0" err="1" smtClean="0"/>
              <a:t>vestRHSstrip.begin</a:t>
            </a:r>
            <a:r>
              <a:rPr lang="en-NZ" sz="1800" dirty="0" smtClean="0"/>
              <a:t>();</a:t>
            </a:r>
            <a:r>
              <a:rPr lang="en-NZ" sz="1800" dirty="0"/>
              <a:t> //Set up both sides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NZ" sz="1800" dirty="0" err="1" smtClean="0"/>
              <a:t>vestRHSstrip.setBrightness</a:t>
            </a:r>
            <a:r>
              <a:rPr lang="en-NZ" sz="1800" dirty="0" smtClean="0"/>
              <a:t>(30);</a:t>
            </a:r>
            <a:r>
              <a:rPr lang="en-NZ" sz="1800" dirty="0"/>
              <a:t> //Set up brightness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NZ" sz="1800" dirty="0" err="1" smtClean="0"/>
              <a:t>vestRHSstrip.show</a:t>
            </a:r>
            <a:r>
              <a:rPr lang="en-NZ" sz="1800" dirty="0" smtClean="0"/>
              <a:t>();</a:t>
            </a:r>
            <a:r>
              <a:rPr lang="en-NZ" sz="1800" dirty="0"/>
              <a:t> //Initialize all pixels to 'off'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NZ" sz="1800" dirty="0" err="1" smtClean="0"/>
              <a:t>rainbowCycle</a:t>
            </a:r>
            <a:r>
              <a:rPr lang="en-NZ" sz="1800" dirty="0" smtClean="0"/>
              <a:t>(5);</a:t>
            </a:r>
            <a:r>
              <a:rPr lang="en-NZ" sz="1800" dirty="0"/>
              <a:t> //Do something pretty for </a:t>
            </a:r>
            <a:r>
              <a:rPr lang="en-NZ" sz="1800" dirty="0" err="1"/>
              <a:t>startup</a:t>
            </a:r>
            <a:endParaRPr lang="en-NZ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NZ" sz="1800" dirty="0"/>
              <a:t>}</a:t>
            </a:r>
            <a:endParaRPr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11024220" cy="53340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NZ" sz="1600" dirty="0" smtClean="0"/>
              <a:t>uint8_t </a:t>
            </a:r>
            <a:r>
              <a:rPr lang="en-NZ" sz="1600" dirty="0" err="1"/>
              <a:t>i</a:t>
            </a:r>
            <a:r>
              <a:rPr lang="en-NZ" sz="1600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NZ" sz="1600" dirty="0"/>
              <a:t>  </a:t>
            </a:r>
            <a:r>
              <a:rPr lang="en-NZ" sz="1600" dirty="0" err="1"/>
              <a:t>int</a:t>
            </a:r>
            <a:r>
              <a:rPr lang="en-NZ" sz="1600" dirty="0"/>
              <a:t> n;//Raw data from microphone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NZ" sz="1600" dirty="0"/>
              <a:t> 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NZ" sz="1600" dirty="0" smtClean="0"/>
              <a:t>n   </a:t>
            </a:r>
            <a:r>
              <a:rPr lang="en-NZ" sz="1600" dirty="0"/>
              <a:t>= </a:t>
            </a:r>
            <a:r>
              <a:rPr lang="en-NZ" sz="1600" dirty="0" err="1"/>
              <a:t>analogRead</a:t>
            </a:r>
            <a:r>
              <a:rPr lang="en-NZ" sz="1600" dirty="0"/>
              <a:t>(MIC_PIN</a:t>
            </a:r>
            <a:r>
              <a:rPr lang="en-NZ" sz="1600" dirty="0" smtClean="0"/>
              <a:t>);</a:t>
            </a:r>
            <a:r>
              <a:rPr lang="en-NZ" sz="1600" dirty="0"/>
              <a:t> //Read value from Microphone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NZ" sz="1600" dirty="0"/>
              <a:t> 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NZ" sz="1600" dirty="0"/>
              <a:t>  //Rotate around history, add one and flick back to zero if need be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NZ" sz="1600" dirty="0"/>
              <a:t>  </a:t>
            </a:r>
            <a:r>
              <a:rPr lang="en-NZ" sz="1600" dirty="0" err="1"/>
              <a:t>currentPos</a:t>
            </a:r>
            <a:r>
              <a:rPr lang="en-NZ" sz="1600" dirty="0"/>
              <a:t>++;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NZ" sz="1600" dirty="0"/>
              <a:t>  </a:t>
            </a:r>
            <a:r>
              <a:rPr lang="en-NZ" sz="1600" dirty="0" err="1"/>
              <a:t>currentPos</a:t>
            </a:r>
            <a:r>
              <a:rPr lang="en-NZ" sz="1600" dirty="0"/>
              <a:t>%=NOPINS;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NZ" sz="1600" dirty="0"/>
              <a:t> 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NZ" sz="1600" dirty="0" smtClean="0"/>
              <a:t>history[</a:t>
            </a:r>
            <a:r>
              <a:rPr lang="en-NZ" sz="1600" dirty="0" err="1" smtClean="0"/>
              <a:t>currentPos</a:t>
            </a:r>
            <a:r>
              <a:rPr lang="en-NZ" sz="1600" dirty="0"/>
              <a:t>]=n</a:t>
            </a:r>
            <a:r>
              <a:rPr lang="en-NZ" sz="1600" dirty="0" smtClean="0"/>
              <a:t>;</a:t>
            </a:r>
            <a:r>
              <a:rPr lang="en-NZ" sz="1600" dirty="0"/>
              <a:t> //Store current reading in history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NZ" sz="1600" dirty="0"/>
              <a:t> 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NZ" sz="1600" dirty="0" smtClean="0"/>
              <a:t>for </a:t>
            </a:r>
            <a:r>
              <a:rPr lang="en-NZ" sz="1600" dirty="0"/>
              <a:t>(</a:t>
            </a:r>
            <a:r>
              <a:rPr lang="en-NZ" sz="1600" dirty="0" err="1"/>
              <a:t>i</a:t>
            </a:r>
            <a:r>
              <a:rPr lang="en-NZ" sz="1600" dirty="0"/>
              <a:t>=0;i&lt;</a:t>
            </a:r>
            <a:r>
              <a:rPr lang="en-NZ" sz="1600" dirty="0" err="1"/>
              <a:t>NOPINS;i</a:t>
            </a:r>
            <a:r>
              <a:rPr lang="en-NZ" sz="1600" dirty="0"/>
              <a:t>++){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NZ" sz="1600" dirty="0"/>
              <a:t>    //Choose a </a:t>
            </a:r>
            <a:r>
              <a:rPr lang="en-NZ" sz="1600" dirty="0" err="1"/>
              <a:t>color</a:t>
            </a:r>
            <a:r>
              <a:rPr lang="en-NZ" sz="1600" dirty="0"/>
              <a:t> based on history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NZ" sz="1600" dirty="0"/>
              <a:t>    uint32_t </a:t>
            </a:r>
            <a:r>
              <a:rPr lang="en-NZ" sz="1600" dirty="0" err="1"/>
              <a:t>colorNum</a:t>
            </a:r>
            <a:r>
              <a:rPr lang="en-NZ" sz="1600" dirty="0"/>
              <a:t>=Wheel(map(history[(</a:t>
            </a:r>
            <a:r>
              <a:rPr lang="en-NZ" sz="1600" dirty="0" err="1"/>
              <a:t>i+currentPos</a:t>
            </a:r>
            <a:r>
              <a:rPr lang="en-NZ" sz="1600" dirty="0"/>
              <a:t>)%NOPINS],300,500,0,255)&amp;205);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NZ" sz="1600" dirty="0"/>
              <a:t>    </a:t>
            </a:r>
            <a:r>
              <a:rPr lang="en-NZ" sz="1600" dirty="0" err="1"/>
              <a:t>vestRHSstrip.setPixelColor</a:t>
            </a:r>
            <a:r>
              <a:rPr lang="en-NZ" sz="1600" dirty="0"/>
              <a:t>(</a:t>
            </a:r>
            <a:r>
              <a:rPr lang="en-NZ" sz="1600" dirty="0" err="1"/>
              <a:t>i,colorNum</a:t>
            </a:r>
            <a:r>
              <a:rPr lang="en-NZ" sz="1600" dirty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NZ" sz="1600" dirty="0"/>
              <a:t>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NZ" sz="1600" dirty="0" err="1" smtClean="0"/>
              <a:t>vestRHSstrip.show</a:t>
            </a:r>
            <a:r>
              <a:rPr lang="en-NZ" sz="1600" dirty="0" smtClean="0"/>
              <a:t>();</a:t>
            </a:r>
            <a:r>
              <a:rPr lang="en-NZ" sz="1600" dirty="0"/>
              <a:t> //Push pixel </a:t>
            </a:r>
            <a:r>
              <a:rPr lang="en-NZ" sz="1600" dirty="0" err="1"/>
              <a:t>color</a:t>
            </a:r>
            <a:r>
              <a:rPr lang="en-NZ" sz="1600" dirty="0"/>
              <a:t> changes out to the strip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NZ" sz="1600" dirty="0"/>
              <a:t>  delay(100</a:t>
            </a:r>
            <a:r>
              <a:rPr lang="en-NZ" sz="1600" dirty="0" smtClean="0"/>
              <a:t>);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Main loop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457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NZ" sz="1800" dirty="0"/>
              <a:t>// Input a value 0 to 255 to get a </a:t>
            </a:r>
            <a:r>
              <a:rPr lang="en-NZ" sz="1800" dirty="0" err="1"/>
              <a:t>color</a:t>
            </a:r>
            <a:r>
              <a:rPr lang="en-NZ" sz="1800" dirty="0"/>
              <a:t> value.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NZ" sz="1800" dirty="0"/>
              <a:t>// The colours are a transition r - g - b - back to r.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NZ" sz="1800" dirty="0"/>
              <a:t>uint32_t Wheel(byte </a:t>
            </a:r>
            <a:r>
              <a:rPr lang="en-NZ" sz="1800" dirty="0" err="1"/>
              <a:t>WheelPos</a:t>
            </a:r>
            <a:r>
              <a:rPr lang="en-NZ" sz="1800" dirty="0"/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NZ" sz="1800" dirty="0"/>
              <a:t>  if(</a:t>
            </a:r>
            <a:r>
              <a:rPr lang="en-NZ" sz="1800" dirty="0" err="1"/>
              <a:t>WheelPos</a:t>
            </a:r>
            <a:r>
              <a:rPr lang="en-NZ" sz="1800" dirty="0"/>
              <a:t> &lt; 85)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NZ" sz="1800" dirty="0"/>
              <a:t>   return </a:t>
            </a:r>
            <a:r>
              <a:rPr lang="en-NZ" sz="1800" dirty="0" err="1"/>
              <a:t>vestRHSstrip.Color</a:t>
            </a:r>
            <a:r>
              <a:rPr lang="en-NZ" sz="1800" dirty="0"/>
              <a:t>(</a:t>
            </a:r>
            <a:r>
              <a:rPr lang="en-NZ" sz="1800" dirty="0" err="1"/>
              <a:t>WheelPos</a:t>
            </a:r>
            <a:r>
              <a:rPr lang="en-NZ" sz="1800" dirty="0"/>
              <a:t> * 3, 255 - </a:t>
            </a:r>
            <a:r>
              <a:rPr lang="en-NZ" sz="1800" dirty="0" err="1"/>
              <a:t>WheelPos</a:t>
            </a:r>
            <a:r>
              <a:rPr lang="en-NZ" sz="1800" dirty="0"/>
              <a:t> * 3, 0);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NZ" sz="1800" dirty="0"/>
              <a:t>  } else if(</a:t>
            </a:r>
            <a:r>
              <a:rPr lang="en-NZ" sz="1800" dirty="0" err="1"/>
              <a:t>WheelPos</a:t>
            </a:r>
            <a:r>
              <a:rPr lang="en-NZ" sz="1800" dirty="0"/>
              <a:t> &lt; 170)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NZ" sz="1800" dirty="0"/>
              <a:t>   </a:t>
            </a:r>
            <a:r>
              <a:rPr lang="en-NZ" sz="1800" dirty="0" err="1"/>
              <a:t>WheelPos</a:t>
            </a:r>
            <a:r>
              <a:rPr lang="en-NZ" sz="1800" dirty="0"/>
              <a:t> -= 85;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NZ" sz="1800" dirty="0"/>
              <a:t>   return </a:t>
            </a:r>
            <a:r>
              <a:rPr lang="en-NZ" sz="1800" dirty="0" err="1"/>
              <a:t>vestRHSstrip.Color</a:t>
            </a:r>
            <a:r>
              <a:rPr lang="en-NZ" sz="1800" dirty="0"/>
              <a:t>(255 - </a:t>
            </a:r>
            <a:r>
              <a:rPr lang="en-NZ" sz="1800" dirty="0" err="1"/>
              <a:t>WheelPos</a:t>
            </a:r>
            <a:r>
              <a:rPr lang="en-NZ" sz="1800" dirty="0"/>
              <a:t> * 3, 0, </a:t>
            </a:r>
            <a:r>
              <a:rPr lang="en-NZ" sz="1800" dirty="0" err="1"/>
              <a:t>WheelPos</a:t>
            </a:r>
            <a:r>
              <a:rPr lang="en-NZ" sz="1800" dirty="0"/>
              <a:t> * 3);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NZ" sz="1800" dirty="0"/>
              <a:t>  } else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NZ" sz="1800" dirty="0"/>
              <a:t>   </a:t>
            </a:r>
            <a:r>
              <a:rPr lang="en-NZ" sz="1800" dirty="0" err="1"/>
              <a:t>WheelPos</a:t>
            </a:r>
            <a:r>
              <a:rPr lang="en-NZ" sz="1800" dirty="0"/>
              <a:t> -= 170;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NZ" sz="1800" dirty="0"/>
              <a:t>   return </a:t>
            </a:r>
            <a:r>
              <a:rPr lang="en-NZ" sz="1800" dirty="0" err="1"/>
              <a:t>vestRHSstrip.Color</a:t>
            </a:r>
            <a:r>
              <a:rPr lang="en-NZ" sz="1800" dirty="0"/>
              <a:t>(0, </a:t>
            </a:r>
            <a:r>
              <a:rPr lang="en-NZ" sz="1800" dirty="0" err="1"/>
              <a:t>WheelPos</a:t>
            </a:r>
            <a:r>
              <a:rPr lang="en-NZ" sz="1800" dirty="0"/>
              <a:t> * 3, 255 - </a:t>
            </a:r>
            <a:r>
              <a:rPr lang="en-NZ" sz="1800" dirty="0" err="1"/>
              <a:t>WheelPos</a:t>
            </a:r>
            <a:r>
              <a:rPr lang="en-NZ" sz="1800" dirty="0"/>
              <a:t> * 3);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NZ" sz="1800" dirty="0"/>
              <a:t>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NZ" sz="1800" dirty="0"/>
              <a:t>}</a:t>
            </a:r>
            <a:endParaRPr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Colour</a:t>
            </a:r>
            <a:r>
              <a:rPr lang="en-US" dirty="0" smtClean="0"/>
              <a:t> wheel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859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Finished product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2" r="26702"/>
          <a:stretch>
            <a:fillRect/>
          </a:stretch>
        </p:blipFill>
        <p:spPr>
          <a:xfrm rot="5400000">
            <a:off x="1330325" y="228600"/>
            <a:ext cx="5302250" cy="6400800"/>
          </a:xfrm>
        </p:spPr>
      </p:pic>
    </p:spTree>
    <p:extLst>
      <p:ext uri="{BB962C8B-B14F-4D97-AF65-F5344CB8AC3E}">
        <p14:creationId xmlns:p14="http://schemas.microsoft.com/office/powerpoint/2010/main" val="8052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343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Candara</vt:lpstr>
      <vt:lpstr>Consolas</vt:lpstr>
      <vt:lpstr>Tech Computer 16x9</vt:lpstr>
      <vt:lpstr>Wearable project</vt:lpstr>
      <vt:lpstr>Concept</vt:lpstr>
      <vt:lpstr>Fritzing diagram</vt:lpstr>
      <vt:lpstr>Code</vt:lpstr>
      <vt:lpstr>Code</vt:lpstr>
      <vt:lpstr>Code</vt:lpstr>
      <vt:lpstr>Finished product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2015-05-13T05:32:11Z</dcterms:created>
  <dcterms:modified xsi:type="dcterms:W3CDTF">2015-05-13T06:42:17Z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