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046"/>
    <a:srgbClr val="621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3"/>
    <p:restoredTop sz="94676"/>
  </p:normalViewPr>
  <p:slideViewPr>
    <p:cSldViewPr snapToGrid="0">
      <p:cViewPr varScale="1">
        <p:scale>
          <a:sx n="160" d="100"/>
          <a:sy n="160" d="100"/>
        </p:scale>
        <p:origin x="1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0193-BF7A-114E-896D-6F040C705D12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1234B-CB73-4843-8D57-7D2B6BBFC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234B-CB73-4843-8D57-7D2B6BBFC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DCD4-C55B-8E3C-9DF6-8BA8EAC0C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C1F4C-685D-022D-8D96-63D5C65B6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A84A-2C38-9358-D2B5-69F1FA6B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8B4B-79D0-BEFF-4EE5-E4EAE00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898E-1AA5-0C97-DC50-E0298C25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F24C-3FF2-F53A-3F12-E69D7C67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37014-3DF0-9082-279A-7C97F071B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153C-3772-5E76-363F-EB89841D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D3C0-7369-CD8F-EBCD-952A064E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7D770-10DC-1E13-0917-B8394504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50129-65BC-8E3C-D440-E643FEE06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26F9-20D1-67AD-7FEC-F5E9B7805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212C8-6150-2731-4827-C275017B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2F1B-F126-D1A2-3642-B93B4E17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9E25-6DE4-A028-6ADF-728BAAE2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1E6B-57C2-A67E-5689-3266B73D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2742-BD23-623C-C1C1-5713C828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23BE-E49F-72C2-D4A1-BFB55150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8233C-F819-EEAC-6E00-EC2763DC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6EF4-A83B-DD34-3F86-2B97DA50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218D-3671-7B8D-0945-93A5426A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E37B8-0894-9A51-5565-5EB250AA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D168-3432-077F-7172-3DE874C6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BE15-D42C-D0A9-87D6-89911706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70C0-A57F-C52A-4406-CF80947D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100E-F32D-B122-5104-6F3AF6CA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E4C0-055A-D8B9-7083-39F297CCE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26817-B521-E171-F3FD-370361AA5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06B0B-E646-8E79-3B73-4C429B0D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D391-21DC-E7A7-3557-83215A7D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4B970-81B3-A00E-D517-4C895AF4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7C48-BF87-06FF-10A3-27186DAA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A982-7049-6208-71D1-BE4FAFA28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557A8-F930-D81B-5A17-2206E933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9E757-F628-6B19-3E7C-EE8E505AA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A7608-A18A-4776-675D-42617F860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43226-C7F6-1F77-9145-C509BD3D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99A47-2932-2EA1-B907-242AC35E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79D1D-D6FD-763E-66CE-C99C9869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1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F29C-C3C1-8ED5-0BD1-B791B355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CE895-6A7B-808A-8110-6F2CB0AC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77AAA-EEAE-D551-FB4D-B2C55465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5E418-5D1A-7A8F-09DE-BCFFA547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9F3A1-00AC-81CD-DC68-CD7F4FCC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A7C42-421F-57DA-E5CE-9FEFCAFE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E68F5-04BF-2DB4-A2AB-45F815A8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E15E-B3EA-9F43-F4F3-2E63949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836A-D7CE-570E-E124-A5CBDB6B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6E7B0-352B-B678-33B7-866342B8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96AC-5A35-B5E9-7286-02E61A1F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52D0E-434B-59FF-AF10-70175595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F09A-4C06-BDEE-C7E2-B116A63A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5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44A9-4141-53FD-E5D7-95A3E2BB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D8526-5485-3421-83FE-B3929691D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59B6-6BEC-79FE-6868-5D465379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F68BA-C302-5E3A-4C5F-68599493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2AA5B-51C0-B835-DDD2-9D7FDFD8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B684-069A-A545-D642-C27558E4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8D0DB-8AFA-3D2E-1481-8949431B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19CE-B354-42BF-9DCF-A282BF89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7EDE-3A44-52B2-7611-003607651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7817A-8656-FD43-A1CE-3E40FA6918D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54AC-E9B1-11A1-990F-41184FED7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A76F-E375-D313-4BF7-B41BA20EA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14A6-C987-764A-9A59-664776C1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5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81263E-FDA0-0122-8108-6A0241EE4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01162"/>
              </p:ext>
            </p:extLst>
          </p:nvPr>
        </p:nvGraphicFramePr>
        <p:xfrm>
          <a:off x="1565711" y="87220"/>
          <a:ext cx="8917456" cy="677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820">
                  <a:extLst>
                    <a:ext uri="{9D8B030D-6E8A-4147-A177-3AD203B41FA5}">
                      <a16:colId xmlns:a16="http://schemas.microsoft.com/office/drawing/2014/main" val="3679077879"/>
                    </a:ext>
                  </a:extLst>
                </a:gridCol>
                <a:gridCol w="1271129">
                  <a:extLst>
                    <a:ext uri="{9D8B030D-6E8A-4147-A177-3AD203B41FA5}">
                      <a16:colId xmlns:a16="http://schemas.microsoft.com/office/drawing/2014/main" val="16359533"/>
                    </a:ext>
                  </a:extLst>
                </a:gridCol>
                <a:gridCol w="1407380">
                  <a:extLst>
                    <a:ext uri="{9D8B030D-6E8A-4147-A177-3AD203B41FA5}">
                      <a16:colId xmlns:a16="http://schemas.microsoft.com/office/drawing/2014/main" val="3746273735"/>
                    </a:ext>
                  </a:extLst>
                </a:gridCol>
                <a:gridCol w="2091193">
                  <a:extLst>
                    <a:ext uri="{9D8B030D-6E8A-4147-A177-3AD203B41FA5}">
                      <a16:colId xmlns:a16="http://schemas.microsoft.com/office/drawing/2014/main" val="259875593"/>
                    </a:ext>
                  </a:extLst>
                </a:gridCol>
                <a:gridCol w="1041621">
                  <a:extLst>
                    <a:ext uri="{9D8B030D-6E8A-4147-A177-3AD203B41FA5}">
                      <a16:colId xmlns:a16="http://schemas.microsoft.com/office/drawing/2014/main" val="2179702248"/>
                    </a:ext>
                  </a:extLst>
                </a:gridCol>
                <a:gridCol w="1908313">
                  <a:extLst>
                    <a:ext uri="{9D8B030D-6E8A-4147-A177-3AD203B41FA5}">
                      <a16:colId xmlns:a16="http://schemas.microsoft.com/office/drawing/2014/main" val="3208925748"/>
                    </a:ext>
                  </a:extLst>
                </a:gridCol>
              </a:tblGrid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competition_id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season_id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country_name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competition_name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season_name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98812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2018/2019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2440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2017/2018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0350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2016/2017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97971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2015/2016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9608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2014/2015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96156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2013/2014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5270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2012/2013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19342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2011/2012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14872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2010/2011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4427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2009/2010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4498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2008/2009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715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2006/2007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3852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2004/2005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030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2003/2004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5765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Champions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1999/2000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4695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England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FA Women's Super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2020/2021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42975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England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FA Women's Super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2019/2020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1353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England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FA Women's Super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2018/2019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61875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International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FIFA World Cup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3875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1238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108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India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Indian Super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2021/2022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91725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2020/2021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0650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2019/2020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4972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2018/2019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0569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2017/2018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75401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2016/2017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72356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2015/2016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2200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2014/2015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64626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2013/2014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2813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2012/2013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2845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2011/2012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9422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2010/2011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61851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2009/2010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0793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2008/2009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7152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2007/2008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66917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2006/2007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0701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2005/2006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3820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La Liga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2004/2005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147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United States of America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NWSL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09373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England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Premier League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2003/2004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3133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UEFA Euro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4771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53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106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UEFA Women's Euro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25720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72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International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Women's World Cup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chemeClr val="bg1"/>
                          </a:solidFill>
                          <a:effectLst/>
                        </a:rPr>
                        <a:t>female</a:t>
                      </a:r>
                      <a:endParaRPr lang="en-GB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n-GB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solidFill>
                      <a:srgbClr val="621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8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78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323</Words>
  <Application>Microsoft Macintosh PowerPoint</Application>
  <PresentationFormat>Widescreen</PresentationFormat>
  <Paragraphs>259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Stone, Joseph A</dc:creator>
  <cp:lastModifiedBy>Stone, Joseph A</cp:lastModifiedBy>
  <cp:revision>1</cp:revision>
  <dcterms:created xsi:type="dcterms:W3CDTF">2022-11-11T15:59:47Z</dcterms:created>
  <dcterms:modified xsi:type="dcterms:W3CDTF">2022-11-11T16:24:01Z</dcterms:modified>
</cp:coreProperties>
</file>