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0046"/>
    <a:srgbClr val="621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/>
    <p:restoredTop sz="94703"/>
  </p:normalViewPr>
  <p:slideViewPr>
    <p:cSldViewPr snapToGrid="0">
      <p:cViewPr varScale="1">
        <p:scale>
          <a:sx n="101" d="100"/>
          <a:sy n="101" d="100"/>
        </p:scale>
        <p:origin x="20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DB92F-06F6-4A44-961D-7992C93570D4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6F48F-5065-EB44-B6D7-EB84F854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76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6F48F-5065-EB44-B6D7-EB84F854E3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1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1" indent="0" algn="ctr">
              <a:buNone/>
              <a:defRPr sz="2000"/>
            </a:lvl2pPr>
            <a:lvl3pPr marL="914361" indent="0" algn="ctr">
              <a:buNone/>
              <a:defRPr sz="1800"/>
            </a:lvl3pPr>
            <a:lvl4pPr marL="1371543" indent="0" algn="ctr">
              <a:buNone/>
              <a:defRPr sz="1600"/>
            </a:lvl4pPr>
            <a:lvl5pPr marL="1828724" indent="0" algn="ctr">
              <a:buNone/>
              <a:defRPr sz="1600"/>
            </a:lvl5pPr>
            <a:lvl6pPr marL="2285904" indent="0" algn="ctr">
              <a:buNone/>
              <a:defRPr sz="1600"/>
            </a:lvl6pPr>
            <a:lvl7pPr marL="2743085" indent="0" algn="ctr">
              <a:buNone/>
              <a:defRPr sz="1600"/>
            </a:lvl7pPr>
            <a:lvl8pPr marL="3200266" indent="0" algn="ctr">
              <a:buNone/>
              <a:defRPr sz="1600"/>
            </a:lvl8pPr>
            <a:lvl9pPr marL="3657447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C149-0C1F-7B4C-BCD0-5A4A53F7021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70A-D705-DD4A-9F00-5164F59C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1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C149-0C1F-7B4C-BCD0-5A4A53F7021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70A-D705-DD4A-9F00-5164F59C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2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C149-0C1F-7B4C-BCD0-5A4A53F7021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70A-D705-DD4A-9F00-5164F59C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5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C149-0C1F-7B4C-BCD0-5A4A53F7021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70A-D705-DD4A-9F00-5164F59C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7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0"/>
            <a:ext cx="8543925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6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C149-0C1F-7B4C-BCD0-5A4A53F7021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70A-D705-DD4A-9F00-5164F59C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4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C149-0C1F-7B4C-BCD0-5A4A53F7021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70A-D705-DD4A-9F00-5164F59C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2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0" y="1681164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0" y="2505076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4" y="1681164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4" y="2505076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C149-0C1F-7B4C-BCD0-5A4A53F7021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70A-D705-DD4A-9F00-5164F59C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2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C149-0C1F-7B4C-BCD0-5A4A53F7021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70A-D705-DD4A-9F00-5164F59C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7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C149-0C1F-7B4C-BCD0-5A4A53F7021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70A-D705-DD4A-9F00-5164F59C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3" indent="0">
              <a:buNone/>
              <a:defRPr sz="1000"/>
            </a:lvl4pPr>
            <a:lvl5pPr marL="1828724" indent="0">
              <a:buNone/>
              <a:defRPr sz="1000"/>
            </a:lvl5pPr>
            <a:lvl6pPr marL="2285904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7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C149-0C1F-7B4C-BCD0-5A4A53F7021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70A-D705-DD4A-9F00-5164F59C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6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1" y="987428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3" indent="0">
              <a:buNone/>
              <a:defRPr sz="1000"/>
            </a:lvl4pPr>
            <a:lvl5pPr marL="1828724" indent="0">
              <a:buNone/>
              <a:defRPr sz="1000"/>
            </a:lvl5pPr>
            <a:lvl6pPr marL="2285904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7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C149-0C1F-7B4C-BCD0-5A4A53F7021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70A-D705-DD4A-9F00-5164F59C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1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9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5C149-0C1F-7B4C-BCD0-5A4A53F7021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4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6070A-D705-DD4A-9F00-5164F59C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4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6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92897F-34A9-39B9-B13D-9DFA42426D94}"/>
              </a:ext>
            </a:extLst>
          </p:cNvPr>
          <p:cNvSpPr txBox="1"/>
          <p:nvPr/>
        </p:nvSpPr>
        <p:spPr>
          <a:xfrm>
            <a:off x="1098548" y="143907"/>
            <a:ext cx="770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21B40"/>
                </a:solidFill>
              </a:rPr>
              <a:t>Getting stared with R and R Studio 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FC6CE850-D13B-9E78-1799-50F078E0BE61}"/>
              </a:ext>
            </a:extLst>
          </p:cNvPr>
          <p:cNvSpPr/>
          <p:nvPr/>
        </p:nvSpPr>
        <p:spPr>
          <a:xfrm>
            <a:off x="4422557" y="1231680"/>
            <a:ext cx="1039563" cy="765735"/>
          </a:xfrm>
          <a:prstGeom prst="downArrow">
            <a:avLst>
              <a:gd name="adj1" fmla="val 50000"/>
              <a:gd name="adj2" fmla="val 48743"/>
            </a:avLst>
          </a:prstGeom>
          <a:solidFill>
            <a:srgbClr val="621B40"/>
          </a:solidFill>
          <a:ln>
            <a:solidFill>
              <a:srgbClr val="BA00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21B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FAA1F-D362-BE62-AF72-2FF02CC713EA}"/>
              </a:ext>
            </a:extLst>
          </p:cNvPr>
          <p:cNvSpPr txBox="1"/>
          <p:nvPr/>
        </p:nvSpPr>
        <p:spPr>
          <a:xfrm>
            <a:off x="1087888" y="1997415"/>
            <a:ext cx="770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21B40"/>
                </a:solidFill>
              </a:rPr>
              <a:t>Basics of R Programming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522A2-C708-B1C4-59E1-5647E34B2946}"/>
              </a:ext>
            </a:extLst>
          </p:cNvPr>
          <p:cNvSpPr txBox="1"/>
          <p:nvPr/>
        </p:nvSpPr>
        <p:spPr>
          <a:xfrm>
            <a:off x="992273" y="5727880"/>
            <a:ext cx="770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21B40"/>
                </a:solidFill>
              </a:rPr>
              <a:t>Data Visualization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C9AE61-5948-7EA9-F724-B88E507671E7}"/>
              </a:ext>
            </a:extLst>
          </p:cNvPr>
          <p:cNvSpPr txBox="1"/>
          <p:nvPr/>
        </p:nvSpPr>
        <p:spPr>
          <a:xfrm>
            <a:off x="1210116" y="3827721"/>
            <a:ext cx="770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21B40"/>
                </a:solidFill>
              </a:rPr>
              <a:t>Exploring StatsBomb Data Sets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76B43645-1C49-2267-0268-546A948E90C7}"/>
              </a:ext>
            </a:extLst>
          </p:cNvPr>
          <p:cNvSpPr/>
          <p:nvPr/>
        </p:nvSpPr>
        <p:spPr>
          <a:xfrm>
            <a:off x="4433218" y="3080352"/>
            <a:ext cx="1039563" cy="765735"/>
          </a:xfrm>
          <a:prstGeom prst="downArrow">
            <a:avLst>
              <a:gd name="adj1" fmla="val 50000"/>
              <a:gd name="adj2" fmla="val 48743"/>
            </a:avLst>
          </a:prstGeom>
          <a:solidFill>
            <a:srgbClr val="621B40"/>
          </a:solidFill>
          <a:ln>
            <a:solidFill>
              <a:srgbClr val="BA00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113A0BCC-E099-25E5-4FD6-6DEE6FD80BAA}"/>
              </a:ext>
            </a:extLst>
          </p:cNvPr>
          <p:cNvSpPr/>
          <p:nvPr/>
        </p:nvSpPr>
        <p:spPr>
          <a:xfrm>
            <a:off x="4433218" y="4915494"/>
            <a:ext cx="1039563" cy="765735"/>
          </a:xfrm>
          <a:prstGeom prst="downArrow">
            <a:avLst>
              <a:gd name="adj1" fmla="val 50000"/>
              <a:gd name="adj2" fmla="val 48743"/>
            </a:avLst>
          </a:prstGeom>
          <a:solidFill>
            <a:srgbClr val="621B40"/>
          </a:solidFill>
          <a:ln>
            <a:solidFill>
              <a:srgbClr val="BA00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7482B-2414-FE71-8F30-CAE534733ED2}"/>
              </a:ext>
            </a:extLst>
          </p:cNvPr>
          <p:cNvSpPr txBox="1"/>
          <p:nvPr/>
        </p:nvSpPr>
        <p:spPr>
          <a:xfrm>
            <a:off x="1301747" y="560781"/>
            <a:ext cx="7302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BA0046"/>
                </a:solidFill>
              </a:rPr>
              <a:t>Getting Started with R provides an overview of why R will be the core focus for this website. Alongside how to install R and R-Studio on your computer.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DEEE-ECD2-144D-51AE-B05E0144D459}"/>
              </a:ext>
            </a:extLst>
          </p:cNvPr>
          <p:cNvSpPr txBox="1"/>
          <p:nvPr/>
        </p:nvSpPr>
        <p:spPr>
          <a:xfrm>
            <a:off x="1301747" y="2384115"/>
            <a:ext cx="7302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BA0046"/>
                </a:solidFill>
              </a:rPr>
              <a:t>R Basics introduces R-Studio and some core coding principles required for performance analysis.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F1405B-D3F0-CD9F-9AD9-C95A9577FE53}"/>
              </a:ext>
            </a:extLst>
          </p:cNvPr>
          <p:cNvSpPr txBox="1"/>
          <p:nvPr/>
        </p:nvSpPr>
        <p:spPr>
          <a:xfrm>
            <a:off x="1301747" y="4222512"/>
            <a:ext cx="7302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BA0046"/>
                </a:solidFill>
              </a:rPr>
              <a:t>This section provides an overview of some free StatsBomb data sets which can be used to develop your data analytics skills.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AD6F6-D5B5-3860-0FF7-3B905AFCA4DB}"/>
              </a:ext>
            </a:extLst>
          </p:cNvPr>
          <p:cNvSpPr txBox="1"/>
          <p:nvPr/>
        </p:nvSpPr>
        <p:spPr>
          <a:xfrm>
            <a:off x="1301747" y="6069732"/>
            <a:ext cx="7302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BA0046"/>
                </a:solidFill>
              </a:rPr>
              <a:t>Data Visualization provides some core ideas on data visualizations, focusing on using ggplots2 and football examples.</a:t>
            </a:r>
          </a:p>
        </p:txBody>
      </p:sp>
    </p:spTree>
    <p:extLst>
      <p:ext uri="{BB962C8B-B14F-4D97-AF65-F5344CB8AC3E}">
        <p14:creationId xmlns:p14="http://schemas.microsoft.com/office/powerpoint/2010/main" val="428453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occer Field Clip Art">
            <a:extLst>
              <a:ext uri="{FF2B5EF4-FFF2-40B4-BE49-F238E27FC236}">
                <a16:creationId xmlns:a16="http://schemas.microsoft.com/office/drawing/2014/main" id="{A8B04808-4614-271D-80E1-BB1A48669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749299"/>
            <a:ext cx="8643707" cy="497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EE9385-552C-C951-AD16-B90BC94B4DB5}"/>
              </a:ext>
            </a:extLst>
          </p:cNvPr>
          <p:cNvSpPr/>
          <p:nvPr/>
        </p:nvSpPr>
        <p:spPr>
          <a:xfrm>
            <a:off x="918191" y="882336"/>
            <a:ext cx="4047508" cy="4711700"/>
          </a:xfrm>
          <a:prstGeom prst="rect">
            <a:avLst/>
          </a:prstGeom>
          <a:solidFill>
            <a:srgbClr val="621B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21B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CE4E9-3F77-3556-16F7-D88173165637}"/>
              </a:ext>
            </a:extLst>
          </p:cNvPr>
          <p:cNvSpPr txBox="1"/>
          <p:nvPr/>
        </p:nvSpPr>
        <p:spPr>
          <a:xfrm>
            <a:off x="791191" y="3049742"/>
            <a:ext cx="40475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SPORT 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DATA </a:t>
            </a:r>
          </a:p>
          <a:p>
            <a:pPr algn="ctr"/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Color Emoji" pitchFamily="2" charset="0"/>
                <a:ea typeface="Apple Color Emoji" pitchFamily="2" charset="0"/>
              </a:rPr>
              <a:t>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29DA08-B781-6190-E602-EE9D3FD60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445" y="1263963"/>
            <a:ext cx="2921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00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105</Words>
  <Application>Microsoft Macintosh PowerPoint</Application>
  <PresentationFormat>A4 Paper (210x297 mm)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Apple Color Emoji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Stone, Joseph A</dc:creator>
  <cp:lastModifiedBy>Stone, Joseph A</cp:lastModifiedBy>
  <cp:revision>3</cp:revision>
  <dcterms:created xsi:type="dcterms:W3CDTF">2022-11-28T14:29:18Z</dcterms:created>
  <dcterms:modified xsi:type="dcterms:W3CDTF">2022-11-29T08:25:23Z</dcterms:modified>
</cp:coreProperties>
</file>