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361" r:id="rId2"/>
    <p:sldId id="261" r:id="rId3"/>
    <p:sldId id="354" r:id="rId4"/>
    <p:sldId id="364" r:id="rId5"/>
    <p:sldId id="365" r:id="rId6"/>
    <p:sldId id="357" r:id="rId7"/>
    <p:sldId id="359" r:id="rId8"/>
    <p:sldId id="360" r:id="rId9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2A33"/>
    <a:srgbClr val="621B40"/>
    <a:srgbClr val="4A7335"/>
    <a:srgbClr val="07A33B"/>
    <a:srgbClr val="174B66"/>
    <a:srgbClr val="DE372D"/>
    <a:srgbClr val="503A6E"/>
    <a:srgbClr val="00B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0" autoAdjust="0"/>
    <p:restoredTop sz="95666" autoAdjust="0"/>
  </p:normalViewPr>
  <p:slideViewPr>
    <p:cSldViewPr>
      <p:cViewPr varScale="1">
        <p:scale>
          <a:sx n="102" d="100"/>
          <a:sy n="102" d="100"/>
        </p:scale>
        <p:origin x="211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14" y="-72"/>
      </p:cViewPr>
      <p:guideLst>
        <p:guide orient="horz" pos="2908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4042492-C229-4CFD-800F-1F6D046B22EE}" type="datetimeFigureOut">
              <a:rPr lang="en-GB"/>
              <a:pPr>
                <a:defRPr/>
              </a:pPr>
              <a:t>10/01/2023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86263"/>
            <a:ext cx="5546725" cy="4154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A01EA78-9250-44B6-9A82-6BEB7DBA5EE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550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01EA78-9250-44B6-9A82-6BEB7DBA5EE8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01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E08C-779D-4BB8-872A-E23CDBED7E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594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01EA78-9250-44B6-9A82-6BEB7DBA5EE8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15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818" y="1484784"/>
            <a:ext cx="6471678" cy="720080"/>
          </a:xfrm>
          <a:blipFill>
            <a:blip r:embed="rId3" cstate="print"/>
            <a:stretch>
              <a:fillRect/>
            </a:stretch>
          </a:blipFill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2700"/>
              </a:lnSpc>
              <a:defRPr lang="en-GB" sz="2600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09037" y="2183598"/>
            <a:ext cx="6480175" cy="648072"/>
          </a:xfrm>
          <a:blipFill>
            <a:blip r:embed="rId3" cstate="print"/>
            <a:stretch>
              <a:fillRect/>
            </a:stretch>
          </a:blipFill>
        </p:spPr>
        <p:txBody>
          <a:bodyPr lIns="108000"/>
          <a:lstStyle>
            <a:lvl1pPr marL="0" indent="0">
              <a:lnSpc>
                <a:spcPts val="2700"/>
              </a:lnSpc>
              <a:buNone/>
              <a:defRPr lang="en-US" sz="2600" i="1" kern="1200" spc="-100" baseline="0" dirty="0" smtClean="0">
                <a:solidFill>
                  <a:srgbClr val="621B4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</a:p>
          <a:p>
            <a:pPr lvl="0"/>
            <a:r>
              <a:rPr lang="en-US" dirty="0"/>
              <a:t>subtitle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b Full bleed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-26988"/>
            <a:ext cx="9144000" cy="34559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3428999"/>
            <a:ext cx="9144000" cy="3429001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818" y="1484784"/>
            <a:ext cx="6471678" cy="504056"/>
          </a:xfrm>
          <a:blipFill>
            <a:blip r:embed="rId3" cstate="print"/>
            <a:stretch>
              <a:fillRect/>
            </a:stretch>
          </a:blipFill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1900"/>
              </a:lnSpc>
              <a:defRPr lang="en-GB" sz="1800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 Full bleed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313213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54" y="1484784"/>
            <a:ext cx="2727262" cy="1930524"/>
          </a:xfrm>
          <a:noFill/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1900"/>
              </a:lnSpc>
              <a:defRPr lang="en-GB" sz="1800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131840" y="0"/>
            <a:ext cx="6012160" cy="6858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 Full bleed image and 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108520" y="0"/>
            <a:ext cx="324065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131840" y="0"/>
            <a:ext cx="6012160" cy="6858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07504" y="1700808"/>
            <a:ext cx="2736304" cy="792163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08000"/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ct val="0"/>
              </a:spcBef>
              <a:buClr>
                <a:srgbClr val="B70D50"/>
              </a:buClr>
              <a:buFont typeface="FS Clerkenwell" pitchFamily="50" charset="0"/>
              <a:buNone/>
              <a:defRPr lang="en-US" sz="2600" kern="1200" spc="-20" baseline="0" dirty="0" smtClean="0">
                <a:solidFill>
                  <a:srgbClr val="B70D5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818" y="1682683"/>
            <a:ext cx="6471678" cy="4501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09037" y="2060848"/>
            <a:ext cx="6480175" cy="360040"/>
          </a:xfrm>
          <a:blipFill>
            <a:blip r:embed="rId2" cstate="print"/>
            <a:stretch>
              <a:fillRect/>
            </a:stretch>
          </a:blipFill>
        </p:spPr>
        <p:txBody>
          <a:bodyPr lIns="108000"/>
          <a:lstStyle>
            <a:lvl1pPr marL="0" indent="0">
              <a:lnSpc>
                <a:spcPts val="2700"/>
              </a:lnSpc>
              <a:buNone/>
              <a:defRPr lang="en-US" sz="2600" i="1" kern="1200" spc="-100" baseline="0" dirty="0" smtClean="0">
                <a:solidFill>
                  <a:srgbClr val="621B4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H_Title_with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0" y="-26988"/>
            <a:ext cx="9144000" cy="34559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818" y="1484784"/>
            <a:ext cx="6471678" cy="720080"/>
          </a:xfrm>
          <a:blipFill>
            <a:blip r:embed="rId3" cstate="print"/>
            <a:stretch>
              <a:fillRect/>
            </a:stretch>
          </a:blipFill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2700"/>
              </a:lnSpc>
              <a:defRPr lang="en-GB" sz="2800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09037" y="2185814"/>
            <a:ext cx="6480175" cy="307082"/>
          </a:xfrm>
          <a:blipFill>
            <a:blip r:embed="rId3" cstate="print"/>
            <a:stretch>
              <a:fillRect/>
            </a:stretch>
          </a:blipFill>
        </p:spPr>
        <p:txBody>
          <a:bodyPr lIns="108000"/>
          <a:lstStyle>
            <a:lvl1pPr marL="0" indent="0">
              <a:lnSpc>
                <a:spcPts val="2700"/>
              </a:lnSpc>
              <a:buNone/>
              <a:defRPr lang="en-US" sz="2800" i="1" kern="1200" spc="-100" baseline="0" dirty="0" smtClean="0">
                <a:solidFill>
                  <a:srgbClr val="621B4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3428999"/>
            <a:ext cx="9144000" cy="3429001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.2 Title slide and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0" y="24284"/>
            <a:ext cx="9144000" cy="34559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7704" y="316905"/>
            <a:ext cx="6471678" cy="808633"/>
          </a:xfrm>
          <a:blipFill>
            <a:blip r:embed="rId3" cstate="print"/>
            <a:stretch>
              <a:fillRect/>
            </a:stretch>
          </a:blipFill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2700"/>
              </a:lnSpc>
              <a:defRPr lang="en-GB" sz="4000" b="1" spc="-1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7544" y="1752278"/>
            <a:ext cx="6480175" cy="360040"/>
          </a:xfrm>
          <a:blipFill>
            <a:blip r:embed="rId3" cstate="print"/>
            <a:stretch>
              <a:fillRect/>
            </a:stretch>
          </a:blipFill>
        </p:spPr>
        <p:txBody>
          <a:bodyPr lIns="108000"/>
          <a:lstStyle>
            <a:lvl1pPr marL="457200" indent="-457200">
              <a:lnSpc>
                <a:spcPts val="2700"/>
              </a:lnSpc>
              <a:buFont typeface="Arial" panose="020B0604020202020204" pitchFamily="34" charset="0"/>
              <a:buChar char="•"/>
              <a:defRPr lang="en-US" sz="2600" i="0" kern="1200" spc="-100" baseline="0" dirty="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34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 Title slide and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0" y="-26988"/>
            <a:ext cx="9144000" cy="34559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818" y="1484784"/>
            <a:ext cx="6471678" cy="360040"/>
          </a:xfrm>
          <a:blipFill>
            <a:blip r:embed="rId3" cstate="print"/>
            <a:stretch>
              <a:fillRect/>
            </a:stretch>
          </a:blipFill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2700"/>
              </a:lnSpc>
              <a:defRPr lang="en-GB" sz="2600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09037" y="1834191"/>
            <a:ext cx="6480175" cy="360040"/>
          </a:xfrm>
          <a:blipFill>
            <a:blip r:embed="rId3" cstate="print"/>
            <a:stretch>
              <a:fillRect/>
            </a:stretch>
          </a:blipFill>
        </p:spPr>
        <p:txBody>
          <a:bodyPr lIns="108000"/>
          <a:lstStyle>
            <a:lvl1pPr marL="0" indent="0">
              <a:lnSpc>
                <a:spcPts val="2700"/>
              </a:lnSpc>
              <a:buNone/>
              <a:defRPr lang="en-US" sz="2600" i="1" kern="1200" spc="-100" baseline="0" dirty="0" smtClean="0">
                <a:solidFill>
                  <a:srgbClr val="621B4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3428999"/>
            <a:ext cx="9144000" cy="3429001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 Standar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818" y="1484784"/>
            <a:ext cx="6471678" cy="720080"/>
          </a:xfrm>
          <a:blipFill>
            <a:blip r:embed="rId2" cstate="print"/>
            <a:stretch>
              <a:fillRect/>
            </a:stretch>
          </a:blipFill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2700"/>
              </a:lnSpc>
              <a:defRPr lang="en-GB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425" y="3040385"/>
            <a:ext cx="6480000" cy="2304256"/>
          </a:xfrm>
        </p:spPr>
        <p:txBody>
          <a:bodyPr lIns="108000"/>
          <a:lstStyle>
            <a:lvl1pPr marL="0" indent="0">
              <a:buNone/>
              <a:defRPr/>
            </a:lvl1pPr>
            <a:lvl2pPr marL="180975" indent="0">
              <a:buNone/>
              <a:defRPr/>
            </a:lvl2pPr>
            <a:lvl3pPr marL="449263" indent="0">
              <a:buNone/>
              <a:defRPr/>
            </a:lvl3pPr>
            <a:lvl4pPr marL="630238" indent="0">
              <a:buNone/>
              <a:defRPr/>
            </a:lvl4pPr>
            <a:lvl5pPr marL="89693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09037" y="2175181"/>
            <a:ext cx="6480175" cy="648072"/>
          </a:xfrm>
          <a:blipFill>
            <a:blip r:embed="rId2" cstate="print"/>
            <a:stretch>
              <a:fillRect/>
            </a:stretch>
          </a:blipFill>
        </p:spPr>
        <p:txBody>
          <a:bodyPr lIns="108000"/>
          <a:lstStyle>
            <a:lvl1pPr marL="0" indent="0">
              <a:lnSpc>
                <a:spcPts val="2700"/>
              </a:lnSpc>
              <a:spcBef>
                <a:spcPts val="0"/>
              </a:spcBef>
              <a:buNone/>
              <a:defRPr lang="en-US" sz="2600" i="1" kern="1200" spc="-100" baseline="0" dirty="0" smtClean="0">
                <a:solidFill>
                  <a:srgbClr val="621B4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</a:p>
          <a:p>
            <a:pPr lvl="0"/>
            <a:r>
              <a:rPr lang="en-US" dirty="0"/>
              <a:t>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 Standard text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818" y="1484784"/>
            <a:ext cx="6471678" cy="720080"/>
          </a:xfrm>
          <a:blipFill>
            <a:blip r:embed="rId2" cstate="print"/>
            <a:stretch>
              <a:fillRect/>
            </a:stretch>
          </a:blipFill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2700"/>
              </a:lnSpc>
              <a:defRPr lang="en-GB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425" y="3040385"/>
            <a:ext cx="6480000" cy="2304256"/>
          </a:xfrm>
        </p:spPr>
        <p:txBody>
          <a:bodyPr/>
          <a:lstStyle>
            <a:lvl1pPr marL="104775" indent="-104775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09037" y="2175181"/>
            <a:ext cx="6480175" cy="648072"/>
          </a:xfrm>
          <a:blipFill>
            <a:blip r:embed="rId2" cstate="print"/>
            <a:stretch>
              <a:fillRect/>
            </a:stretch>
          </a:blipFill>
        </p:spPr>
        <p:txBody>
          <a:bodyPr lIns="108000"/>
          <a:lstStyle>
            <a:lvl1pPr marL="0" indent="0">
              <a:lnSpc>
                <a:spcPts val="2700"/>
              </a:lnSpc>
              <a:spcBef>
                <a:spcPts val="0"/>
              </a:spcBef>
              <a:buNone/>
              <a:defRPr lang="en-US" sz="2600" i="1" kern="1200" spc="-100" baseline="0" dirty="0" smtClean="0">
                <a:solidFill>
                  <a:srgbClr val="621B4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</a:p>
          <a:p>
            <a:pPr lvl="0"/>
            <a:r>
              <a:rPr lang="en-US" dirty="0"/>
              <a:t>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 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851275" cy="6842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54" y="1484784"/>
            <a:ext cx="2727262" cy="1930524"/>
          </a:xfrm>
          <a:noFill/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1900"/>
              </a:lnSpc>
              <a:defRPr lang="en-GB" sz="1800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4932040" y="188639"/>
            <a:ext cx="3960440" cy="3211413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932040" y="3573016"/>
            <a:ext cx="1872208" cy="2736304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7020272" y="3573016"/>
            <a:ext cx="1872208" cy="2736304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b Multiple images plu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7938" y="19050"/>
            <a:ext cx="3851276" cy="6843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1484784"/>
            <a:ext cx="2727262" cy="1080120"/>
          </a:xfrm>
          <a:noFill/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1900"/>
              </a:lnSpc>
              <a:defRPr lang="en-GB" sz="1800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4932040" y="188639"/>
            <a:ext cx="3960440" cy="3211413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932040" y="3573016"/>
            <a:ext cx="1872208" cy="2736304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7020272" y="3573016"/>
            <a:ext cx="1872208" cy="2736304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38505" y="3140968"/>
            <a:ext cx="2725494" cy="2304256"/>
          </a:xfrm>
        </p:spPr>
        <p:txBody>
          <a:bodyPr lIns="108000"/>
          <a:lstStyle>
            <a:lvl1pPr marL="0" indent="0">
              <a:lnSpc>
                <a:spcPts val="1500"/>
              </a:lnSpc>
              <a:buNone/>
              <a:defRPr sz="1400"/>
            </a:lvl1pPr>
            <a:lvl2pPr marL="180975" indent="0">
              <a:lnSpc>
                <a:spcPts val="1500"/>
              </a:lnSpc>
              <a:buNone/>
              <a:defRPr sz="1400"/>
            </a:lvl2pPr>
            <a:lvl3pPr marL="449263" indent="0">
              <a:lnSpc>
                <a:spcPts val="1500"/>
              </a:lnSpc>
              <a:buNone/>
              <a:defRPr sz="1400"/>
            </a:lvl3pPr>
            <a:lvl4pPr marL="630238" indent="0">
              <a:lnSpc>
                <a:spcPts val="1500"/>
              </a:lnSpc>
              <a:buNone/>
              <a:defRPr sz="1400"/>
            </a:lvl4pPr>
            <a:lvl5pPr marL="896938" indent="0">
              <a:lnSpc>
                <a:spcPts val="1500"/>
              </a:lnSpc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6b Multiple images plu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851275" cy="6842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1484784"/>
            <a:ext cx="2727262" cy="1080120"/>
          </a:xfrm>
          <a:noFill/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1900"/>
              </a:lnSpc>
              <a:defRPr lang="en-GB" sz="1800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4932040" y="188639"/>
            <a:ext cx="3960440" cy="3211413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932040" y="3573016"/>
            <a:ext cx="1872208" cy="2736304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7020272" y="3573016"/>
            <a:ext cx="1872208" cy="2736304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1425" y="3140968"/>
            <a:ext cx="2725494" cy="2304256"/>
          </a:xfrm>
        </p:spPr>
        <p:txBody>
          <a:bodyPr lIns="108000"/>
          <a:lstStyle>
            <a:lvl1pPr marL="85725" indent="-85725">
              <a:lnSpc>
                <a:spcPts val="1500"/>
              </a:lnSpc>
              <a:buFont typeface="Arial" pitchFamily="34" charset="0"/>
              <a:buChar char="•"/>
              <a:defRPr lang="en-GB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5725" indent="-85725">
              <a:lnSpc>
                <a:spcPts val="1500"/>
              </a:lnSpc>
              <a:buFont typeface="Arial" pitchFamily="34" charset="0"/>
              <a:buChar char="•"/>
              <a:defRPr sz="1400"/>
            </a:lvl2pPr>
            <a:lvl3pPr marL="85725" indent="-85725">
              <a:lnSpc>
                <a:spcPts val="1500"/>
              </a:lnSpc>
              <a:buFont typeface="Arial" pitchFamily="34" charset="0"/>
              <a:buChar char="•"/>
              <a:defRPr sz="1400"/>
            </a:lvl3pPr>
            <a:lvl4pPr marL="85725" indent="-85725">
              <a:lnSpc>
                <a:spcPts val="1500"/>
              </a:lnSpc>
              <a:buFont typeface="Arial" pitchFamily="34" charset="0"/>
              <a:buChar char="•"/>
              <a:defRPr sz="1400"/>
            </a:lvl4pPr>
            <a:lvl5pPr marL="85725" indent="-85725">
              <a:lnSpc>
                <a:spcPts val="1500"/>
              </a:lnSpc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c Multiple images plus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851275" cy="6842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1484784"/>
            <a:ext cx="2727262" cy="1080120"/>
          </a:xfrm>
          <a:noFill/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1900"/>
              </a:lnSpc>
              <a:defRPr lang="en-GB" sz="1800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4932040" y="188639"/>
            <a:ext cx="3960440" cy="3211413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932040" y="3573016"/>
            <a:ext cx="1872208" cy="2736304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7020272" y="3573016"/>
            <a:ext cx="1872208" cy="2736304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46745" y="3140968"/>
            <a:ext cx="2725494" cy="2304256"/>
          </a:xfrm>
        </p:spPr>
        <p:txBody>
          <a:bodyPr lIns="108000"/>
          <a:lstStyle>
            <a:lvl1pPr marL="180975" indent="-180975">
              <a:lnSpc>
                <a:spcPts val="1500"/>
              </a:lnSpc>
              <a:buSzPct val="95000"/>
              <a:buFont typeface="+mj-lt"/>
              <a:buAutoNum type="arabicPeriod"/>
              <a:tabLst>
                <a:tab pos="180975" algn="l"/>
              </a:tabLst>
              <a:defRPr lang="en-GB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5725" indent="-85725">
              <a:lnSpc>
                <a:spcPts val="1500"/>
              </a:lnSpc>
              <a:buFont typeface="Arial" pitchFamily="34" charset="0"/>
              <a:buChar char="•"/>
              <a:defRPr sz="1400"/>
            </a:lvl2pPr>
            <a:lvl3pPr marL="85725" indent="-85725">
              <a:lnSpc>
                <a:spcPts val="1500"/>
              </a:lnSpc>
              <a:buFont typeface="Arial" pitchFamily="34" charset="0"/>
              <a:buChar char="•"/>
              <a:defRPr sz="1400"/>
            </a:lvl3pPr>
            <a:lvl4pPr marL="85725" indent="-85725">
              <a:lnSpc>
                <a:spcPts val="1500"/>
              </a:lnSpc>
              <a:buFont typeface="Arial" pitchFamily="34" charset="0"/>
              <a:buChar char="•"/>
              <a:defRPr sz="1400"/>
            </a:lvl4pPr>
            <a:lvl5pPr marL="85725" indent="-85725">
              <a:lnSpc>
                <a:spcPts val="1500"/>
              </a:lnSpc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 Full bleed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0" y="-42863"/>
            <a:ext cx="9144000" cy="34559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09037" y="1923646"/>
            <a:ext cx="6480175" cy="432857"/>
          </a:xfrm>
          <a:blipFill>
            <a:blip r:embed="rId3" cstate="print"/>
            <a:stretch>
              <a:fillRect/>
            </a:stretch>
          </a:blipFill>
        </p:spPr>
        <p:txBody>
          <a:bodyPr lIns="108000"/>
          <a:lstStyle>
            <a:lvl1pPr marL="0" indent="0">
              <a:lnSpc>
                <a:spcPts val="1900"/>
              </a:lnSpc>
              <a:buNone/>
              <a:defRPr lang="en-US" sz="1800" i="1" kern="1200" spc="-100" baseline="0" dirty="0" smtClean="0">
                <a:solidFill>
                  <a:srgbClr val="621B4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</a:p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3428999"/>
            <a:ext cx="9144000" cy="3429001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818" y="1484784"/>
            <a:ext cx="6471678" cy="432048"/>
          </a:xfrm>
          <a:blipFill>
            <a:blip r:embed="rId3" cstate="print"/>
            <a:stretch>
              <a:fillRect/>
            </a:stretch>
          </a:blipFill>
          <a:ln w="28575">
            <a:noFill/>
          </a:ln>
        </p:spPr>
        <p:txBody>
          <a:bodyPr>
            <a:noAutofit/>
          </a:bodyPr>
          <a:lstStyle>
            <a:lvl1pPr>
              <a:lnSpc>
                <a:spcPts val="1900"/>
              </a:lnSpc>
              <a:defRPr lang="en-GB" sz="1800" spc="-100"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9750" y="1682750"/>
            <a:ext cx="6472238" cy="3968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vert="horz" lIns="10800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12925" y="2214563"/>
            <a:ext cx="6480175" cy="271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28" name="Picture 3"/>
          <p:cNvPicPr>
            <a:picLocks noChangeAspect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50825" y="314325"/>
            <a:ext cx="1512888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77" r:id="rId13"/>
    <p:sldLayoutId id="2147483676" r:id="rId14"/>
    <p:sldLayoutId id="2147483675" r:id="rId15"/>
    <p:sldLayoutId id="2147483690" r:id="rId16"/>
    <p:sldLayoutId id="2147483691" r:id="rId17"/>
  </p:sldLayoutIdLst>
  <p:txStyles>
    <p:titleStyle>
      <a:lvl1pPr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 kern="1200" spc="-20">
          <a:solidFill>
            <a:srgbClr val="B70D50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2pPr>
      <a:lvl3pPr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3pPr>
      <a:lvl4pPr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4pPr>
      <a:lvl5pPr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5pPr>
      <a:lvl6pPr marL="457200"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6pPr>
      <a:lvl7pPr marL="914400"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7pPr>
      <a:lvl8pPr marL="1371600"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8pPr>
      <a:lvl9pPr marL="1828800" algn="l" rtl="0" fontAlgn="base">
        <a:lnSpc>
          <a:spcPts val="3100"/>
        </a:lnSpc>
        <a:spcBef>
          <a:spcPct val="0"/>
        </a:spcBef>
        <a:spcAft>
          <a:spcPct val="0"/>
        </a:spcAft>
        <a:buClr>
          <a:srgbClr val="B70D50"/>
        </a:buClr>
        <a:buFont typeface="FS Clerkenwell"/>
        <a:defRPr sz="2600">
          <a:solidFill>
            <a:srgbClr val="B70D50"/>
          </a:solidFill>
          <a:latin typeface="Arial" charset="0"/>
          <a:cs typeface="Arial" charset="0"/>
        </a:defRPr>
      </a:lvl9pPr>
    </p:titleStyle>
    <p:bodyStyle>
      <a:lvl1pPr marL="180975" indent="-180975" algn="l" rtl="0" fontAlgn="base">
        <a:lnSpc>
          <a:spcPts val="2100"/>
        </a:lnSpc>
        <a:spcBef>
          <a:spcPct val="0"/>
        </a:spcBef>
        <a:spcAft>
          <a:spcPct val="0"/>
        </a:spcAft>
        <a:buSzPct val="80000"/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9263" indent="-268288" algn="l" rtl="0" fontAlgn="base">
        <a:lnSpc>
          <a:spcPts val="2100"/>
        </a:lnSpc>
        <a:spcBef>
          <a:spcPct val="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180975" algn="l" rtl="0" fontAlgn="base">
        <a:lnSpc>
          <a:spcPts val="2100"/>
        </a:lnSpc>
        <a:spcBef>
          <a:spcPct val="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indent="-266700" algn="l" rtl="0" fontAlgn="base">
        <a:lnSpc>
          <a:spcPts val="2100"/>
        </a:lnSpc>
        <a:spcBef>
          <a:spcPct val="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7913" indent="-180975" algn="l" rtl="0" fontAlgn="base">
        <a:lnSpc>
          <a:spcPts val="2100"/>
        </a:lnSpc>
        <a:spcBef>
          <a:spcPct val="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FAD6B-8FE7-3D45-B7E2-327A10B48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268760"/>
            <a:ext cx="8352928" cy="360040"/>
          </a:xfrm>
        </p:spPr>
        <p:txBody>
          <a:bodyPr/>
          <a:lstStyle/>
          <a:p>
            <a:r>
              <a:rPr lang="en-US" sz="3200" dirty="0"/>
              <a:t>Use this slide pack for a </a:t>
            </a:r>
            <a:r>
              <a:rPr lang="en-US" sz="3200" b="1" dirty="0"/>
              <a:t>guide</a:t>
            </a:r>
            <a:r>
              <a:rPr lang="en-US" sz="3200" dirty="0"/>
              <a:t> on information to include for your presentation in the week </a:t>
            </a:r>
          </a:p>
          <a:p>
            <a:endParaRPr lang="en-US" sz="3200" dirty="0"/>
          </a:p>
          <a:p>
            <a:r>
              <a:rPr lang="en-US" sz="3200" dirty="0"/>
              <a:t>Add/edit the slides as you feel are appropriate </a:t>
            </a:r>
          </a:p>
          <a:p>
            <a:endParaRPr lang="en-US" sz="3200" dirty="0"/>
          </a:p>
          <a:p>
            <a:r>
              <a:rPr lang="en-US" sz="3200" dirty="0"/>
              <a:t>Each sub-section can have multiple slides (e.g. you don’t have to just have 1 introduction slide) </a:t>
            </a:r>
          </a:p>
          <a:p>
            <a:endParaRPr lang="en-US" sz="3200" dirty="0"/>
          </a:p>
          <a:p>
            <a:r>
              <a:rPr lang="en-US" sz="3200" dirty="0"/>
              <a:t>You can add/remove any slides which your group feel are appropriate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Your group has a maximum of 20 minutes to present</a:t>
            </a:r>
          </a:p>
          <a:p>
            <a:endParaRPr lang="en-US" sz="3200" dirty="0"/>
          </a:p>
          <a:p>
            <a:r>
              <a:rPr lang="en-US" sz="3200" dirty="0"/>
              <a:t>Each group member should at least say something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046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A3CC27-3C27-7448-B883-C1015D822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317226"/>
            <a:ext cx="2190105" cy="792088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74FF155-D741-E849-BA5B-AE49F69C5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50" y="6021288"/>
            <a:ext cx="8316416" cy="648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08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SzPct val="80000"/>
              <a:buFont typeface="Arial" charset="0"/>
              <a:buNone/>
              <a:defRPr lang="en-US" sz="2600" i="1" kern="1200" spc="-100" baseline="0" dirty="0" smtClean="0">
                <a:solidFill>
                  <a:srgbClr val="621B4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49263" indent="-268288" algn="l" rtl="0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0238" indent="-180975" algn="l" rtl="0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96938" indent="-266700" algn="l" rtl="0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77913" indent="-180975" algn="l" rtl="0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solidFill>
                  <a:schemeClr val="tx1"/>
                </a:solidFill>
                <a:latin typeface="+mj-lt"/>
              </a:rPr>
              <a:t>INSERT STUDENT NAMES</a:t>
            </a:r>
          </a:p>
          <a:p>
            <a:r>
              <a:rPr lang="en-GB" sz="2800" b="1" i="0" dirty="0">
                <a:solidFill>
                  <a:schemeClr val="tx1"/>
                </a:solidFill>
                <a:latin typeface="+mj-lt"/>
              </a:rPr>
              <a:t>Winter School 2023</a:t>
            </a:r>
            <a:br>
              <a:rPr lang="en-GB" sz="4000" b="1" dirty="0">
                <a:solidFill>
                  <a:schemeClr val="tx1"/>
                </a:solidFill>
              </a:rPr>
            </a:br>
            <a:br>
              <a:rPr lang="en-GB" sz="4000" b="1" dirty="0">
                <a:solidFill>
                  <a:schemeClr val="tx1"/>
                </a:solidFill>
              </a:rPr>
            </a:br>
            <a:endParaRPr lang="en-GB" sz="4000" b="1" dirty="0">
              <a:solidFill>
                <a:schemeClr val="tx1"/>
              </a:solidFill>
            </a:endParaRPr>
          </a:p>
          <a:p>
            <a:endParaRPr lang="en-GB" b="1" i="0" dirty="0">
              <a:solidFill>
                <a:schemeClr val="tx1"/>
              </a:solidFill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AE55102-CFF3-0442-8EEF-B68EFA60ADC5}"/>
              </a:ext>
            </a:extLst>
          </p:cNvPr>
          <p:cNvSpPr txBox="1">
            <a:spLocks/>
          </p:cNvSpPr>
          <p:nvPr/>
        </p:nvSpPr>
        <p:spPr>
          <a:xfrm>
            <a:off x="323528" y="1272880"/>
            <a:ext cx="7958460" cy="792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28575">
            <a:noFill/>
          </a:ln>
        </p:spPr>
        <p:txBody>
          <a:bodyPr vert="horz" lIns="108000" tIns="0" rIns="0" bIns="0" rtlCol="0" anchor="t" anchorCtr="0">
            <a:noAutofit/>
          </a:bodyPr>
          <a:lstStyle>
            <a:lvl1pPr algn="l" rtl="0" fontAlgn="base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lang="en-GB" sz="2600" kern="1200" spc="-100">
                <a:solidFill>
                  <a:srgbClr val="B70D5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2pPr>
            <a:lvl3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3pPr>
            <a:lvl4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4pPr>
            <a:lvl5pPr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>
                <a:srgbClr val="B70D50"/>
              </a:buClr>
              <a:buFont typeface="FS Clerkenwell"/>
              <a:defRPr sz="2600">
                <a:solidFill>
                  <a:srgbClr val="B70D50"/>
                </a:solidFill>
                <a:latin typeface="Arial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buFont typeface="FS Clerkenwell" pitchFamily="50" charset="0"/>
              <a:buNone/>
              <a:defRPr/>
            </a:pPr>
            <a:br>
              <a:rPr lang="en-GB" sz="2800" b="1" dirty="0">
                <a:solidFill>
                  <a:schemeClr val="tx1"/>
                </a:solidFill>
                <a:latin typeface="+mn-lt"/>
              </a:rPr>
            </a:br>
            <a:r>
              <a:rPr lang="en-GB" sz="4000" b="1" dirty="0">
                <a:solidFill>
                  <a:schemeClr val="tx1"/>
                </a:solidFill>
                <a:latin typeface="+mn-lt"/>
              </a:rPr>
              <a:t>ADD</a:t>
            </a:r>
            <a:r>
              <a:rPr lang="en-GB" sz="2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4000" b="1" dirty="0">
                <a:solidFill>
                  <a:schemeClr val="tx1"/>
                </a:solidFill>
                <a:latin typeface="+mn-lt"/>
              </a:rPr>
              <a:t>TITLE OF PROJECT</a:t>
            </a:r>
          </a:p>
          <a:p>
            <a:pPr fontAlgn="auto">
              <a:spcAft>
                <a:spcPts val="0"/>
              </a:spcAft>
              <a:buFont typeface="FS Clerkenwell" pitchFamily="50" charset="0"/>
              <a:buNone/>
              <a:defRPr/>
            </a:pPr>
            <a:endParaRPr lang="en-GB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E973D-CA8C-8D4B-9766-A384995A43F9}"/>
              </a:ext>
            </a:extLst>
          </p:cNvPr>
          <p:cNvSpPr txBox="1"/>
          <p:nvPr/>
        </p:nvSpPr>
        <p:spPr>
          <a:xfrm>
            <a:off x="1619672" y="2420888"/>
            <a:ext cx="6120680" cy="25853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ADD A PICTURE OF YOUR GROUP HERE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672" y="332656"/>
            <a:ext cx="7308304" cy="792088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Introduction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9512" y="1700808"/>
            <a:ext cx="8424936" cy="5760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/>
              <a:t>What theoretical framework is guiding your department of methodology (i.e. your group)</a:t>
            </a:r>
          </a:p>
          <a:p>
            <a:pPr>
              <a:lnSpc>
                <a:spcPct val="100000"/>
              </a:lnSpc>
            </a:pPr>
            <a:endParaRPr lang="en-GB" sz="2800" dirty="0"/>
          </a:p>
          <a:p>
            <a:pPr marL="0" indent="0">
              <a:lnSpc>
                <a:spcPct val="100000"/>
              </a:lnSpc>
              <a:buNone/>
            </a:pPr>
            <a:endParaRPr lang="en-GB" sz="2800" dirty="0"/>
          </a:p>
          <a:p>
            <a:pPr>
              <a:lnSpc>
                <a:spcPct val="100000"/>
              </a:lnSpc>
            </a:pPr>
            <a:r>
              <a:rPr lang="en-GB" sz="2800" dirty="0"/>
              <a:t>What roles did each team member take in the group</a:t>
            </a:r>
          </a:p>
          <a:p>
            <a:pPr>
              <a:lnSpc>
                <a:spcPct val="100000"/>
              </a:lnSpc>
            </a:pPr>
            <a:endParaRPr lang="en-GB" sz="2800" dirty="0"/>
          </a:p>
          <a:p>
            <a:pPr marL="0" indent="0">
              <a:lnSpc>
                <a:spcPct val="100000"/>
              </a:lnSpc>
              <a:buNone/>
            </a:pPr>
            <a:endParaRPr lang="en-GB" sz="2800" dirty="0"/>
          </a:p>
          <a:p>
            <a:pPr>
              <a:lnSpc>
                <a:spcPct val="100000"/>
              </a:lnSpc>
            </a:pPr>
            <a:r>
              <a:rPr lang="en-GB" sz="2800" dirty="0"/>
              <a:t>What task/s did your group decide to examine and why</a:t>
            </a:r>
          </a:p>
          <a:p>
            <a:pPr>
              <a:lnSpc>
                <a:spcPct val="100000"/>
              </a:lnSpc>
            </a:pPr>
            <a:endParaRPr lang="en-GB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lnSpc>
                <a:spcPct val="100000"/>
              </a:lnSpc>
            </a:pPr>
            <a:endParaRPr lang="en-GB" sz="2800" dirty="0"/>
          </a:p>
          <a:p>
            <a:pPr>
              <a:lnSpc>
                <a:spcPct val="100000"/>
              </a:lnSpc>
            </a:pPr>
            <a:endParaRPr lang="en-GB" sz="2800" dirty="0"/>
          </a:p>
          <a:p>
            <a:pPr>
              <a:lnSpc>
                <a:spcPct val="100000"/>
              </a:lnSpc>
            </a:pPr>
            <a:endParaRPr lang="en-GB" sz="2800" dirty="0"/>
          </a:p>
          <a:p>
            <a:pPr marL="0" indent="0">
              <a:lnSpc>
                <a:spcPct val="100000"/>
              </a:lnSpc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CE603-FE89-F644-AB07-F27D84BC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317226"/>
            <a:ext cx="219010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4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65CB-C8AC-D348-B66C-1F62C654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98341-6126-4540-B452-75AB41975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700808"/>
            <a:ext cx="7992888" cy="360040"/>
          </a:xfrm>
        </p:spPr>
        <p:txBody>
          <a:bodyPr/>
          <a:lstStyle/>
          <a:p>
            <a:r>
              <a:rPr lang="en-US" sz="2800" dirty="0"/>
              <a:t>Outline the methods of data collection: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Which matches did you examine?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data collection methods did you use?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Why did you select those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E45D1-7DC8-3F44-979D-52351C17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317226"/>
            <a:ext cx="219010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65CB-C8AC-D348-B66C-1F62C654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Findings/Results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98341-6126-4540-B452-75AB41975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700808"/>
            <a:ext cx="7992888" cy="360040"/>
          </a:xfrm>
        </p:spPr>
        <p:txBody>
          <a:bodyPr/>
          <a:lstStyle/>
          <a:p>
            <a:r>
              <a:rPr lang="en-US" sz="2800" dirty="0"/>
              <a:t>Outline the key findings/results: 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Data</a:t>
            </a:r>
          </a:p>
          <a:p>
            <a:endParaRPr lang="en-US" sz="2800" dirty="0"/>
          </a:p>
          <a:p>
            <a:r>
              <a:rPr lang="en-US" sz="2800" dirty="0"/>
              <a:t>Visualizations</a:t>
            </a:r>
          </a:p>
          <a:p>
            <a:endParaRPr lang="en-US" sz="2800" dirty="0"/>
          </a:p>
          <a:p>
            <a:r>
              <a:rPr lang="en-US" sz="2800" dirty="0"/>
              <a:t>Key results to guide the intervention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E45D1-7DC8-3F44-979D-52351C17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317226"/>
            <a:ext cx="219010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5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0C43-EFB2-264A-98C2-EC0CE139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Intervention Design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CB3AB-1682-8D43-A278-13F21DAE46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752278"/>
            <a:ext cx="7992888" cy="360040"/>
          </a:xfrm>
        </p:spPr>
        <p:txBody>
          <a:bodyPr/>
          <a:lstStyle/>
          <a:p>
            <a:r>
              <a:rPr lang="en-US" sz="2800" dirty="0"/>
              <a:t>What was your proposed intervention based on the data you have collected, and tasks outlined?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How is this underpinned by the theoretical framework you selected in the introduction? 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research evidence do you have to support the intervention design?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C3904-0574-8847-A487-6AC6B6AD3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317226"/>
            <a:ext cx="219010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2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A2C2-D4F5-BF4B-A653-AA1FBC4E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BCE62-1721-C441-8B8C-EF76D5582B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Include a conclusion of the project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27321-C428-C04A-9B2B-07F0323A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317226"/>
            <a:ext cx="219010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3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5FD7-F518-C043-8E29-D5F45546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600" dirty="0"/>
              <a:t>Reflection on the School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B025A-0F88-974F-A4E8-C3370F06E5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Include reflections on:</a:t>
            </a:r>
          </a:p>
          <a:p>
            <a:endParaRPr lang="en-US" sz="2800" dirty="0"/>
          </a:p>
          <a:p>
            <a:r>
              <a:rPr lang="en-US" sz="2800" dirty="0"/>
              <a:t>Strengths and weaknesses of the project </a:t>
            </a:r>
          </a:p>
          <a:p>
            <a:endParaRPr lang="en-US" sz="2800" dirty="0"/>
          </a:p>
          <a:p>
            <a:r>
              <a:rPr lang="en-US" sz="2800" dirty="0"/>
              <a:t>The skills developed during the week</a:t>
            </a:r>
          </a:p>
          <a:p>
            <a:endParaRPr lang="en-US" sz="2800" dirty="0"/>
          </a:p>
          <a:p>
            <a:r>
              <a:rPr lang="en-US" sz="2800" dirty="0"/>
              <a:t>Reflections on working together </a:t>
            </a:r>
          </a:p>
          <a:p>
            <a:endParaRPr lang="en-US" sz="2800" dirty="0"/>
          </a:p>
          <a:p>
            <a:r>
              <a:rPr lang="en-US" sz="2800" dirty="0"/>
              <a:t>Any other thoughts on the experience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B42CB-6E25-B844-A0A4-E5035D8C5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317226"/>
            <a:ext cx="219010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54464"/>
      </p:ext>
    </p:extLst>
  </p:cSld>
  <p:clrMapOvr>
    <a:masterClrMapping/>
  </p:clrMapOvr>
</p:sld>
</file>

<file path=ppt/theme/theme1.xml><?xml version="1.0" encoding="utf-8"?>
<a:theme xmlns:a="http://schemas.openxmlformats.org/drawingml/2006/main" name="Sheffield Hallam Theme 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Sheffield Hallam Theme v1</Template>
  <TotalTime>24193</TotalTime>
  <Words>278</Words>
  <Application>Microsoft Macintosh PowerPoint</Application>
  <PresentationFormat>On-screen Show (4:3)</PresentationFormat>
  <Paragraphs>89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FS Clerkenwell</vt:lpstr>
      <vt:lpstr>Sheffield Hallam Theme v1</vt:lpstr>
      <vt:lpstr>PowerPoint Presentation</vt:lpstr>
      <vt:lpstr>PowerPoint Presentation</vt:lpstr>
      <vt:lpstr> Introduction </vt:lpstr>
      <vt:lpstr> Methods</vt:lpstr>
      <vt:lpstr> Findings/Results</vt:lpstr>
      <vt:lpstr> Intervention Design  </vt:lpstr>
      <vt:lpstr> Conclusion</vt:lpstr>
      <vt:lpstr> Reflection on the School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Sharron Bardsley</dc:creator>
  <cp:lastModifiedBy>Stone, Joseph A</cp:lastModifiedBy>
  <cp:revision>324</cp:revision>
  <cp:lastPrinted>2012-03-05T14:56:53Z</cp:lastPrinted>
  <dcterms:created xsi:type="dcterms:W3CDTF">2012-01-27T13:24:50Z</dcterms:created>
  <dcterms:modified xsi:type="dcterms:W3CDTF">2023-01-10T09:10:04Z</dcterms:modified>
</cp:coreProperties>
</file>