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361" r:id="rId2"/>
    <p:sldId id="261" r:id="rId3"/>
    <p:sldId id="354" r:id="rId4"/>
    <p:sldId id="364" r:id="rId5"/>
    <p:sldId id="365" r:id="rId6"/>
    <p:sldId id="357" r:id="rId7"/>
    <p:sldId id="359" r:id="rId8"/>
    <p:sldId id="360" r:id="rId9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2A33"/>
    <a:srgbClr val="621B40"/>
    <a:srgbClr val="4A7335"/>
    <a:srgbClr val="07A33B"/>
    <a:srgbClr val="174B66"/>
    <a:srgbClr val="DE372D"/>
    <a:srgbClr val="503A6E"/>
    <a:srgbClr val="00B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5646" autoAdjust="0"/>
  </p:normalViewPr>
  <p:slideViewPr>
    <p:cSldViewPr>
      <p:cViewPr varScale="1">
        <p:scale>
          <a:sx n="122" d="100"/>
          <a:sy n="122" d="100"/>
        </p:scale>
        <p:origin x="21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14" y="-72"/>
      </p:cViewPr>
      <p:guideLst>
        <p:guide orient="horz" pos="290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4042492-C229-4CFD-800F-1F6D046B22EE}" type="datetimeFigureOut">
              <a:rPr lang="en-GB"/>
              <a:pPr>
                <a:defRPr/>
              </a:pPr>
              <a:t>12/12/2023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01EA78-9250-44B6-9A82-6BEB7DBA5E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1EA78-9250-44B6-9A82-6BEB7DBA5EE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01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E08C-779D-4BB8-872A-E23CDBED7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1EA78-9250-44B6-9A82-6BEB7DBA5EE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15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6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83598"/>
            <a:ext cx="6480175" cy="648072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b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504056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313213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54" y="1484784"/>
            <a:ext cx="2727262" cy="1930524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131840" y="0"/>
            <a:ext cx="6012160" cy="6858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 Full bleed image and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108520" y="0"/>
            <a:ext cx="324065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131840" y="0"/>
            <a:ext cx="6012160" cy="6858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07504" y="1700808"/>
            <a:ext cx="2736304" cy="792163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08000"/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ct val="0"/>
              </a:spcBef>
              <a:buClr>
                <a:srgbClr val="B70D50"/>
              </a:buClr>
              <a:buFont typeface="FS Clerkenwell" pitchFamily="50" charset="0"/>
              <a:buNone/>
              <a:defRPr lang="en-US" sz="2600" kern="1200" spc="-20" baseline="0" dirty="0" smtClean="0">
                <a:solidFill>
                  <a:srgbClr val="B70D5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682683"/>
            <a:ext cx="6471678" cy="4501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060848"/>
            <a:ext cx="6480175" cy="360040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_Title_with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85814"/>
            <a:ext cx="6480175" cy="307082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8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2 Title slide and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24284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7704" y="316905"/>
            <a:ext cx="6471678" cy="808633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4000" b="1" spc="-1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4" y="1752278"/>
            <a:ext cx="6480175" cy="360040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457200" indent="-457200">
              <a:lnSpc>
                <a:spcPts val="2700"/>
              </a:lnSpc>
              <a:buFont typeface="Arial" panose="020B0604020202020204" pitchFamily="34" charset="0"/>
              <a:buChar char="•"/>
              <a:defRPr lang="en-US" sz="2600" i="0" kern="1200" spc="-100" baseline="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3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Title slide and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36004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6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1834191"/>
            <a:ext cx="6480175" cy="360040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Standa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25" y="3040385"/>
            <a:ext cx="6480000" cy="2304256"/>
          </a:xfrm>
        </p:spPr>
        <p:txBody>
          <a:bodyPr lIns="108000"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449263" indent="0">
              <a:buNone/>
              <a:defRPr/>
            </a:lvl3pPr>
            <a:lvl4pPr marL="630238" indent="0">
              <a:buNone/>
              <a:defRPr/>
            </a:lvl4pPr>
            <a:lvl5pPr marL="89693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75181"/>
            <a:ext cx="6480175" cy="648072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spcBef>
                <a:spcPts val="0"/>
              </a:spcBef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Standard text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25" y="3040385"/>
            <a:ext cx="6480000" cy="2304256"/>
          </a:xfrm>
        </p:spPr>
        <p:txBody>
          <a:bodyPr/>
          <a:lstStyle>
            <a:lvl1pPr marL="104775" indent="-104775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75181"/>
            <a:ext cx="6480175" cy="648072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spcBef>
                <a:spcPts val="0"/>
              </a:spcBef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4" y="1484784"/>
            <a:ext cx="2727262" cy="1930524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b Multiple images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938" y="19050"/>
            <a:ext cx="3851276" cy="6843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8505" y="3140968"/>
            <a:ext cx="2725494" cy="2304256"/>
          </a:xfrm>
        </p:spPr>
        <p:txBody>
          <a:bodyPr lIns="108000"/>
          <a:lstStyle>
            <a:lvl1pPr marL="0" indent="0">
              <a:lnSpc>
                <a:spcPts val="1500"/>
              </a:lnSpc>
              <a:buNone/>
              <a:defRPr sz="1400"/>
            </a:lvl1pPr>
            <a:lvl2pPr marL="180975" indent="0">
              <a:lnSpc>
                <a:spcPts val="1500"/>
              </a:lnSpc>
              <a:buNone/>
              <a:defRPr sz="1400"/>
            </a:lvl2pPr>
            <a:lvl3pPr marL="449263" indent="0">
              <a:lnSpc>
                <a:spcPts val="1500"/>
              </a:lnSpc>
              <a:buNone/>
              <a:defRPr sz="1400"/>
            </a:lvl3pPr>
            <a:lvl4pPr marL="630238" indent="0">
              <a:lnSpc>
                <a:spcPts val="1500"/>
              </a:lnSpc>
              <a:buNone/>
              <a:defRPr sz="1400"/>
            </a:lvl4pPr>
            <a:lvl5pPr marL="896938" indent="0"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6b Multiple images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1425" y="3140968"/>
            <a:ext cx="2725494" cy="2304256"/>
          </a:xfrm>
        </p:spPr>
        <p:txBody>
          <a:bodyPr lIns="108000"/>
          <a:lstStyle>
            <a:lvl1pPr marL="85725" indent="-85725">
              <a:lnSpc>
                <a:spcPts val="1500"/>
              </a:lnSpc>
              <a:buFont typeface="Arial" pitchFamily="34" charset="0"/>
              <a:buChar char="•"/>
              <a:defRPr lang="en-GB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2pPr>
            <a:lvl3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3pPr>
            <a:lvl4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4pPr>
            <a:lvl5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c Multiple images plus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6745" y="3140968"/>
            <a:ext cx="2725494" cy="2304256"/>
          </a:xfrm>
        </p:spPr>
        <p:txBody>
          <a:bodyPr lIns="108000"/>
          <a:lstStyle>
            <a:lvl1pPr marL="180975" indent="-180975">
              <a:lnSpc>
                <a:spcPts val="1500"/>
              </a:lnSpc>
              <a:buSzPct val="95000"/>
              <a:buFont typeface="+mj-lt"/>
              <a:buAutoNum type="arabicPeriod"/>
              <a:tabLst>
                <a:tab pos="180975" algn="l"/>
              </a:tabLst>
              <a:defRPr lang="en-GB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2pPr>
            <a:lvl3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3pPr>
            <a:lvl4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4pPr>
            <a:lvl5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42863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1923646"/>
            <a:ext cx="6480175" cy="432857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1900"/>
              </a:lnSpc>
              <a:buNone/>
              <a:defRPr lang="en-US" sz="18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432048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750" y="1682750"/>
            <a:ext cx="6472238" cy="3968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vert="horz" lIns="10800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12925" y="2214563"/>
            <a:ext cx="6480175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77" r:id="rId13"/>
    <p:sldLayoutId id="2147483676" r:id="rId14"/>
    <p:sldLayoutId id="2147483675" r:id="rId15"/>
    <p:sldLayoutId id="2147483690" r:id="rId16"/>
    <p:sldLayoutId id="2147483691" r:id="rId17"/>
  </p:sldLayoutIdLst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 kern="1200" spc="-20">
          <a:solidFill>
            <a:srgbClr val="B70D5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lnSpc>
          <a:spcPts val="2100"/>
        </a:lnSpc>
        <a:spcBef>
          <a:spcPct val="0"/>
        </a:spcBef>
        <a:spcAft>
          <a:spcPct val="0"/>
        </a:spcAft>
        <a:buSzPct val="80000"/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9263" indent="-268288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indent="-266700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7913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AD6B-8FE7-3D45-B7E2-327A10B48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8352928" cy="360040"/>
          </a:xfrm>
        </p:spPr>
        <p:txBody>
          <a:bodyPr/>
          <a:lstStyle/>
          <a:p>
            <a:r>
              <a:rPr lang="en-US" sz="3200" dirty="0"/>
              <a:t>Use this slide pack for a </a:t>
            </a:r>
            <a:r>
              <a:rPr lang="en-US" sz="3200" b="1" dirty="0"/>
              <a:t>guide</a:t>
            </a:r>
            <a:r>
              <a:rPr lang="en-US" sz="3200" dirty="0"/>
              <a:t> on information to include for your presentation in the week </a:t>
            </a:r>
          </a:p>
          <a:p>
            <a:endParaRPr lang="en-US" sz="3200" dirty="0"/>
          </a:p>
          <a:p>
            <a:r>
              <a:rPr lang="en-US" sz="3200" dirty="0"/>
              <a:t>Add/edit the slides as you feel are appropriate </a:t>
            </a:r>
          </a:p>
          <a:p>
            <a:endParaRPr lang="en-US" sz="3200" dirty="0"/>
          </a:p>
          <a:p>
            <a:r>
              <a:rPr lang="en-US" sz="3200" dirty="0"/>
              <a:t>Each sub-section can have multiple slides (e.g. you don’t have to just have 1 introduction slide) </a:t>
            </a:r>
          </a:p>
          <a:p>
            <a:endParaRPr lang="en-US" sz="3200" dirty="0"/>
          </a:p>
          <a:p>
            <a:r>
              <a:rPr lang="en-US" sz="3200" dirty="0"/>
              <a:t>You can add/remove any slides which your group feel are appropriate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Your group has a maximum of 20 minutes to present</a:t>
            </a:r>
          </a:p>
          <a:p>
            <a:endParaRPr lang="en-US" sz="3200" dirty="0"/>
          </a:p>
          <a:p>
            <a:r>
              <a:rPr lang="en-US" sz="3200" dirty="0"/>
              <a:t>Each group member should at least say something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4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3CC27-3C27-7448-B883-C1015D82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4FF155-D741-E849-BA5B-AE49F69C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50" y="6021288"/>
            <a:ext cx="8316416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49263" indent="-268288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266700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7913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+mj-lt"/>
              </a:rPr>
              <a:t>INSERT STUDENT NAMES</a:t>
            </a:r>
          </a:p>
          <a:p>
            <a:r>
              <a:rPr lang="en-GB" sz="2800" b="1" i="0" dirty="0">
                <a:solidFill>
                  <a:schemeClr val="tx1"/>
                </a:solidFill>
                <a:latin typeface="+mj-lt"/>
              </a:rPr>
              <a:t>Winter School 2024</a:t>
            </a:r>
            <a:br>
              <a:rPr lang="en-GB" sz="4000" b="1" dirty="0">
                <a:solidFill>
                  <a:schemeClr val="tx1"/>
                </a:solidFill>
              </a:rPr>
            </a:br>
            <a:br>
              <a:rPr lang="en-GB" sz="4000" b="1" dirty="0">
                <a:solidFill>
                  <a:schemeClr val="tx1"/>
                </a:solidFill>
              </a:rPr>
            </a:br>
            <a:endParaRPr lang="en-GB" sz="4000" b="1" dirty="0">
              <a:solidFill>
                <a:schemeClr val="tx1"/>
              </a:solidFill>
            </a:endParaRPr>
          </a:p>
          <a:p>
            <a:endParaRPr lang="en-GB" b="1" i="0" dirty="0">
              <a:solidFill>
                <a:schemeClr val="tx1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AE55102-CFF3-0442-8EEF-B68EFA60ADC5}"/>
              </a:ext>
            </a:extLst>
          </p:cNvPr>
          <p:cNvSpPr txBox="1">
            <a:spLocks/>
          </p:cNvSpPr>
          <p:nvPr/>
        </p:nvSpPr>
        <p:spPr>
          <a:xfrm>
            <a:off x="323528" y="1272880"/>
            <a:ext cx="7958460" cy="792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noFill/>
          </a:ln>
        </p:spPr>
        <p:txBody>
          <a:bodyPr vert="horz" lIns="108000" tIns="0" rIns="0" bIns="0" rtlCol="0" anchor="t" anchorCtr="0">
            <a:noAutofit/>
          </a:bodyPr>
          <a:lstStyle>
            <a:lvl1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lang="en-GB" sz="2600" kern="1200" spc="-100">
                <a:solidFill>
                  <a:srgbClr val="B70D5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buFont typeface="FS Clerkenwell" pitchFamily="50" charset="0"/>
              <a:buNone/>
              <a:defRPr/>
            </a:pPr>
            <a:br>
              <a:rPr lang="en-GB" sz="2800" b="1" dirty="0">
                <a:solidFill>
                  <a:schemeClr val="tx1"/>
                </a:solidFill>
                <a:latin typeface="+mn-lt"/>
              </a:rPr>
            </a:br>
            <a:r>
              <a:rPr lang="en-GB" sz="4000" b="1" dirty="0">
                <a:solidFill>
                  <a:schemeClr val="tx1"/>
                </a:solidFill>
                <a:latin typeface="+mn-lt"/>
              </a:rPr>
              <a:t>ADD</a:t>
            </a:r>
            <a:r>
              <a:rPr lang="en-GB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4000" b="1" dirty="0">
                <a:solidFill>
                  <a:schemeClr val="tx1"/>
                </a:solidFill>
                <a:latin typeface="+mn-lt"/>
              </a:rPr>
              <a:t>TITLE OF PROJECT</a:t>
            </a:r>
          </a:p>
          <a:p>
            <a:pPr fontAlgn="auto">
              <a:spcAft>
                <a:spcPts val="0"/>
              </a:spcAft>
              <a:buFont typeface="FS Clerkenwell" pitchFamily="50" charset="0"/>
              <a:buNone/>
              <a:defRPr/>
            </a:pPr>
            <a:endParaRPr lang="en-GB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E973D-CA8C-8D4B-9766-A384995A43F9}"/>
              </a:ext>
            </a:extLst>
          </p:cNvPr>
          <p:cNvSpPr txBox="1"/>
          <p:nvPr/>
        </p:nvSpPr>
        <p:spPr>
          <a:xfrm>
            <a:off x="1619672" y="2420888"/>
            <a:ext cx="6120680" cy="25853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 A PICTURE OF YOUR GROUP HERE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72" y="332656"/>
            <a:ext cx="7308304" cy="792088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Introduction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700808"/>
            <a:ext cx="8424936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What theoretical framework is guiding your department of methodology (i.e. your group)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What roles did each team member take in the group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What task/s did your group decide to examine and why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CE603-FE89-F644-AB07-F27D84BC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65CB-C8AC-D348-B66C-1F62C65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8341-6126-4540-B452-75AB41975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00808"/>
            <a:ext cx="7992888" cy="360040"/>
          </a:xfrm>
        </p:spPr>
        <p:txBody>
          <a:bodyPr/>
          <a:lstStyle/>
          <a:p>
            <a:r>
              <a:rPr lang="en-US" sz="2800" dirty="0"/>
              <a:t>Outline the methods of data collection: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Which matches did you examine?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data collection methods did you use?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Why did you select those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E45D1-7DC8-3F44-979D-52351C1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65CB-C8AC-D348-B66C-1F62C65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Findings/Results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8341-6126-4540-B452-75AB41975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00808"/>
            <a:ext cx="7992888" cy="360040"/>
          </a:xfrm>
        </p:spPr>
        <p:txBody>
          <a:bodyPr/>
          <a:lstStyle/>
          <a:p>
            <a:r>
              <a:rPr lang="en-US" sz="2800" dirty="0"/>
              <a:t>Outline the key findings/results: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Data</a:t>
            </a:r>
          </a:p>
          <a:p>
            <a:endParaRPr lang="en-US" sz="2800" dirty="0"/>
          </a:p>
          <a:p>
            <a:r>
              <a:rPr lang="en-US" sz="2800" dirty="0"/>
              <a:t>Visualizations</a:t>
            </a:r>
          </a:p>
          <a:p>
            <a:endParaRPr lang="en-US" sz="2800" dirty="0"/>
          </a:p>
          <a:p>
            <a:r>
              <a:rPr lang="en-US" sz="2800" dirty="0"/>
              <a:t>Key results to guide the intervention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E45D1-7DC8-3F44-979D-52351C1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C43-EFB2-264A-98C2-EC0CE139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Intervention Design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B3AB-1682-8D43-A278-13F21DAE4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752278"/>
            <a:ext cx="7992888" cy="360040"/>
          </a:xfrm>
        </p:spPr>
        <p:txBody>
          <a:bodyPr/>
          <a:lstStyle/>
          <a:p>
            <a:r>
              <a:rPr lang="en-US" sz="2800" dirty="0"/>
              <a:t>What was your proposed intervention based on the data you have collected, and tasks outlined?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is this underpinned by the theoretical framework you selected in the introduction? 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research evidence do you have to support the intervention design?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C3904-0574-8847-A487-6AC6B6AD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A2C2-D4F5-BF4B-A653-AA1FBC4E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CE62-1721-C441-8B8C-EF76D5582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a conclusion of the project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27321-C428-C04A-9B2B-07F0323A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FD7-F518-C043-8E29-D5F4554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Reflection on the School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025A-0F88-974F-A4E8-C3370F06E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Include reflections on:</a:t>
            </a:r>
          </a:p>
          <a:p>
            <a:endParaRPr lang="en-US" sz="2800" dirty="0"/>
          </a:p>
          <a:p>
            <a:r>
              <a:rPr lang="en-US" sz="2800" dirty="0"/>
              <a:t>Strengths and weaknesses of the project </a:t>
            </a:r>
          </a:p>
          <a:p>
            <a:endParaRPr lang="en-US" sz="2800" dirty="0"/>
          </a:p>
          <a:p>
            <a:r>
              <a:rPr lang="en-US" sz="2800" dirty="0"/>
              <a:t>The skills developed during the week</a:t>
            </a:r>
          </a:p>
          <a:p>
            <a:endParaRPr lang="en-US" sz="2800" dirty="0"/>
          </a:p>
          <a:p>
            <a:r>
              <a:rPr lang="en-US" sz="2800" dirty="0"/>
              <a:t>Reflections on working together </a:t>
            </a:r>
          </a:p>
          <a:p>
            <a:endParaRPr lang="en-US" sz="2800" dirty="0"/>
          </a:p>
          <a:p>
            <a:r>
              <a:rPr lang="en-US" sz="2800" dirty="0"/>
              <a:t>Any other thoughts on the experience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42CB-6E25-B844-A0A4-E5035D8C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4464"/>
      </p:ext>
    </p:extLst>
  </p:cSld>
  <p:clrMapOvr>
    <a:masterClrMapping/>
  </p:clrMapOvr>
</p:sld>
</file>

<file path=ppt/theme/theme1.xml><?xml version="1.0" encoding="utf-8"?>
<a:theme xmlns:a="http://schemas.openxmlformats.org/drawingml/2006/main" name="Sheffield Hallam Them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Sheffield Hallam Theme v1</Template>
  <TotalTime>24205</TotalTime>
  <Words>278</Words>
  <Application>Microsoft Macintosh PowerPoint</Application>
  <PresentationFormat>On-screen Show (4:3)</PresentationFormat>
  <Paragraphs>89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FS Clerkenwell</vt:lpstr>
      <vt:lpstr>Sheffield Hallam Theme v1</vt:lpstr>
      <vt:lpstr>PowerPoint Presentation</vt:lpstr>
      <vt:lpstr>PowerPoint Presentation</vt:lpstr>
      <vt:lpstr> Introduction </vt:lpstr>
      <vt:lpstr> Methods</vt:lpstr>
      <vt:lpstr> Findings/Results</vt:lpstr>
      <vt:lpstr> Intervention Design  </vt:lpstr>
      <vt:lpstr> Conclusion</vt:lpstr>
      <vt:lpstr> Reflection on the School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Sharron Bardsley</dc:creator>
  <cp:lastModifiedBy>Stone, Joseph A</cp:lastModifiedBy>
  <cp:revision>325</cp:revision>
  <cp:lastPrinted>2012-03-05T14:56:53Z</cp:lastPrinted>
  <dcterms:created xsi:type="dcterms:W3CDTF">2012-01-27T13:24:50Z</dcterms:created>
  <dcterms:modified xsi:type="dcterms:W3CDTF">2023-12-12T14:18:09Z</dcterms:modified>
</cp:coreProperties>
</file>