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1EA28D-7926-4AF0-9CEF-471DE6C1E88C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7/27/20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F8D652-1F3E-4A24-922C-CE005D38D40B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0720"/>
            <a:ext cx="1103436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0FF3E65-BB7F-4DF1-83F8-13112428580C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7/27/20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31386A-3E97-461D-BFD4-E6760B21F16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-463320" y="139032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>
                  <a:alpha val="0"/>
                </a:srgbClr>
              </a:gs>
              <a:gs pos="100000">
                <a:srgbClr val="ffffff">
                  <a:alpha val="79215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1301760" y="1071000"/>
            <a:ext cx="4023000" cy="3203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venir Next LT Pro"/>
              </a:rPr>
              <a:t>Welcome to Python Pandas Merge Sort Filter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Dave Dalsveen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5" descr="A person smiling for the camera&#10;&#10;Description automatically generated"/>
          <p:cNvPicPr/>
          <p:nvPr/>
        </p:nvPicPr>
        <p:blipFill>
          <a:blip r:embed="rId1"/>
          <a:stretch/>
        </p:blipFill>
        <p:spPr>
          <a:xfrm>
            <a:off x="2571120" y="480132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2"/>
          <a:stretch/>
        </p:blipFill>
        <p:spPr>
          <a:xfrm>
            <a:off x="5212080" y="360"/>
            <a:ext cx="71928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4" descr="A screenshot of a computer screen&#10;&#10;Description automatically generated"/>
          <p:cNvPicPr/>
          <p:nvPr/>
        </p:nvPicPr>
        <p:blipFill>
          <a:blip r:embed="rId1">
            <a:alphaModFix amt="40000"/>
          </a:blip>
          <a:srcRect l="0" t="0" r="0" b="1245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841320" y="941760"/>
            <a:ext cx="10506240" cy="2057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Next LT Pro"/>
              </a:rPr>
              <a:t>Visual Studio Code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CustomShape 3"/>
          <p:cNvSpPr/>
          <p:nvPr/>
        </p:nvSpPr>
        <p:spPr>
          <a:xfrm rot="5400000">
            <a:off x="11206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841320" y="3241080"/>
            <a:ext cx="10506240" cy="18000"/>
          </a:xfrm>
          <a:prstGeom prst="rect">
            <a:avLst/>
          </a:prstGeom>
          <a:solidFill>
            <a:schemeClr val="tx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841320" y="3502080"/>
            <a:ext cx="10506240" cy="266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The main Visual Studio Icons we are using are: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Explorer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Run-&gt;run without debugging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Code editor Window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venir Next LT Pro"/>
              </a:rPr>
              <a:t>Task1: Read the data into a Pandas DataFrame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Create  Temperature and Rainfall Tables  using Pandas DataFrame and print..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Make a scatter plot graph of temperature data as well as rainfall data.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Observe outliers for each graph</a:t>
            </a: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6854400" y="978480"/>
            <a:ext cx="5151600" cy="498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Task2: </a:t>
            </a: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Use a Filter to remove outliers in the data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Use a query to eliminate outliers in temperature.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Use a query to eliminate outliers in rainfall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Graph the filtered temperature.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Graph the filtered rainfall.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Picture 7" descr=""/>
          <p:cNvPicPr/>
          <p:nvPr/>
        </p:nvPicPr>
        <p:blipFill>
          <a:blip r:embed="rId1"/>
          <a:stretch/>
        </p:blipFill>
        <p:spPr>
          <a:xfrm>
            <a:off x="6724080" y="214200"/>
            <a:ext cx="5531400" cy="64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Task3: </a:t>
            </a: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Combine the data using Pandas Merge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Merge two DataFrames together.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Use pandas merge with an outer join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Observe the merged data.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Use pandas merge with an inner join.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Print the merged DataFrame.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4" name="Picture 5" descr=""/>
          <p:cNvPicPr/>
          <p:nvPr/>
        </p:nvPicPr>
        <p:blipFill>
          <a:blip r:embed="rId1"/>
          <a:stretch/>
        </p:blipFill>
        <p:spPr>
          <a:xfrm>
            <a:off x="7322400" y="1171440"/>
            <a:ext cx="3351960" cy="32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Task4: Sort the data by rainfall and temperature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Sort by temperature using the merged data set.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Observe any possible patterns in temperature vs. rainfall.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Sort by rainfall using the merged data set.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Sort in descending order.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7611480" y="2085120"/>
            <a:ext cx="2963520" cy="404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Task5: Use the Seaborn package to create a regression plot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Popular type of graph--Good for looking at distribution and data points at the same time.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Has option to display different kind of graph- the parameter called kind.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Here, we will see scatter with regression line, as well as distribution.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Graphing yields a much better overall view of the data than simply looking at tables.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6724080" y="19080"/>
            <a:ext cx="7000560" cy="68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LibreOffice/6.4.2.2$Windows_X86_64 LibreOffice_project/4e471d8c02c9c90f512f7f9ead8875b57fcb1ec3</Application>
  <Words>263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2020-05-25T15:25:04Z</dcterms:created>
  <dc:creator>dave Dalsveen</dc:creator>
  <dc:description/>
  <dc:language>en-US</dc:language>
  <cp:lastModifiedBy/>
  <dcterms:modified xsi:type="dcterms:W3CDTF">2020-07-27T17:20:05Z</dcterms:modified>
  <cp:revision>2</cp:revision>
  <dc:subject/>
  <dc:title>Welcome to Data Processing with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